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80E2E-621F-4D9B-BF74-C96C30678BBC}" type="datetimeFigureOut">
              <a:rPr lang="ru-RU" smtClean="0"/>
              <a:t>08.05.2020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34D69-5062-4010-A7A3-D24B90FF954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Разбор простого предложения по составу. Задание 2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65403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Примеры разбора </a:t>
            </a:r>
            <a:r>
              <a:rPr lang="ru-RU" sz="2800" b="1" dirty="0" smtClean="0">
                <a:latin typeface="+mn-lt"/>
              </a:rPr>
              <a:t>простых предложений по составу</a:t>
            </a:r>
            <a:endParaRPr lang="ru-RU" sz="28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142984"/>
            <a:ext cx="8572560" cy="4983179"/>
          </a:xfrm>
        </p:spPr>
        <p:txBody>
          <a:bodyPr>
            <a:normAutofit fontScale="92500" lnSpcReduction="20000"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ru-RU" u="sng" dirty="0"/>
              <a:t>Петр </a:t>
            </a:r>
            <a:r>
              <a:rPr lang="ru-RU" u="sng" dirty="0" smtClean="0"/>
              <a:t>Иванович</a:t>
            </a:r>
            <a:r>
              <a:rPr lang="ru-RU" dirty="0" smtClean="0"/>
              <a:t> </a:t>
            </a:r>
            <a:r>
              <a:rPr lang="ru-RU" u="dbl" dirty="0" smtClean="0"/>
              <a:t>сделал </a:t>
            </a:r>
            <a:r>
              <a:rPr lang="ru-RU" u="dbl" dirty="0"/>
              <a:t>ударение</a:t>
            </a:r>
            <a:r>
              <a:rPr lang="ru-RU" dirty="0"/>
              <a:t> </a:t>
            </a:r>
            <a:r>
              <a:rPr lang="ru-RU" u="dash" dirty="0"/>
              <a:t>на</a:t>
            </a:r>
            <a:r>
              <a:rPr lang="ru-RU" dirty="0"/>
              <a:t> </a:t>
            </a:r>
            <a:r>
              <a:rPr lang="ru-RU" u="wavyHeavy" dirty="0"/>
              <a:t>последнем</a:t>
            </a:r>
            <a:r>
              <a:rPr lang="ru-RU" dirty="0"/>
              <a:t> </a:t>
            </a:r>
            <a:r>
              <a:rPr lang="ru-RU" u="dash" dirty="0"/>
              <a:t>слове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/>
              <a:t>Диана</a:t>
            </a:r>
            <a:r>
              <a:rPr lang="ru-RU" dirty="0"/>
              <a:t> </a:t>
            </a:r>
            <a:r>
              <a:rPr lang="ru-RU" u="dash" dirty="0"/>
              <a:t>никому</a:t>
            </a:r>
            <a:r>
              <a:rPr lang="ru-RU" dirty="0"/>
              <a:t> </a:t>
            </a:r>
            <a:r>
              <a:rPr lang="ru-RU" u="dash" dirty="0"/>
              <a:t>лица</a:t>
            </a:r>
            <a:r>
              <a:rPr lang="ru-RU" dirty="0"/>
              <a:t> </a:t>
            </a:r>
            <a:r>
              <a:rPr lang="ru-RU" u="dbl" dirty="0"/>
              <a:t>не показывает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dotDashHeavy" dirty="0"/>
              <a:t>Теперь</a:t>
            </a:r>
            <a:r>
              <a:rPr lang="ru-RU" dirty="0"/>
              <a:t> же </a:t>
            </a:r>
            <a:r>
              <a:rPr lang="ru-RU" u="wavyHeavy" dirty="0"/>
              <a:t>злобная</a:t>
            </a:r>
            <a:r>
              <a:rPr lang="ru-RU" dirty="0"/>
              <a:t> </a:t>
            </a:r>
            <a:r>
              <a:rPr lang="ru-RU" u="sng" dirty="0"/>
              <a:t>тупость</a:t>
            </a:r>
            <a:r>
              <a:rPr lang="ru-RU" dirty="0"/>
              <a:t> </a:t>
            </a:r>
            <a:r>
              <a:rPr lang="ru-RU" u="dbl" dirty="0"/>
              <a:t>налетела</a:t>
            </a:r>
            <a:r>
              <a:rPr lang="ru-RU" dirty="0"/>
              <a:t> </a:t>
            </a:r>
            <a:r>
              <a:rPr lang="ru-RU" u="dash" dirty="0"/>
              <a:t>на Грина</a:t>
            </a:r>
            <a:r>
              <a:rPr lang="ru-RU" dirty="0"/>
              <a:t>, </a:t>
            </a:r>
            <a:r>
              <a:rPr lang="ru-RU" u="dotDashHeavy" dirty="0"/>
              <a:t>как </a:t>
            </a:r>
            <a:r>
              <a:rPr lang="ru-RU" u="dotDashHeavy" dirty="0" err="1"/>
              <a:t>пышащий</a:t>
            </a:r>
            <a:r>
              <a:rPr lang="ru-RU" u="dotDashHeavy" dirty="0"/>
              <a:t> грозным паром локомотив</a:t>
            </a:r>
            <a:r>
              <a:rPr lang="ru-RU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wavyHeavy" dirty="0"/>
              <a:t>Все</a:t>
            </a:r>
            <a:r>
              <a:rPr lang="ru-RU" dirty="0"/>
              <a:t> </a:t>
            </a:r>
            <a:r>
              <a:rPr lang="ru-RU" u="sng" dirty="0"/>
              <a:t>встречи</a:t>
            </a:r>
            <a:r>
              <a:rPr lang="ru-RU" dirty="0"/>
              <a:t> </a:t>
            </a:r>
            <a:r>
              <a:rPr lang="ru-RU" u="dbl" dirty="0"/>
              <a:t>происходят</a:t>
            </a:r>
            <a:r>
              <a:rPr lang="ru-RU" dirty="0"/>
              <a:t> </a:t>
            </a:r>
            <a:r>
              <a:rPr lang="ru-RU" u="dotDashHeavy" dirty="0"/>
              <a:t>на</a:t>
            </a:r>
            <a:r>
              <a:rPr lang="ru-RU" dirty="0"/>
              <a:t> </a:t>
            </a:r>
            <a:r>
              <a:rPr lang="ru-RU" u="wavyHeavy" dirty="0"/>
              <a:t>конспиративной</a:t>
            </a:r>
            <a:r>
              <a:rPr lang="ru-RU" dirty="0"/>
              <a:t> </a:t>
            </a:r>
            <a:r>
              <a:rPr lang="ru-RU" u="dotDashHeavy" dirty="0"/>
              <a:t>квартире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dbl" dirty="0"/>
              <a:t>Таково было</a:t>
            </a:r>
            <a:r>
              <a:rPr lang="ru-RU" dirty="0"/>
              <a:t> </a:t>
            </a:r>
            <a:r>
              <a:rPr lang="ru-RU" u="wavyHeavy" dirty="0"/>
              <a:t>твердое</a:t>
            </a:r>
            <a:r>
              <a:rPr lang="ru-RU" dirty="0"/>
              <a:t> </a:t>
            </a:r>
            <a:r>
              <a:rPr lang="ru-RU" u="sng" dirty="0"/>
              <a:t>условие</a:t>
            </a:r>
            <a:r>
              <a:rPr lang="ru-RU" dirty="0"/>
              <a:t> </a:t>
            </a:r>
            <a:r>
              <a:rPr lang="ru-RU" u="wavyHeavy" dirty="0"/>
              <a:t>ее</a:t>
            </a:r>
            <a:r>
              <a:rPr lang="ru-RU" dirty="0"/>
              <a:t> </a:t>
            </a:r>
            <a:r>
              <a:rPr lang="ru-RU" u="dash" dirty="0"/>
              <a:t>сотрудничества</a:t>
            </a:r>
            <a:r>
              <a:rPr lang="ru-RU" dirty="0"/>
              <a:t>. </a:t>
            </a:r>
          </a:p>
          <a:p>
            <a:pPr marL="514350" lvl="0" indent="-514350">
              <a:buFont typeface="+mj-lt"/>
              <a:buAutoNum type="arabicPeriod"/>
            </a:pPr>
            <a:r>
              <a:rPr lang="ru-RU" u="sng" dirty="0"/>
              <a:t>Вы</a:t>
            </a:r>
            <a:r>
              <a:rPr lang="ru-RU" dirty="0"/>
              <a:t> </a:t>
            </a:r>
            <a:r>
              <a:rPr lang="ru-RU" u="dash" dirty="0"/>
              <a:t>меня</a:t>
            </a:r>
            <a:r>
              <a:rPr lang="ru-RU" dirty="0"/>
              <a:t> </a:t>
            </a:r>
            <a:r>
              <a:rPr lang="ru-RU" u="dbl" dirty="0"/>
              <a:t>заинтриговали</a:t>
            </a:r>
            <a:r>
              <a:rPr lang="ru-RU" dirty="0"/>
              <a:t> </a:t>
            </a:r>
            <a:r>
              <a:rPr lang="ru-RU" u="wavyHeavy" dirty="0"/>
              <a:t>вашей</a:t>
            </a:r>
            <a:r>
              <a:rPr lang="ru-RU" dirty="0"/>
              <a:t> </a:t>
            </a:r>
            <a:r>
              <a:rPr lang="ru-RU" u="wavyHeavy" dirty="0"/>
              <a:t>таинственной</a:t>
            </a:r>
            <a:r>
              <a:rPr lang="ru-RU" dirty="0"/>
              <a:t> </a:t>
            </a:r>
            <a:r>
              <a:rPr lang="ru-RU" u="dash" dirty="0"/>
              <a:t>Дианой</a:t>
            </a:r>
            <a:r>
              <a:rPr lang="ru-RU" dirty="0"/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74638"/>
            <a:ext cx="8786874" cy="582594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+mn-lt"/>
              </a:rPr>
              <a:t>Примеры разбора простых предложений по составу</a:t>
            </a:r>
            <a:endParaRPr lang="ru-RU" sz="2800" b="1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00108"/>
            <a:ext cx="8572560" cy="5126055"/>
          </a:xfrm>
        </p:spPr>
        <p:txBody>
          <a:bodyPr>
            <a:normAutofit fontScale="92500"/>
          </a:bodyPr>
          <a:lstStyle/>
          <a:p>
            <a:pPr marL="514350" lvl="0" indent="-514350">
              <a:buNone/>
            </a:pPr>
            <a:r>
              <a:rPr lang="ru-RU" dirty="0"/>
              <a:t>7</a:t>
            </a:r>
            <a:r>
              <a:rPr lang="ru-RU" dirty="0" smtClean="0"/>
              <a:t>.   </a:t>
            </a:r>
            <a:r>
              <a:rPr lang="ru-RU" u="wavyHeavy" dirty="0" smtClean="0"/>
              <a:t>Мускулистый</a:t>
            </a:r>
            <a:r>
              <a:rPr lang="ru-RU" dirty="0" smtClean="0"/>
              <a:t>, </a:t>
            </a:r>
            <a:r>
              <a:rPr lang="ru-RU" u="wavyHeavy" dirty="0" smtClean="0"/>
              <a:t>поджарый</a:t>
            </a:r>
            <a:r>
              <a:rPr lang="ru-RU" dirty="0" smtClean="0"/>
              <a:t> </a:t>
            </a:r>
            <a:r>
              <a:rPr lang="ru-RU" u="sng" dirty="0" smtClean="0"/>
              <a:t>человек</a:t>
            </a:r>
            <a:r>
              <a:rPr lang="ru-RU" dirty="0" smtClean="0"/>
              <a:t> </a:t>
            </a:r>
            <a:r>
              <a:rPr lang="ru-RU" u="wavyHeavy" dirty="0" smtClean="0"/>
              <a:t>с неподвижным лицом</a:t>
            </a:r>
            <a:r>
              <a:rPr lang="ru-RU" dirty="0" smtClean="0"/>
              <a:t>, </a:t>
            </a:r>
            <a:r>
              <a:rPr lang="ru-RU" u="wavyHeavy" dirty="0" smtClean="0"/>
              <a:t>спокойными серыми глазами </a:t>
            </a:r>
            <a:r>
              <a:rPr lang="ru-RU" dirty="0" smtClean="0"/>
              <a:t>и </a:t>
            </a:r>
            <a:r>
              <a:rPr lang="ru-RU" u="wavyHeavy" dirty="0" smtClean="0"/>
              <a:t>решительной складкой поперек лба </a:t>
            </a:r>
            <a:r>
              <a:rPr lang="ru-RU" u="dbl" dirty="0" smtClean="0"/>
              <a:t>лежал</a:t>
            </a:r>
            <a:r>
              <a:rPr lang="ru-RU" dirty="0" smtClean="0"/>
              <a:t> </a:t>
            </a:r>
            <a:r>
              <a:rPr lang="ru-RU" u="dotDashHeavy" dirty="0" smtClean="0"/>
              <a:t>на</a:t>
            </a:r>
            <a:r>
              <a:rPr lang="ru-RU" dirty="0" smtClean="0"/>
              <a:t> </a:t>
            </a:r>
            <a:r>
              <a:rPr lang="ru-RU" u="wavyHeavy" dirty="0" smtClean="0"/>
              <a:t>паркетном</a:t>
            </a:r>
            <a:r>
              <a:rPr lang="ru-RU" dirty="0" smtClean="0"/>
              <a:t> </a:t>
            </a:r>
            <a:r>
              <a:rPr lang="ru-RU" u="dotDashHeavy" dirty="0" smtClean="0"/>
              <a:t>полу</a:t>
            </a:r>
            <a:r>
              <a:rPr lang="ru-RU" dirty="0" smtClean="0"/>
              <a:t> и </a:t>
            </a:r>
            <a:r>
              <a:rPr lang="ru-RU" u="dbl" dirty="0" smtClean="0"/>
              <a:t>считал</a:t>
            </a:r>
            <a:r>
              <a:rPr lang="ru-RU" dirty="0" smtClean="0"/>
              <a:t> </a:t>
            </a:r>
            <a:r>
              <a:rPr lang="ru-RU" u="dash" dirty="0" smtClean="0"/>
              <a:t>удары</a:t>
            </a:r>
            <a:r>
              <a:rPr lang="ru-RU" dirty="0" smtClean="0"/>
              <a:t> </a:t>
            </a:r>
            <a:r>
              <a:rPr lang="ru-RU" u="wavyHeavy" dirty="0" smtClean="0"/>
              <a:t>собственного</a:t>
            </a:r>
            <a:r>
              <a:rPr lang="ru-RU" dirty="0" smtClean="0"/>
              <a:t> </a:t>
            </a:r>
            <a:r>
              <a:rPr lang="ru-RU" u="dash" dirty="0" smtClean="0"/>
              <a:t>сердца</a:t>
            </a:r>
            <a:r>
              <a:rPr lang="ru-RU" dirty="0" smtClean="0"/>
              <a:t>. </a:t>
            </a:r>
          </a:p>
          <a:p>
            <a:pPr marL="514350" lvl="0" indent="-514350">
              <a:buNone/>
            </a:pPr>
            <a:r>
              <a:rPr lang="ru-RU" dirty="0"/>
              <a:t>8</a:t>
            </a:r>
            <a:r>
              <a:rPr lang="ru-RU" dirty="0" smtClean="0"/>
              <a:t>.   </a:t>
            </a:r>
            <a:r>
              <a:rPr lang="ru-RU" u="sng" dirty="0" smtClean="0"/>
              <a:t>Члены</a:t>
            </a:r>
            <a:r>
              <a:rPr lang="ru-RU" dirty="0" smtClean="0"/>
              <a:t> </a:t>
            </a:r>
            <a:r>
              <a:rPr lang="ru-RU" u="wavyHeavy" dirty="0" smtClean="0"/>
              <a:t>боевой</a:t>
            </a:r>
            <a:r>
              <a:rPr lang="ru-RU" dirty="0" smtClean="0"/>
              <a:t> </a:t>
            </a:r>
            <a:r>
              <a:rPr lang="ru-RU" u="sng" dirty="0" smtClean="0"/>
              <a:t>группы</a:t>
            </a:r>
            <a:r>
              <a:rPr lang="ru-RU" dirty="0" smtClean="0"/>
              <a:t> </a:t>
            </a:r>
            <a:r>
              <a:rPr lang="ru-RU" u="dotDashHeavy" dirty="0" smtClean="0"/>
              <a:t>возбужденно</a:t>
            </a:r>
            <a:r>
              <a:rPr lang="ru-RU" dirty="0" smtClean="0"/>
              <a:t> </a:t>
            </a:r>
            <a:r>
              <a:rPr lang="ru-RU" u="dbl" dirty="0" smtClean="0"/>
              <a:t>обсуждали</a:t>
            </a:r>
            <a:r>
              <a:rPr lang="ru-RU" dirty="0" smtClean="0"/>
              <a:t> </a:t>
            </a:r>
            <a:r>
              <a:rPr lang="ru-RU" u="dash" dirty="0" smtClean="0"/>
              <a:t>детали</a:t>
            </a:r>
            <a:r>
              <a:rPr lang="ru-RU" dirty="0" smtClean="0"/>
              <a:t> </a:t>
            </a:r>
            <a:r>
              <a:rPr lang="ru-RU" u="dotDashHeavy" dirty="0" smtClean="0"/>
              <a:t>успешно</a:t>
            </a:r>
            <a:r>
              <a:rPr lang="ru-RU" dirty="0" smtClean="0"/>
              <a:t> </a:t>
            </a:r>
            <a:r>
              <a:rPr lang="ru-RU" u="wavyHeavy" dirty="0" smtClean="0"/>
              <a:t>проведенного</a:t>
            </a:r>
            <a:r>
              <a:rPr lang="ru-RU" dirty="0" smtClean="0"/>
              <a:t> </a:t>
            </a:r>
            <a:r>
              <a:rPr lang="ru-RU" u="dash" dirty="0" smtClean="0"/>
              <a:t>дела</a:t>
            </a:r>
            <a:r>
              <a:rPr lang="ru-RU" dirty="0" smtClean="0"/>
              <a:t>. </a:t>
            </a:r>
          </a:p>
          <a:p>
            <a:pPr marL="514350" lvl="0" indent="-514350">
              <a:buNone/>
            </a:pPr>
            <a:r>
              <a:rPr lang="ru-RU" dirty="0" smtClean="0"/>
              <a:t>9.   </a:t>
            </a:r>
            <a:r>
              <a:rPr lang="ru-RU" u="dotDashHeavy" dirty="0" smtClean="0"/>
              <a:t>Иногда</a:t>
            </a:r>
            <a:r>
              <a:rPr lang="ru-RU" dirty="0" smtClean="0"/>
              <a:t> </a:t>
            </a:r>
            <a:r>
              <a:rPr lang="ru-RU" u="sng" dirty="0" smtClean="0"/>
              <a:t>Снегирь</a:t>
            </a:r>
            <a:r>
              <a:rPr lang="ru-RU" dirty="0" smtClean="0"/>
              <a:t>, </a:t>
            </a:r>
            <a:r>
              <a:rPr lang="ru-RU" u="dotDashHeavy" dirty="0" smtClean="0"/>
              <a:t>забывшись</a:t>
            </a:r>
            <a:r>
              <a:rPr lang="ru-RU" dirty="0" smtClean="0"/>
              <a:t>, </a:t>
            </a:r>
            <a:r>
              <a:rPr lang="ru-RU" u="dbl" dirty="0" smtClean="0"/>
              <a:t>повышал</a:t>
            </a:r>
            <a:r>
              <a:rPr lang="ru-RU" dirty="0" smtClean="0"/>
              <a:t> </a:t>
            </a:r>
            <a:r>
              <a:rPr lang="ru-RU" u="dash" dirty="0" smtClean="0"/>
              <a:t>голос</a:t>
            </a:r>
            <a:r>
              <a:rPr lang="ru-RU" dirty="0" smtClean="0"/>
              <a:t>.</a:t>
            </a:r>
          </a:p>
          <a:p>
            <a:pPr marL="514350" lvl="0" indent="-514350">
              <a:buNone/>
            </a:pPr>
            <a:r>
              <a:rPr lang="ru-RU" dirty="0" smtClean="0"/>
              <a:t>10. </a:t>
            </a:r>
            <a:r>
              <a:rPr lang="ru-RU" u="sng" dirty="0" smtClean="0"/>
              <a:t>Кожа</a:t>
            </a:r>
            <a:r>
              <a:rPr lang="ru-RU" dirty="0" smtClean="0"/>
              <a:t> </a:t>
            </a:r>
            <a:r>
              <a:rPr lang="ru-RU" u="dotDashHeavy" dirty="0" smtClean="0"/>
              <a:t>до сих пор</a:t>
            </a:r>
            <a:r>
              <a:rPr lang="ru-RU" dirty="0" smtClean="0"/>
              <a:t> </a:t>
            </a:r>
            <a:r>
              <a:rPr lang="ru-RU" u="dbl" dirty="0" smtClean="0"/>
              <a:t>помнила</a:t>
            </a:r>
            <a:r>
              <a:rPr lang="ru-RU" dirty="0" smtClean="0"/>
              <a:t> </a:t>
            </a:r>
            <a:r>
              <a:rPr lang="ru-RU" u="dash" dirty="0" smtClean="0"/>
              <a:t>прикосновение</a:t>
            </a:r>
            <a:r>
              <a:rPr lang="ru-RU" dirty="0" smtClean="0"/>
              <a:t> </a:t>
            </a:r>
            <a:r>
              <a:rPr lang="ru-RU" u="wavyHeavy" dirty="0" smtClean="0"/>
              <a:t>сухих</a:t>
            </a:r>
            <a:r>
              <a:rPr lang="ru-RU" dirty="0" smtClean="0"/>
              <a:t> </a:t>
            </a:r>
            <a:r>
              <a:rPr lang="ru-RU" u="wavyHeavy" dirty="0" smtClean="0"/>
              <a:t>горячих</a:t>
            </a:r>
            <a:r>
              <a:rPr lang="ru-RU" dirty="0" smtClean="0"/>
              <a:t> </a:t>
            </a:r>
            <a:r>
              <a:rPr lang="ru-RU" u="dash" dirty="0" smtClean="0"/>
              <a:t>пальцев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131</Words>
  <Application>Microsoft Office PowerPoint</Application>
  <PresentationFormat>Экран (4:3)</PresentationFormat>
  <Paragraphs>13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Разбор простого предложения по составу. Задание 2 </vt:lpstr>
      <vt:lpstr>Примеры разбора простых предложений по составу</vt:lpstr>
      <vt:lpstr>Примеры разбора простых предложений по составу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Разбор простого предложения по составу. Задание 2 </dc:title>
  <dc:creator>Julia</dc:creator>
  <cp:lastModifiedBy>Julia</cp:lastModifiedBy>
  <cp:revision>7</cp:revision>
  <dcterms:created xsi:type="dcterms:W3CDTF">2020-05-08T03:59:27Z</dcterms:created>
  <dcterms:modified xsi:type="dcterms:W3CDTF">2020-05-08T04:35:22Z</dcterms:modified>
</cp:coreProperties>
</file>