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90" r:id="rId3"/>
    <p:sldId id="291" r:id="rId4"/>
    <p:sldId id="288" r:id="rId5"/>
    <p:sldId id="278" r:id="rId6"/>
    <p:sldId id="292" r:id="rId7"/>
    <p:sldId id="281" r:id="rId8"/>
    <p:sldId id="293" r:id="rId9"/>
    <p:sldId id="258" r:id="rId10"/>
    <p:sldId id="261" r:id="rId11"/>
    <p:sldId id="294" r:id="rId12"/>
    <p:sldId id="295" r:id="rId13"/>
    <p:sldId id="262" r:id="rId14"/>
    <p:sldId id="25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F6CB395-19F1-4588-BC10-564939E86BF5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65B84C9-7A22-4485-A080-3E3F5657C0B6}">
      <dgm:prSet phldrT="[Текст]" custT="1"/>
      <dgm:spPr/>
      <dgm:t>
        <a:bodyPr/>
        <a:lstStyle/>
        <a:p>
          <a:r>
            <a:rPr lang="ru-RU" sz="1400" dirty="0" smtClean="0"/>
            <a:t>Общее языкознание</a:t>
          </a:r>
          <a:endParaRPr lang="ru-RU" sz="1400" dirty="0"/>
        </a:p>
      </dgm:t>
    </dgm:pt>
    <dgm:pt modelId="{D00030D5-ECD0-4D52-8CA1-84A1292D2C23}" type="parTrans" cxnId="{D65A8C6A-8A1C-419D-8B13-30399393FDF2}">
      <dgm:prSet/>
      <dgm:spPr/>
      <dgm:t>
        <a:bodyPr/>
        <a:lstStyle/>
        <a:p>
          <a:endParaRPr lang="ru-RU"/>
        </a:p>
      </dgm:t>
    </dgm:pt>
    <dgm:pt modelId="{FD1D5EF0-0FE4-4497-86BD-C71316068190}" type="sibTrans" cxnId="{D65A8C6A-8A1C-419D-8B13-30399393FDF2}">
      <dgm:prSet/>
      <dgm:spPr/>
      <dgm:t>
        <a:bodyPr/>
        <a:lstStyle/>
        <a:p>
          <a:endParaRPr lang="ru-RU"/>
        </a:p>
      </dgm:t>
    </dgm:pt>
    <dgm:pt modelId="{BA92C659-8487-4A93-8208-6C16C1E49C1E}">
      <dgm:prSet phldrT="[Текст]" custT="1"/>
      <dgm:spPr/>
      <dgm:t>
        <a:bodyPr/>
        <a:lstStyle/>
        <a:p>
          <a:r>
            <a:rPr lang="ru-RU" sz="1400" dirty="0" smtClean="0"/>
            <a:t>Экстралингвистика (внешняя лингвистика</a:t>
          </a:r>
          <a:r>
            <a:rPr lang="ru-RU" sz="800" dirty="0" smtClean="0"/>
            <a:t>)</a:t>
          </a:r>
          <a:endParaRPr lang="ru-RU" sz="800" dirty="0"/>
        </a:p>
      </dgm:t>
    </dgm:pt>
    <dgm:pt modelId="{71334AFE-960F-4C72-B76C-C30473398852}" type="parTrans" cxnId="{64691348-1054-4BF1-9CD8-8170E043B5C7}">
      <dgm:prSet/>
      <dgm:spPr/>
      <dgm:t>
        <a:bodyPr/>
        <a:lstStyle/>
        <a:p>
          <a:endParaRPr lang="ru-RU"/>
        </a:p>
      </dgm:t>
    </dgm:pt>
    <dgm:pt modelId="{7FC9DFB4-EAF4-43E1-9C37-2AE45A31F56E}" type="sibTrans" cxnId="{64691348-1054-4BF1-9CD8-8170E043B5C7}">
      <dgm:prSet/>
      <dgm:spPr/>
      <dgm:t>
        <a:bodyPr/>
        <a:lstStyle/>
        <a:p>
          <a:endParaRPr lang="ru-RU"/>
        </a:p>
      </dgm:t>
    </dgm:pt>
    <dgm:pt modelId="{67A0F9BC-8546-4456-98D8-DBD6FA5C3812}">
      <dgm:prSet phldrT="[Текст]" custT="1"/>
      <dgm:spPr/>
      <dgm:t>
        <a:bodyPr/>
        <a:lstStyle/>
        <a:p>
          <a:r>
            <a:rPr lang="ru-RU" sz="1400" b="0" dirty="0" smtClean="0">
              <a:solidFill>
                <a:schemeClr val="tx1"/>
              </a:solidFill>
            </a:rPr>
            <a:t>Социо</a:t>
          </a:r>
          <a:r>
            <a:rPr lang="ru-RU" sz="1400" dirty="0" smtClean="0"/>
            <a:t>лингвистика – </a:t>
          </a:r>
          <a:r>
            <a:rPr lang="ru-RU" sz="1400" dirty="0" smtClean="0">
              <a:solidFill>
                <a:srgbClr val="00B050"/>
              </a:solidFill>
            </a:rPr>
            <a:t>наука о функционировании языка в обществе</a:t>
          </a:r>
        </a:p>
      </dgm:t>
    </dgm:pt>
    <dgm:pt modelId="{49D4AC33-BDDE-4C9A-8346-815A2F6AA4AB}" type="parTrans" cxnId="{4D0FB91C-996E-4BFF-99E8-71A4081CE5F6}">
      <dgm:prSet/>
      <dgm:spPr/>
      <dgm:t>
        <a:bodyPr/>
        <a:lstStyle/>
        <a:p>
          <a:endParaRPr lang="ru-RU"/>
        </a:p>
      </dgm:t>
    </dgm:pt>
    <dgm:pt modelId="{C0C2667E-D937-470B-B558-8C699D37893B}" type="sibTrans" cxnId="{4D0FB91C-996E-4BFF-99E8-71A4081CE5F6}">
      <dgm:prSet/>
      <dgm:spPr/>
      <dgm:t>
        <a:bodyPr/>
        <a:lstStyle/>
        <a:p>
          <a:endParaRPr lang="ru-RU"/>
        </a:p>
      </dgm:t>
    </dgm:pt>
    <dgm:pt modelId="{769CC4A4-B9B6-4D08-91D0-BBF3AB676521}">
      <dgm:prSet phldrT="[Текст]" custT="1"/>
      <dgm:spPr/>
      <dgm:t>
        <a:bodyPr/>
        <a:lstStyle/>
        <a:p>
          <a:r>
            <a:rPr lang="ru-RU" sz="1400" dirty="0" err="1" smtClean="0"/>
            <a:t>Менталингвистика</a:t>
          </a:r>
          <a:r>
            <a:rPr lang="ru-RU" sz="1400" dirty="0" smtClean="0"/>
            <a:t> – </a:t>
          </a:r>
          <a:r>
            <a:rPr lang="ru-RU" sz="1400" dirty="0" smtClean="0">
              <a:solidFill>
                <a:srgbClr val="00B050"/>
              </a:solidFill>
            </a:rPr>
            <a:t>наука о языке и мозге</a:t>
          </a:r>
          <a:endParaRPr lang="ru-RU" sz="1400" dirty="0">
            <a:solidFill>
              <a:srgbClr val="00B050"/>
            </a:solidFill>
          </a:endParaRPr>
        </a:p>
      </dgm:t>
    </dgm:pt>
    <dgm:pt modelId="{5224B58A-F687-4AB5-8388-57B6372FACF7}" type="parTrans" cxnId="{D8A82C78-7AC2-4A28-9EBC-B658006FAB47}">
      <dgm:prSet/>
      <dgm:spPr/>
      <dgm:t>
        <a:bodyPr/>
        <a:lstStyle/>
        <a:p>
          <a:endParaRPr lang="ru-RU"/>
        </a:p>
      </dgm:t>
    </dgm:pt>
    <dgm:pt modelId="{B32C436A-D208-48AC-8DE7-0CCB156D10AB}" type="sibTrans" cxnId="{D8A82C78-7AC2-4A28-9EBC-B658006FAB47}">
      <dgm:prSet/>
      <dgm:spPr/>
      <dgm:t>
        <a:bodyPr/>
        <a:lstStyle/>
        <a:p>
          <a:endParaRPr lang="ru-RU"/>
        </a:p>
      </dgm:t>
    </dgm:pt>
    <dgm:pt modelId="{974986D7-D2CC-4D0E-94DB-74A4FDCA332D}">
      <dgm:prSet phldrT="[Текст]" custT="1"/>
      <dgm:spPr/>
      <dgm:t>
        <a:bodyPr/>
        <a:lstStyle/>
        <a:p>
          <a:r>
            <a:rPr lang="ru-RU" sz="1400" dirty="0" err="1" smtClean="0"/>
            <a:t>Интралингвистика</a:t>
          </a:r>
          <a:r>
            <a:rPr lang="ru-RU" sz="1400" dirty="0" smtClean="0"/>
            <a:t> (внутренняя лингвистика)</a:t>
          </a:r>
          <a:endParaRPr lang="ru-RU" sz="1400" dirty="0"/>
        </a:p>
      </dgm:t>
    </dgm:pt>
    <dgm:pt modelId="{AC25B4C0-062C-4B89-A417-10198FBFF730}" type="parTrans" cxnId="{8633C105-226E-4342-B537-FD7AB234A5D5}">
      <dgm:prSet/>
      <dgm:spPr/>
      <dgm:t>
        <a:bodyPr/>
        <a:lstStyle/>
        <a:p>
          <a:endParaRPr lang="ru-RU"/>
        </a:p>
      </dgm:t>
    </dgm:pt>
    <dgm:pt modelId="{2FEDFDDD-7014-487A-BEDB-4437B2858C85}" type="sibTrans" cxnId="{8633C105-226E-4342-B537-FD7AB234A5D5}">
      <dgm:prSet/>
      <dgm:spPr/>
      <dgm:t>
        <a:bodyPr/>
        <a:lstStyle/>
        <a:p>
          <a:endParaRPr lang="ru-RU"/>
        </a:p>
      </dgm:t>
    </dgm:pt>
    <dgm:pt modelId="{23CC46EF-79EB-4415-8DCB-9A4D9D338445}">
      <dgm:prSet phldrT="[Текст]" custT="1"/>
      <dgm:spPr/>
      <dgm:t>
        <a:bodyPr/>
        <a:lstStyle/>
        <a:p>
          <a:r>
            <a:rPr lang="ru-RU" sz="1400" dirty="0" smtClean="0"/>
            <a:t>Фонология</a:t>
          </a:r>
        </a:p>
        <a:p>
          <a:r>
            <a:rPr lang="ru-RU" sz="1400" dirty="0" smtClean="0"/>
            <a:t>Морфология</a:t>
          </a:r>
        </a:p>
        <a:p>
          <a:r>
            <a:rPr lang="ru-RU" sz="1400" dirty="0" smtClean="0"/>
            <a:t>Синтаксис</a:t>
          </a:r>
        </a:p>
        <a:p>
          <a:r>
            <a:rPr lang="ru-RU" sz="1400" dirty="0" smtClean="0"/>
            <a:t>Лексикология </a:t>
          </a:r>
          <a:endParaRPr lang="ru-RU" sz="1400" dirty="0"/>
        </a:p>
      </dgm:t>
    </dgm:pt>
    <dgm:pt modelId="{C4886FB8-7E23-428C-BCE2-26291F36D5E6}" type="parTrans" cxnId="{F7A220CD-6978-4433-AB53-E70F7625396A}">
      <dgm:prSet/>
      <dgm:spPr/>
      <dgm:t>
        <a:bodyPr/>
        <a:lstStyle/>
        <a:p>
          <a:endParaRPr lang="ru-RU"/>
        </a:p>
      </dgm:t>
    </dgm:pt>
    <dgm:pt modelId="{C6532BAA-6ADB-469D-AE74-531FF5EDEAF8}" type="sibTrans" cxnId="{F7A220CD-6978-4433-AB53-E70F7625396A}">
      <dgm:prSet/>
      <dgm:spPr/>
      <dgm:t>
        <a:bodyPr/>
        <a:lstStyle/>
        <a:p>
          <a:endParaRPr lang="ru-RU"/>
        </a:p>
      </dgm:t>
    </dgm:pt>
    <dgm:pt modelId="{D8C65E29-AE52-42D7-9241-E2C5D588CF46}">
      <dgm:prSet custT="1"/>
      <dgm:spPr/>
      <dgm:t>
        <a:bodyPr/>
        <a:lstStyle/>
        <a:p>
          <a:r>
            <a:rPr lang="ru-RU" sz="1400" dirty="0" smtClean="0"/>
            <a:t>Компаративистика (сравнительное языкознание )</a:t>
          </a:r>
          <a:endParaRPr lang="ru-RU" sz="1400" dirty="0"/>
        </a:p>
      </dgm:t>
    </dgm:pt>
    <dgm:pt modelId="{BBADF3E2-5B91-49FF-BADA-7E1507504A29}" type="parTrans" cxnId="{90D483A7-4900-4408-939C-BD24D18E8F32}">
      <dgm:prSet/>
      <dgm:spPr/>
      <dgm:t>
        <a:bodyPr/>
        <a:lstStyle/>
        <a:p>
          <a:endParaRPr lang="ru-RU"/>
        </a:p>
      </dgm:t>
    </dgm:pt>
    <dgm:pt modelId="{4EC35668-5765-48F3-BC5B-9032BD95E066}" type="sibTrans" cxnId="{90D483A7-4900-4408-939C-BD24D18E8F32}">
      <dgm:prSet/>
      <dgm:spPr/>
      <dgm:t>
        <a:bodyPr/>
        <a:lstStyle/>
        <a:p>
          <a:endParaRPr lang="ru-RU"/>
        </a:p>
      </dgm:t>
    </dgm:pt>
    <dgm:pt modelId="{2A09567A-7CA7-40CB-A7AD-323A89158BC5}">
      <dgm:prSet custT="1"/>
      <dgm:spPr/>
      <dgm:t>
        <a:bodyPr/>
        <a:lstStyle/>
        <a:p>
          <a:r>
            <a:rPr lang="ru-RU" sz="1400" dirty="0" smtClean="0"/>
            <a:t>Сравнительно-историческое языкознание – </a:t>
          </a:r>
          <a:r>
            <a:rPr lang="ru-RU" sz="1400" dirty="0" smtClean="0">
              <a:solidFill>
                <a:srgbClr val="00B050"/>
              </a:solidFill>
            </a:rPr>
            <a:t>история языка</a:t>
          </a:r>
          <a:endParaRPr lang="ru-RU" sz="1400" dirty="0">
            <a:solidFill>
              <a:srgbClr val="00B050"/>
            </a:solidFill>
          </a:endParaRPr>
        </a:p>
      </dgm:t>
    </dgm:pt>
    <dgm:pt modelId="{9514DDEF-18F6-4931-A3D4-A38CE545CEAC}" type="parTrans" cxnId="{6EDBFE19-8B79-426B-9FF4-6BD75DA0C842}">
      <dgm:prSet/>
      <dgm:spPr/>
      <dgm:t>
        <a:bodyPr/>
        <a:lstStyle/>
        <a:p>
          <a:endParaRPr lang="ru-RU"/>
        </a:p>
      </dgm:t>
    </dgm:pt>
    <dgm:pt modelId="{A194D054-9EBE-4F23-8989-62A0057918E4}" type="sibTrans" cxnId="{6EDBFE19-8B79-426B-9FF4-6BD75DA0C842}">
      <dgm:prSet/>
      <dgm:spPr/>
      <dgm:t>
        <a:bodyPr/>
        <a:lstStyle/>
        <a:p>
          <a:endParaRPr lang="ru-RU"/>
        </a:p>
      </dgm:t>
    </dgm:pt>
    <dgm:pt modelId="{2495BAEF-727B-486D-B135-DD438C975EE7}">
      <dgm:prSet custT="1"/>
      <dgm:spPr/>
      <dgm:t>
        <a:bodyPr/>
        <a:lstStyle/>
        <a:p>
          <a:r>
            <a:rPr lang="ru-RU" sz="1400" dirty="0" smtClean="0"/>
            <a:t>Типология – </a:t>
          </a:r>
          <a:r>
            <a:rPr lang="ru-RU" sz="1400" dirty="0" smtClean="0">
              <a:solidFill>
                <a:srgbClr val="00B050"/>
              </a:solidFill>
            </a:rPr>
            <a:t>типы языков</a:t>
          </a:r>
          <a:endParaRPr lang="ru-RU" sz="1400" dirty="0">
            <a:solidFill>
              <a:srgbClr val="00B050"/>
            </a:solidFill>
          </a:endParaRPr>
        </a:p>
      </dgm:t>
    </dgm:pt>
    <dgm:pt modelId="{D679B57B-0822-4553-9549-F7499F66C685}" type="parTrans" cxnId="{0A597E06-8E0F-44A1-9B77-2AC2008BFF0E}">
      <dgm:prSet/>
      <dgm:spPr/>
      <dgm:t>
        <a:bodyPr/>
        <a:lstStyle/>
        <a:p>
          <a:endParaRPr lang="ru-RU"/>
        </a:p>
      </dgm:t>
    </dgm:pt>
    <dgm:pt modelId="{2FF59B6F-D121-4EF8-9BC5-D5B6E7D735EC}" type="sibTrans" cxnId="{0A597E06-8E0F-44A1-9B77-2AC2008BFF0E}">
      <dgm:prSet/>
      <dgm:spPr/>
      <dgm:t>
        <a:bodyPr/>
        <a:lstStyle/>
        <a:p>
          <a:endParaRPr lang="ru-RU"/>
        </a:p>
      </dgm:t>
    </dgm:pt>
    <dgm:pt modelId="{36BED375-27B5-4DD4-923B-A3CE2F3CCE2A}">
      <dgm:prSet custT="1"/>
      <dgm:spPr/>
      <dgm:t>
        <a:bodyPr/>
        <a:lstStyle/>
        <a:p>
          <a:r>
            <a:rPr lang="ru-RU" sz="1400" dirty="0" smtClean="0"/>
            <a:t>Ареальная лингвистика – </a:t>
          </a:r>
          <a:r>
            <a:rPr lang="ru-RU" sz="1400" dirty="0" smtClean="0">
              <a:solidFill>
                <a:srgbClr val="00B050"/>
              </a:solidFill>
            </a:rPr>
            <a:t>распространение языков на разных  территориях, языковые контакты</a:t>
          </a:r>
          <a:endParaRPr lang="ru-RU" sz="1400" dirty="0">
            <a:solidFill>
              <a:srgbClr val="00B050"/>
            </a:solidFill>
          </a:endParaRPr>
        </a:p>
      </dgm:t>
    </dgm:pt>
    <dgm:pt modelId="{9E2D6BE3-01EB-4C67-87AA-D7DE0362C050}" type="parTrans" cxnId="{76C41337-D34A-4B35-BDC1-CC2BCDEEB849}">
      <dgm:prSet/>
      <dgm:spPr/>
      <dgm:t>
        <a:bodyPr/>
        <a:lstStyle/>
        <a:p>
          <a:endParaRPr lang="ru-RU"/>
        </a:p>
      </dgm:t>
    </dgm:pt>
    <dgm:pt modelId="{EB1B687E-F781-45A2-AE54-0BD546497EB0}" type="sibTrans" cxnId="{76C41337-D34A-4B35-BDC1-CC2BCDEEB849}">
      <dgm:prSet/>
      <dgm:spPr/>
      <dgm:t>
        <a:bodyPr/>
        <a:lstStyle/>
        <a:p>
          <a:endParaRPr lang="ru-RU"/>
        </a:p>
      </dgm:t>
    </dgm:pt>
    <dgm:pt modelId="{1A572539-E734-4C61-B58B-AB3204F6508E}" type="pres">
      <dgm:prSet presAssocID="{BF6CB395-19F1-4588-BC10-564939E86BF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B75EF27-B98E-4ED0-93A4-6E3931510FAF}" type="pres">
      <dgm:prSet presAssocID="{965B84C9-7A22-4485-A080-3E3F5657C0B6}" presName="hierRoot1" presStyleCnt="0"/>
      <dgm:spPr/>
    </dgm:pt>
    <dgm:pt modelId="{2B2BEF40-A1BD-4B48-A21A-1EA11A376C9C}" type="pres">
      <dgm:prSet presAssocID="{965B84C9-7A22-4485-A080-3E3F5657C0B6}" presName="composite" presStyleCnt="0"/>
      <dgm:spPr/>
    </dgm:pt>
    <dgm:pt modelId="{0B2A246E-E8BB-4724-9AE6-6CB735C047E4}" type="pres">
      <dgm:prSet presAssocID="{965B84C9-7A22-4485-A080-3E3F5657C0B6}" presName="background" presStyleLbl="node0" presStyleIdx="0" presStyleCnt="1"/>
      <dgm:spPr/>
    </dgm:pt>
    <dgm:pt modelId="{FE181E3A-E746-4EC0-8F85-121329BC28A6}" type="pres">
      <dgm:prSet presAssocID="{965B84C9-7A22-4485-A080-3E3F5657C0B6}" presName="text" presStyleLbl="fgAcc0" presStyleIdx="0" presStyleCnt="1" custScaleX="98960" custScaleY="190727" custLinFactNeighborX="30253" custLinFactNeighborY="-1681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478A3B0-CB6F-4B93-AC1B-701B6B199FDB}" type="pres">
      <dgm:prSet presAssocID="{965B84C9-7A22-4485-A080-3E3F5657C0B6}" presName="hierChild2" presStyleCnt="0"/>
      <dgm:spPr/>
    </dgm:pt>
    <dgm:pt modelId="{5AD3383D-297E-4B8F-9536-319F95CC1FD6}" type="pres">
      <dgm:prSet presAssocID="{71334AFE-960F-4C72-B76C-C30473398852}" presName="Name10" presStyleLbl="parChTrans1D2" presStyleIdx="0" presStyleCnt="3"/>
      <dgm:spPr/>
      <dgm:t>
        <a:bodyPr/>
        <a:lstStyle/>
        <a:p>
          <a:endParaRPr lang="ru-RU"/>
        </a:p>
      </dgm:t>
    </dgm:pt>
    <dgm:pt modelId="{FD320670-549E-464F-9074-D8E1EF8AEC3C}" type="pres">
      <dgm:prSet presAssocID="{BA92C659-8487-4A93-8208-6C16C1E49C1E}" presName="hierRoot2" presStyleCnt="0"/>
      <dgm:spPr/>
    </dgm:pt>
    <dgm:pt modelId="{9FFF0170-9AF8-43A8-8BBA-6692D76A8B58}" type="pres">
      <dgm:prSet presAssocID="{BA92C659-8487-4A93-8208-6C16C1E49C1E}" presName="composite2" presStyleCnt="0"/>
      <dgm:spPr/>
    </dgm:pt>
    <dgm:pt modelId="{EADCCF2A-B045-4042-B74C-77DE63071A46}" type="pres">
      <dgm:prSet presAssocID="{BA92C659-8487-4A93-8208-6C16C1E49C1E}" presName="background2" presStyleLbl="node2" presStyleIdx="0" presStyleCnt="3"/>
      <dgm:spPr/>
    </dgm:pt>
    <dgm:pt modelId="{114E3A69-6FD5-47FB-8BFF-55A765263ED5}" type="pres">
      <dgm:prSet presAssocID="{BA92C659-8487-4A93-8208-6C16C1E49C1E}" presName="text2" presStyleLbl="fgAcc2" presStyleIdx="0" presStyleCnt="3" custScaleX="149457" custScaleY="155700" custLinFactNeighborX="-36190" custLinFactNeighborY="-6284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F0181C7-4997-4E6F-B25A-286C373640CC}" type="pres">
      <dgm:prSet presAssocID="{BA92C659-8487-4A93-8208-6C16C1E49C1E}" presName="hierChild3" presStyleCnt="0"/>
      <dgm:spPr/>
    </dgm:pt>
    <dgm:pt modelId="{5E8EECA9-C25D-4DE3-8CB8-9A91A85F918E}" type="pres">
      <dgm:prSet presAssocID="{49D4AC33-BDDE-4C9A-8346-815A2F6AA4AB}" presName="Name17" presStyleLbl="parChTrans1D3" presStyleIdx="0" presStyleCnt="6"/>
      <dgm:spPr/>
      <dgm:t>
        <a:bodyPr/>
        <a:lstStyle/>
        <a:p>
          <a:endParaRPr lang="ru-RU"/>
        </a:p>
      </dgm:t>
    </dgm:pt>
    <dgm:pt modelId="{C16D80C4-24FF-4BFD-95FA-D14169858AA6}" type="pres">
      <dgm:prSet presAssocID="{67A0F9BC-8546-4456-98D8-DBD6FA5C3812}" presName="hierRoot3" presStyleCnt="0"/>
      <dgm:spPr/>
    </dgm:pt>
    <dgm:pt modelId="{EAEB0D07-CBDB-4985-9C24-3F560F53BC72}" type="pres">
      <dgm:prSet presAssocID="{67A0F9BC-8546-4456-98D8-DBD6FA5C3812}" presName="composite3" presStyleCnt="0"/>
      <dgm:spPr/>
    </dgm:pt>
    <dgm:pt modelId="{BB58400C-6876-4582-AE1A-6F89A18B3EC5}" type="pres">
      <dgm:prSet presAssocID="{67A0F9BC-8546-4456-98D8-DBD6FA5C3812}" presName="background3" presStyleLbl="node3" presStyleIdx="0" presStyleCnt="6"/>
      <dgm:spPr/>
    </dgm:pt>
    <dgm:pt modelId="{D4896D9E-1863-4152-B6C4-30CD8108740B}" type="pres">
      <dgm:prSet presAssocID="{67A0F9BC-8546-4456-98D8-DBD6FA5C3812}" presName="text3" presStyleLbl="fgAcc3" presStyleIdx="0" presStyleCnt="6" custScaleX="89172" custScaleY="41778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5739A30-B479-430A-8C47-BC6B02A7E4C3}" type="pres">
      <dgm:prSet presAssocID="{67A0F9BC-8546-4456-98D8-DBD6FA5C3812}" presName="hierChild4" presStyleCnt="0"/>
      <dgm:spPr/>
    </dgm:pt>
    <dgm:pt modelId="{3A31338B-EFA2-42D1-A51A-501906B477E2}" type="pres">
      <dgm:prSet presAssocID="{5224B58A-F687-4AB5-8388-57B6372FACF7}" presName="Name17" presStyleLbl="parChTrans1D3" presStyleIdx="1" presStyleCnt="6"/>
      <dgm:spPr/>
      <dgm:t>
        <a:bodyPr/>
        <a:lstStyle/>
        <a:p>
          <a:endParaRPr lang="ru-RU"/>
        </a:p>
      </dgm:t>
    </dgm:pt>
    <dgm:pt modelId="{9F37B626-ADD1-4028-986B-D4BC59E98514}" type="pres">
      <dgm:prSet presAssocID="{769CC4A4-B9B6-4D08-91D0-BBF3AB676521}" presName="hierRoot3" presStyleCnt="0"/>
      <dgm:spPr/>
    </dgm:pt>
    <dgm:pt modelId="{EC374543-92B2-4D64-AAD7-AF0BC0837767}" type="pres">
      <dgm:prSet presAssocID="{769CC4A4-B9B6-4D08-91D0-BBF3AB676521}" presName="composite3" presStyleCnt="0"/>
      <dgm:spPr/>
    </dgm:pt>
    <dgm:pt modelId="{631441C0-AC19-413D-B6F8-28261158F263}" type="pres">
      <dgm:prSet presAssocID="{769CC4A4-B9B6-4D08-91D0-BBF3AB676521}" presName="background3" presStyleLbl="node3" presStyleIdx="1" presStyleCnt="6"/>
      <dgm:spPr/>
    </dgm:pt>
    <dgm:pt modelId="{E1C06BF8-CB21-4FD4-ACF8-17E53CEC87CC}" type="pres">
      <dgm:prSet presAssocID="{769CC4A4-B9B6-4D08-91D0-BBF3AB676521}" presName="text3" presStyleLbl="fgAcc3" presStyleIdx="1" presStyleCnt="6" custScaleY="21587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54F74D3-A203-49EE-A9FB-91D980ACC792}" type="pres">
      <dgm:prSet presAssocID="{769CC4A4-B9B6-4D08-91D0-BBF3AB676521}" presName="hierChild4" presStyleCnt="0"/>
      <dgm:spPr/>
    </dgm:pt>
    <dgm:pt modelId="{2F885894-F1A2-48A7-8A15-FE8DAE14DE9A}" type="pres">
      <dgm:prSet presAssocID="{AC25B4C0-062C-4B89-A417-10198FBFF730}" presName="Name10" presStyleLbl="parChTrans1D2" presStyleIdx="1" presStyleCnt="3"/>
      <dgm:spPr/>
      <dgm:t>
        <a:bodyPr/>
        <a:lstStyle/>
        <a:p>
          <a:endParaRPr lang="ru-RU"/>
        </a:p>
      </dgm:t>
    </dgm:pt>
    <dgm:pt modelId="{CAE2D72A-011D-49EC-B23A-99CE834B4B0B}" type="pres">
      <dgm:prSet presAssocID="{974986D7-D2CC-4D0E-94DB-74A4FDCA332D}" presName="hierRoot2" presStyleCnt="0"/>
      <dgm:spPr/>
    </dgm:pt>
    <dgm:pt modelId="{D7E4DA88-DC51-4DC5-82F1-55B2C18BB13C}" type="pres">
      <dgm:prSet presAssocID="{974986D7-D2CC-4D0E-94DB-74A4FDCA332D}" presName="composite2" presStyleCnt="0"/>
      <dgm:spPr/>
    </dgm:pt>
    <dgm:pt modelId="{344EB6A4-EAC0-44E6-84CB-625D645EC4B8}" type="pres">
      <dgm:prSet presAssocID="{974986D7-D2CC-4D0E-94DB-74A4FDCA332D}" presName="background2" presStyleLbl="node2" presStyleIdx="1" presStyleCnt="3"/>
      <dgm:spPr/>
    </dgm:pt>
    <dgm:pt modelId="{AA032CE8-E60A-405F-850A-2FBC5D982A2C}" type="pres">
      <dgm:prSet presAssocID="{974986D7-D2CC-4D0E-94DB-74A4FDCA332D}" presName="text2" presStyleLbl="fgAcc2" presStyleIdx="1" presStyleCnt="3" custScaleX="171024" custScaleY="195834" custLinFactNeighborX="-60849" custLinFactNeighborY="-7554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6F9EF86-AE3F-4F41-ADD7-2C1094C7EECB}" type="pres">
      <dgm:prSet presAssocID="{974986D7-D2CC-4D0E-94DB-74A4FDCA332D}" presName="hierChild3" presStyleCnt="0"/>
      <dgm:spPr/>
    </dgm:pt>
    <dgm:pt modelId="{1039F11B-3DA6-4158-BA53-0181E57F0520}" type="pres">
      <dgm:prSet presAssocID="{C4886FB8-7E23-428C-BCE2-26291F36D5E6}" presName="Name17" presStyleLbl="parChTrans1D3" presStyleIdx="2" presStyleCnt="6"/>
      <dgm:spPr/>
      <dgm:t>
        <a:bodyPr/>
        <a:lstStyle/>
        <a:p>
          <a:endParaRPr lang="ru-RU"/>
        </a:p>
      </dgm:t>
    </dgm:pt>
    <dgm:pt modelId="{220643DC-9C3D-4048-A2BA-A199D362EF55}" type="pres">
      <dgm:prSet presAssocID="{23CC46EF-79EB-4415-8DCB-9A4D9D338445}" presName="hierRoot3" presStyleCnt="0"/>
      <dgm:spPr/>
    </dgm:pt>
    <dgm:pt modelId="{C13DD5C2-4C06-499C-BD82-4DC012FF0643}" type="pres">
      <dgm:prSet presAssocID="{23CC46EF-79EB-4415-8DCB-9A4D9D338445}" presName="composite3" presStyleCnt="0"/>
      <dgm:spPr/>
    </dgm:pt>
    <dgm:pt modelId="{8A19DA5F-BCEC-4DC2-9398-C129C2C8853A}" type="pres">
      <dgm:prSet presAssocID="{23CC46EF-79EB-4415-8DCB-9A4D9D338445}" presName="background3" presStyleLbl="node3" presStyleIdx="2" presStyleCnt="6"/>
      <dgm:spPr/>
    </dgm:pt>
    <dgm:pt modelId="{7A4EE5CD-E26C-4A26-BA28-C256B8C7FCCB}" type="pres">
      <dgm:prSet presAssocID="{23CC46EF-79EB-4415-8DCB-9A4D9D338445}" presName="text3" presStyleLbl="fgAcc3" presStyleIdx="2" presStyleCnt="6" custScaleX="126797" custScaleY="25400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8EAECF6-E8E6-443A-9A6A-642B7A4D09EE}" type="pres">
      <dgm:prSet presAssocID="{23CC46EF-79EB-4415-8DCB-9A4D9D338445}" presName="hierChild4" presStyleCnt="0"/>
      <dgm:spPr/>
    </dgm:pt>
    <dgm:pt modelId="{178A9FE7-12CC-4E62-8D49-4DA5C4C6AE3F}" type="pres">
      <dgm:prSet presAssocID="{BBADF3E2-5B91-49FF-BADA-7E1507504A29}" presName="Name10" presStyleLbl="parChTrans1D2" presStyleIdx="2" presStyleCnt="3"/>
      <dgm:spPr/>
      <dgm:t>
        <a:bodyPr/>
        <a:lstStyle/>
        <a:p>
          <a:endParaRPr lang="ru-RU"/>
        </a:p>
      </dgm:t>
    </dgm:pt>
    <dgm:pt modelId="{ED85134F-6DA5-445B-A0EB-61483469E9A5}" type="pres">
      <dgm:prSet presAssocID="{D8C65E29-AE52-42D7-9241-E2C5D588CF46}" presName="hierRoot2" presStyleCnt="0"/>
      <dgm:spPr/>
    </dgm:pt>
    <dgm:pt modelId="{303B1659-DF97-401A-A73D-BABCCC5B30B3}" type="pres">
      <dgm:prSet presAssocID="{D8C65E29-AE52-42D7-9241-E2C5D588CF46}" presName="composite2" presStyleCnt="0"/>
      <dgm:spPr/>
    </dgm:pt>
    <dgm:pt modelId="{44EF2A0E-0472-40B1-A0AE-AEE82529E4F2}" type="pres">
      <dgm:prSet presAssocID="{D8C65E29-AE52-42D7-9241-E2C5D588CF46}" presName="background2" presStyleLbl="node2" presStyleIdx="2" presStyleCnt="3"/>
      <dgm:spPr/>
    </dgm:pt>
    <dgm:pt modelId="{446C9D0E-79C5-4AE5-90A3-57777F51BBB1}" type="pres">
      <dgm:prSet presAssocID="{D8C65E29-AE52-42D7-9241-E2C5D588CF46}" presName="text2" presStyleLbl="fgAcc2" presStyleIdx="2" presStyleCnt="3" custScaleX="208017" custScaleY="174168" custLinFactNeighborX="-21206" custLinFactNeighborY="-8231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05BA5B2-F10A-4396-8241-E46AA572AE4E}" type="pres">
      <dgm:prSet presAssocID="{D8C65E29-AE52-42D7-9241-E2C5D588CF46}" presName="hierChild3" presStyleCnt="0"/>
      <dgm:spPr/>
    </dgm:pt>
    <dgm:pt modelId="{806FD555-EF93-409F-89C8-74CC9F2F372C}" type="pres">
      <dgm:prSet presAssocID="{9514DDEF-18F6-4931-A3D4-A38CE545CEAC}" presName="Name17" presStyleLbl="parChTrans1D3" presStyleIdx="3" presStyleCnt="6"/>
      <dgm:spPr/>
      <dgm:t>
        <a:bodyPr/>
        <a:lstStyle/>
        <a:p>
          <a:endParaRPr lang="ru-RU"/>
        </a:p>
      </dgm:t>
    </dgm:pt>
    <dgm:pt modelId="{5F3CE68C-7BF6-485F-A300-70EA8029D955}" type="pres">
      <dgm:prSet presAssocID="{2A09567A-7CA7-40CB-A7AD-323A89158BC5}" presName="hierRoot3" presStyleCnt="0"/>
      <dgm:spPr/>
    </dgm:pt>
    <dgm:pt modelId="{A9648861-3E51-4E81-AA17-D1030A6A4D34}" type="pres">
      <dgm:prSet presAssocID="{2A09567A-7CA7-40CB-A7AD-323A89158BC5}" presName="composite3" presStyleCnt="0"/>
      <dgm:spPr/>
    </dgm:pt>
    <dgm:pt modelId="{AFD29566-6876-473A-B7FF-6AAC2C0FCD4D}" type="pres">
      <dgm:prSet presAssocID="{2A09567A-7CA7-40CB-A7AD-323A89158BC5}" presName="background3" presStyleLbl="node3" presStyleIdx="3" presStyleCnt="6"/>
      <dgm:spPr/>
    </dgm:pt>
    <dgm:pt modelId="{8CD7F3EA-C105-45FE-A489-C91783DC442D}" type="pres">
      <dgm:prSet presAssocID="{2A09567A-7CA7-40CB-A7AD-323A89158BC5}" presName="text3" presStyleLbl="fgAcc3" presStyleIdx="3" presStyleCnt="6" custScaleY="37427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B4507B4-378F-4C3D-ADB2-F93C71CAAD93}" type="pres">
      <dgm:prSet presAssocID="{2A09567A-7CA7-40CB-A7AD-323A89158BC5}" presName="hierChild4" presStyleCnt="0"/>
      <dgm:spPr/>
    </dgm:pt>
    <dgm:pt modelId="{597CC69E-7EC8-4488-8498-629C7AF8CCD3}" type="pres">
      <dgm:prSet presAssocID="{D679B57B-0822-4553-9549-F7499F66C685}" presName="Name17" presStyleLbl="parChTrans1D3" presStyleIdx="4" presStyleCnt="6"/>
      <dgm:spPr/>
      <dgm:t>
        <a:bodyPr/>
        <a:lstStyle/>
        <a:p>
          <a:endParaRPr lang="ru-RU"/>
        </a:p>
      </dgm:t>
    </dgm:pt>
    <dgm:pt modelId="{C81BD600-EAA2-4A77-93D0-33E0C0654395}" type="pres">
      <dgm:prSet presAssocID="{2495BAEF-727B-486D-B135-DD438C975EE7}" presName="hierRoot3" presStyleCnt="0"/>
      <dgm:spPr/>
    </dgm:pt>
    <dgm:pt modelId="{22AE0698-1127-4908-A50C-1F57571E9AFB}" type="pres">
      <dgm:prSet presAssocID="{2495BAEF-727B-486D-B135-DD438C975EE7}" presName="composite3" presStyleCnt="0"/>
      <dgm:spPr/>
    </dgm:pt>
    <dgm:pt modelId="{21A23CD1-770C-4D7F-99CE-02F0B6553CBB}" type="pres">
      <dgm:prSet presAssocID="{2495BAEF-727B-486D-B135-DD438C975EE7}" presName="background3" presStyleLbl="node3" presStyleIdx="4" presStyleCnt="6"/>
      <dgm:spPr/>
    </dgm:pt>
    <dgm:pt modelId="{CAAFE4B2-43A2-4CB5-B8C0-3122C59FF844}" type="pres">
      <dgm:prSet presAssocID="{2495BAEF-727B-486D-B135-DD438C975EE7}" presName="text3" presStyleLbl="fgAcc3" presStyleIdx="4" presStyleCnt="6" custScaleX="111103" custScaleY="199516" custLinFactNeighborX="22453" custLinFactNeighborY="697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2ED2D19-4B73-4CC5-9FB5-CBDB71EBA037}" type="pres">
      <dgm:prSet presAssocID="{2495BAEF-727B-486D-B135-DD438C975EE7}" presName="hierChild4" presStyleCnt="0"/>
      <dgm:spPr/>
    </dgm:pt>
    <dgm:pt modelId="{A616F73C-99F6-464D-B97B-9D4173A0D319}" type="pres">
      <dgm:prSet presAssocID="{9E2D6BE3-01EB-4C67-87AA-D7DE0362C050}" presName="Name17" presStyleLbl="parChTrans1D3" presStyleIdx="5" presStyleCnt="6"/>
      <dgm:spPr/>
      <dgm:t>
        <a:bodyPr/>
        <a:lstStyle/>
        <a:p>
          <a:endParaRPr lang="ru-RU"/>
        </a:p>
      </dgm:t>
    </dgm:pt>
    <dgm:pt modelId="{13149B81-62A1-41E5-A5FA-09DA173EC100}" type="pres">
      <dgm:prSet presAssocID="{36BED375-27B5-4DD4-923B-A3CE2F3CCE2A}" presName="hierRoot3" presStyleCnt="0"/>
      <dgm:spPr/>
    </dgm:pt>
    <dgm:pt modelId="{D83CB6FC-E066-4FDC-9B49-920B6F208BB4}" type="pres">
      <dgm:prSet presAssocID="{36BED375-27B5-4DD4-923B-A3CE2F3CCE2A}" presName="composite3" presStyleCnt="0"/>
      <dgm:spPr/>
    </dgm:pt>
    <dgm:pt modelId="{F42AD208-9A89-4769-ACA7-F1C774D1EAE7}" type="pres">
      <dgm:prSet presAssocID="{36BED375-27B5-4DD4-923B-A3CE2F3CCE2A}" presName="background3" presStyleLbl="node3" presStyleIdx="5" presStyleCnt="6"/>
      <dgm:spPr/>
    </dgm:pt>
    <dgm:pt modelId="{000934A6-11E9-4FC7-B198-5BD5529B78B4}" type="pres">
      <dgm:prSet presAssocID="{36BED375-27B5-4DD4-923B-A3CE2F3CCE2A}" presName="text3" presStyleLbl="fgAcc3" presStyleIdx="5" presStyleCnt="6" custScaleX="152612" custScaleY="273544" custLinFactNeighborX="48095" custLinFactNeighborY="1163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6A0656E-41D1-49D4-9D51-1AED86740DE8}" type="pres">
      <dgm:prSet presAssocID="{36BED375-27B5-4DD4-923B-A3CE2F3CCE2A}" presName="hierChild4" presStyleCnt="0"/>
      <dgm:spPr/>
    </dgm:pt>
  </dgm:ptLst>
  <dgm:cxnLst>
    <dgm:cxn modelId="{3803B461-5761-4036-A23B-FEC94663B216}" type="presOf" srcId="{2495BAEF-727B-486D-B135-DD438C975EE7}" destId="{CAAFE4B2-43A2-4CB5-B8C0-3122C59FF844}" srcOrd="0" destOrd="0" presId="urn:microsoft.com/office/officeart/2005/8/layout/hierarchy1"/>
    <dgm:cxn modelId="{D479C7D1-256D-48F1-A867-3ECEA76E77AE}" type="presOf" srcId="{36BED375-27B5-4DD4-923B-A3CE2F3CCE2A}" destId="{000934A6-11E9-4FC7-B198-5BD5529B78B4}" srcOrd="0" destOrd="0" presId="urn:microsoft.com/office/officeart/2005/8/layout/hierarchy1"/>
    <dgm:cxn modelId="{FFF126EA-B298-4DFE-A2D1-245D28BB2CB8}" type="presOf" srcId="{2A09567A-7CA7-40CB-A7AD-323A89158BC5}" destId="{8CD7F3EA-C105-45FE-A489-C91783DC442D}" srcOrd="0" destOrd="0" presId="urn:microsoft.com/office/officeart/2005/8/layout/hierarchy1"/>
    <dgm:cxn modelId="{741C70C3-666B-4393-837E-6BED35E6BC66}" type="presOf" srcId="{9514DDEF-18F6-4931-A3D4-A38CE545CEAC}" destId="{806FD555-EF93-409F-89C8-74CC9F2F372C}" srcOrd="0" destOrd="0" presId="urn:microsoft.com/office/officeart/2005/8/layout/hierarchy1"/>
    <dgm:cxn modelId="{6FB37FAD-FCF4-49F6-904F-53412B5BBBAC}" type="presOf" srcId="{67A0F9BC-8546-4456-98D8-DBD6FA5C3812}" destId="{D4896D9E-1863-4152-B6C4-30CD8108740B}" srcOrd="0" destOrd="0" presId="urn:microsoft.com/office/officeart/2005/8/layout/hierarchy1"/>
    <dgm:cxn modelId="{F29DBD77-53C7-4A37-9BDF-71148B116329}" type="presOf" srcId="{BA92C659-8487-4A93-8208-6C16C1E49C1E}" destId="{114E3A69-6FD5-47FB-8BFF-55A765263ED5}" srcOrd="0" destOrd="0" presId="urn:microsoft.com/office/officeart/2005/8/layout/hierarchy1"/>
    <dgm:cxn modelId="{6ECAA2EA-2B3B-4FE6-B0BA-8F6C302DCBB1}" type="presOf" srcId="{D8C65E29-AE52-42D7-9241-E2C5D588CF46}" destId="{446C9D0E-79C5-4AE5-90A3-57777F51BBB1}" srcOrd="0" destOrd="0" presId="urn:microsoft.com/office/officeart/2005/8/layout/hierarchy1"/>
    <dgm:cxn modelId="{33934BFC-FACD-415C-85AC-1C5DB36864DB}" type="presOf" srcId="{23CC46EF-79EB-4415-8DCB-9A4D9D338445}" destId="{7A4EE5CD-E26C-4A26-BA28-C256B8C7FCCB}" srcOrd="0" destOrd="0" presId="urn:microsoft.com/office/officeart/2005/8/layout/hierarchy1"/>
    <dgm:cxn modelId="{90D483A7-4900-4408-939C-BD24D18E8F32}" srcId="{965B84C9-7A22-4485-A080-3E3F5657C0B6}" destId="{D8C65E29-AE52-42D7-9241-E2C5D588CF46}" srcOrd="2" destOrd="0" parTransId="{BBADF3E2-5B91-49FF-BADA-7E1507504A29}" sibTransId="{4EC35668-5765-48F3-BC5B-9032BD95E066}"/>
    <dgm:cxn modelId="{64691348-1054-4BF1-9CD8-8170E043B5C7}" srcId="{965B84C9-7A22-4485-A080-3E3F5657C0B6}" destId="{BA92C659-8487-4A93-8208-6C16C1E49C1E}" srcOrd="0" destOrd="0" parTransId="{71334AFE-960F-4C72-B76C-C30473398852}" sibTransId="{7FC9DFB4-EAF4-43E1-9C37-2AE45A31F56E}"/>
    <dgm:cxn modelId="{43D4EC0D-710E-4003-883A-43708E14C571}" type="presOf" srcId="{C4886FB8-7E23-428C-BCE2-26291F36D5E6}" destId="{1039F11B-3DA6-4158-BA53-0181E57F0520}" srcOrd="0" destOrd="0" presId="urn:microsoft.com/office/officeart/2005/8/layout/hierarchy1"/>
    <dgm:cxn modelId="{B08D7AAD-389A-46DE-AEC2-68B1572E6BFE}" type="presOf" srcId="{BBADF3E2-5B91-49FF-BADA-7E1507504A29}" destId="{178A9FE7-12CC-4E62-8D49-4DA5C4C6AE3F}" srcOrd="0" destOrd="0" presId="urn:microsoft.com/office/officeart/2005/8/layout/hierarchy1"/>
    <dgm:cxn modelId="{B839126B-44AB-4524-96C0-F1C47ED049B3}" type="presOf" srcId="{D679B57B-0822-4553-9549-F7499F66C685}" destId="{597CC69E-7EC8-4488-8498-629C7AF8CCD3}" srcOrd="0" destOrd="0" presId="urn:microsoft.com/office/officeart/2005/8/layout/hierarchy1"/>
    <dgm:cxn modelId="{55E07A55-61B1-4179-B40A-80FE720A1E34}" type="presOf" srcId="{49D4AC33-BDDE-4C9A-8346-815A2F6AA4AB}" destId="{5E8EECA9-C25D-4DE3-8CB8-9A91A85F918E}" srcOrd="0" destOrd="0" presId="urn:microsoft.com/office/officeart/2005/8/layout/hierarchy1"/>
    <dgm:cxn modelId="{9A18DB3C-3EF2-4F13-848E-25841A0AC0DA}" type="presOf" srcId="{9E2D6BE3-01EB-4C67-87AA-D7DE0362C050}" destId="{A616F73C-99F6-464D-B97B-9D4173A0D319}" srcOrd="0" destOrd="0" presId="urn:microsoft.com/office/officeart/2005/8/layout/hierarchy1"/>
    <dgm:cxn modelId="{BB6B4E02-A752-4D6B-8692-A4711A04BFF7}" type="presOf" srcId="{AC25B4C0-062C-4B89-A417-10198FBFF730}" destId="{2F885894-F1A2-48A7-8A15-FE8DAE14DE9A}" srcOrd="0" destOrd="0" presId="urn:microsoft.com/office/officeart/2005/8/layout/hierarchy1"/>
    <dgm:cxn modelId="{6EDBFE19-8B79-426B-9FF4-6BD75DA0C842}" srcId="{D8C65E29-AE52-42D7-9241-E2C5D588CF46}" destId="{2A09567A-7CA7-40CB-A7AD-323A89158BC5}" srcOrd="0" destOrd="0" parTransId="{9514DDEF-18F6-4931-A3D4-A38CE545CEAC}" sibTransId="{A194D054-9EBE-4F23-8989-62A0057918E4}"/>
    <dgm:cxn modelId="{8C57C1DC-87C7-4F8F-BE2F-AA3CC10E4B59}" type="presOf" srcId="{965B84C9-7A22-4485-A080-3E3F5657C0B6}" destId="{FE181E3A-E746-4EC0-8F85-121329BC28A6}" srcOrd="0" destOrd="0" presId="urn:microsoft.com/office/officeart/2005/8/layout/hierarchy1"/>
    <dgm:cxn modelId="{D65A8C6A-8A1C-419D-8B13-30399393FDF2}" srcId="{BF6CB395-19F1-4588-BC10-564939E86BF5}" destId="{965B84C9-7A22-4485-A080-3E3F5657C0B6}" srcOrd="0" destOrd="0" parTransId="{D00030D5-ECD0-4D52-8CA1-84A1292D2C23}" sibTransId="{FD1D5EF0-0FE4-4497-86BD-C71316068190}"/>
    <dgm:cxn modelId="{8633C105-226E-4342-B537-FD7AB234A5D5}" srcId="{965B84C9-7A22-4485-A080-3E3F5657C0B6}" destId="{974986D7-D2CC-4D0E-94DB-74A4FDCA332D}" srcOrd="1" destOrd="0" parTransId="{AC25B4C0-062C-4B89-A417-10198FBFF730}" sibTransId="{2FEDFDDD-7014-487A-BEDB-4437B2858C85}"/>
    <dgm:cxn modelId="{76C41337-D34A-4B35-BDC1-CC2BCDEEB849}" srcId="{D8C65E29-AE52-42D7-9241-E2C5D588CF46}" destId="{36BED375-27B5-4DD4-923B-A3CE2F3CCE2A}" srcOrd="2" destOrd="0" parTransId="{9E2D6BE3-01EB-4C67-87AA-D7DE0362C050}" sibTransId="{EB1B687E-F781-45A2-AE54-0BD546497EB0}"/>
    <dgm:cxn modelId="{D89702BD-E3CE-49E1-ABD2-A11E78812E2E}" type="presOf" srcId="{BF6CB395-19F1-4588-BC10-564939E86BF5}" destId="{1A572539-E734-4C61-B58B-AB3204F6508E}" srcOrd="0" destOrd="0" presId="urn:microsoft.com/office/officeart/2005/8/layout/hierarchy1"/>
    <dgm:cxn modelId="{F7A220CD-6978-4433-AB53-E70F7625396A}" srcId="{974986D7-D2CC-4D0E-94DB-74A4FDCA332D}" destId="{23CC46EF-79EB-4415-8DCB-9A4D9D338445}" srcOrd="0" destOrd="0" parTransId="{C4886FB8-7E23-428C-BCE2-26291F36D5E6}" sibTransId="{C6532BAA-6ADB-469D-AE74-531FF5EDEAF8}"/>
    <dgm:cxn modelId="{4C97B7F8-9173-4E54-BF99-7B6333A5E7B9}" type="presOf" srcId="{5224B58A-F687-4AB5-8388-57B6372FACF7}" destId="{3A31338B-EFA2-42D1-A51A-501906B477E2}" srcOrd="0" destOrd="0" presId="urn:microsoft.com/office/officeart/2005/8/layout/hierarchy1"/>
    <dgm:cxn modelId="{0AC10F01-74A3-4FF2-A9C4-CF0547DBF643}" type="presOf" srcId="{769CC4A4-B9B6-4D08-91D0-BBF3AB676521}" destId="{E1C06BF8-CB21-4FD4-ACF8-17E53CEC87CC}" srcOrd="0" destOrd="0" presId="urn:microsoft.com/office/officeart/2005/8/layout/hierarchy1"/>
    <dgm:cxn modelId="{4D0FB91C-996E-4BFF-99E8-71A4081CE5F6}" srcId="{BA92C659-8487-4A93-8208-6C16C1E49C1E}" destId="{67A0F9BC-8546-4456-98D8-DBD6FA5C3812}" srcOrd="0" destOrd="0" parTransId="{49D4AC33-BDDE-4C9A-8346-815A2F6AA4AB}" sibTransId="{C0C2667E-D937-470B-B558-8C699D37893B}"/>
    <dgm:cxn modelId="{4A314CBE-6BC7-49EA-9F59-0B2CB8449A6B}" type="presOf" srcId="{974986D7-D2CC-4D0E-94DB-74A4FDCA332D}" destId="{AA032CE8-E60A-405F-850A-2FBC5D982A2C}" srcOrd="0" destOrd="0" presId="urn:microsoft.com/office/officeart/2005/8/layout/hierarchy1"/>
    <dgm:cxn modelId="{D8A82C78-7AC2-4A28-9EBC-B658006FAB47}" srcId="{BA92C659-8487-4A93-8208-6C16C1E49C1E}" destId="{769CC4A4-B9B6-4D08-91D0-BBF3AB676521}" srcOrd="1" destOrd="0" parTransId="{5224B58A-F687-4AB5-8388-57B6372FACF7}" sibTransId="{B32C436A-D208-48AC-8DE7-0CCB156D10AB}"/>
    <dgm:cxn modelId="{0A597E06-8E0F-44A1-9B77-2AC2008BFF0E}" srcId="{D8C65E29-AE52-42D7-9241-E2C5D588CF46}" destId="{2495BAEF-727B-486D-B135-DD438C975EE7}" srcOrd="1" destOrd="0" parTransId="{D679B57B-0822-4553-9549-F7499F66C685}" sibTransId="{2FF59B6F-D121-4EF8-9BC5-D5B6E7D735EC}"/>
    <dgm:cxn modelId="{87C6B4A3-8116-41D6-8F96-EF11D1B7E759}" type="presOf" srcId="{71334AFE-960F-4C72-B76C-C30473398852}" destId="{5AD3383D-297E-4B8F-9536-319F95CC1FD6}" srcOrd="0" destOrd="0" presId="urn:microsoft.com/office/officeart/2005/8/layout/hierarchy1"/>
    <dgm:cxn modelId="{FD52E583-CEF3-4F97-BE8A-294C574F6039}" type="presParOf" srcId="{1A572539-E734-4C61-B58B-AB3204F6508E}" destId="{1B75EF27-B98E-4ED0-93A4-6E3931510FAF}" srcOrd="0" destOrd="0" presId="urn:microsoft.com/office/officeart/2005/8/layout/hierarchy1"/>
    <dgm:cxn modelId="{A477DA54-F9B1-406C-AEB4-C9219921D8E0}" type="presParOf" srcId="{1B75EF27-B98E-4ED0-93A4-6E3931510FAF}" destId="{2B2BEF40-A1BD-4B48-A21A-1EA11A376C9C}" srcOrd="0" destOrd="0" presId="urn:microsoft.com/office/officeart/2005/8/layout/hierarchy1"/>
    <dgm:cxn modelId="{86FEB08B-D3BE-474B-8F37-2AA5C471E68D}" type="presParOf" srcId="{2B2BEF40-A1BD-4B48-A21A-1EA11A376C9C}" destId="{0B2A246E-E8BB-4724-9AE6-6CB735C047E4}" srcOrd="0" destOrd="0" presId="urn:microsoft.com/office/officeart/2005/8/layout/hierarchy1"/>
    <dgm:cxn modelId="{67C363BF-A658-4FFB-B243-DD4162EC48F0}" type="presParOf" srcId="{2B2BEF40-A1BD-4B48-A21A-1EA11A376C9C}" destId="{FE181E3A-E746-4EC0-8F85-121329BC28A6}" srcOrd="1" destOrd="0" presId="urn:microsoft.com/office/officeart/2005/8/layout/hierarchy1"/>
    <dgm:cxn modelId="{2BA8F90E-DA32-4B98-9D8A-5C2BDD0AD5A3}" type="presParOf" srcId="{1B75EF27-B98E-4ED0-93A4-6E3931510FAF}" destId="{D478A3B0-CB6F-4B93-AC1B-701B6B199FDB}" srcOrd="1" destOrd="0" presId="urn:microsoft.com/office/officeart/2005/8/layout/hierarchy1"/>
    <dgm:cxn modelId="{3E5E39F3-DDFB-488D-A95B-03DBF6661BD6}" type="presParOf" srcId="{D478A3B0-CB6F-4B93-AC1B-701B6B199FDB}" destId="{5AD3383D-297E-4B8F-9536-319F95CC1FD6}" srcOrd="0" destOrd="0" presId="urn:microsoft.com/office/officeart/2005/8/layout/hierarchy1"/>
    <dgm:cxn modelId="{E9FA3267-0A5C-4AA3-B289-B312D99A32E8}" type="presParOf" srcId="{D478A3B0-CB6F-4B93-AC1B-701B6B199FDB}" destId="{FD320670-549E-464F-9074-D8E1EF8AEC3C}" srcOrd="1" destOrd="0" presId="urn:microsoft.com/office/officeart/2005/8/layout/hierarchy1"/>
    <dgm:cxn modelId="{43C274CA-3D93-4D01-A6B0-62A1D7BDB4DE}" type="presParOf" srcId="{FD320670-549E-464F-9074-D8E1EF8AEC3C}" destId="{9FFF0170-9AF8-43A8-8BBA-6692D76A8B58}" srcOrd="0" destOrd="0" presId="urn:microsoft.com/office/officeart/2005/8/layout/hierarchy1"/>
    <dgm:cxn modelId="{75728DF8-B31B-4263-9FCC-F7A46E1BF59E}" type="presParOf" srcId="{9FFF0170-9AF8-43A8-8BBA-6692D76A8B58}" destId="{EADCCF2A-B045-4042-B74C-77DE63071A46}" srcOrd="0" destOrd="0" presId="urn:microsoft.com/office/officeart/2005/8/layout/hierarchy1"/>
    <dgm:cxn modelId="{707E0A62-C3F2-40E5-AD46-5E4A151BFDB4}" type="presParOf" srcId="{9FFF0170-9AF8-43A8-8BBA-6692D76A8B58}" destId="{114E3A69-6FD5-47FB-8BFF-55A765263ED5}" srcOrd="1" destOrd="0" presId="urn:microsoft.com/office/officeart/2005/8/layout/hierarchy1"/>
    <dgm:cxn modelId="{AC536A0C-1979-4223-917A-FC3E9DF6BA18}" type="presParOf" srcId="{FD320670-549E-464F-9074-D8E1EF8AEC3C}" destId="{7F0181C7-4997-4E6F-B25A-286C373640CC}" srcOrd="1" destOrd="0" presId="urn:microsoft.com/office/officeart/2005/8/layout/hierarchy1"/>
    <dgm:cxn modelId="{5F0FE641-6576-4A6E-8A60-4BB860DA879B}" type="presParOf" srcId="{7F0181C7-4997-4E6F-B25A-286C373640CC}" destId="{5E8EECA9-C25D-4DE3-8CB8-9A91A85F918E}" srcOrd="0" destOrd="0" presId="urn:microsoft.com/office/officeart/2005/8/layout/hierarchy1"/>
    <dgm:cxn modelId="{42BC9477-F71C-484E-808A-8F4A5B7BAD5A}" type="presParOf" srcId="{7F0181C7-4997-4E6F-B25A-286C373640CC}" destId="{C16D80C4-24FF-4BFD-95FA-D14169858AA6}" srcOrd="1" destOrd="0" presId="urn:microsoft.com/office/officeart/2005/8/layout/hierarchy1"/>
    <dgm:cxn modelId="{69C6D795-FD07-4DE7-98AD-A4DAEDD5E449}" type="presParOf" srcId="{C16D80C4-24FF-4BFD-95FA-D14169858AA6}" destId="{EAEB0D07-CBDB-4985-9C24-3F560F53BC72}" srcOrd="0" destOrd="0" presId="urn:microsoft.com/office/officeart/2005/8/layout/hierarchy1"/>
    <dgm:cxn modelId="{871C8C8E-73FB-4D47-AC0F-6B72C92E922A}" type="presParOf" srcId="{EAEB0D07-CBDB-4985-9C24-3F560F53BC72}" destId="{BB58400C-6876-4582-AE1A-6F89A18B3EC5}" srcOrd="0" destOrd="0" presId="urn:microsoft.com/office/officeart/2005/8/layout/hierarchy1"/>
    <dgm:cxn modelId="{30E59742-68AB-4F94-BBAF-073356AAC338}" type="presParOf" srcId="{EAEB0D07-CBDB-4985-9C24-3F560F53BC72}" destId="{D4896D9E-1863-4152-B6C4-30CD8108740B}" srcOrd="1" destOrd="0" presId="urn:microsoft.com/office/officeart/2005/8/layout/hierarchy1"/>
    <dgm:cxn modelId="{B84C74D7-45B1-413E-8D51-9C961EF76618}" type="presParOf" srcId="{C16D80C4-24FF-4BFD-95FA-D14169858AA6}" destId="{C5739A30-B479-430A-8C47-BC6B02A7E4C3}" srcOrd="1" destOrd="0" presId="urn:microsoft.com/office/officeart/2005/8/layout/hierarchy1"/>
    <dgm:cxn modelId="{54ECAE71-EF9B-415E-B50D-4BD5C9A6B4F9}" type="presParOf" srcId="{7F0181C7-4997-4E6F-B25A-286C373640CC}" destId="{3A31338B-EFA2-42D1-A51A-501906B477E2}" srcOrd="2" destOrd="0" presId="urn:microsoft.com/office/officeart/2005/8/layout/hierarchy1"/>
    <dgm:cxn modelId="{3823DC17-44FB-4F66-8035-0A42D870DBE8}" type="presParOf" srcId="{7F0181C7-4997-4E6F-B25A-286C373640CC}" destId="{9F37B626-ADD1-4028-986B-D4BC59E98514}" srcOrd="3" destOrd="0" presId="urn:microsoft.com/office/officeart/2005/8/layout/hierarchy1"/>
    <dgm:cxn modelId="{5D72AA5B-9DA7-49BC-A5B2-A6130BF959A9}" type="presParOf" srcId="{9F37B626-ADD1-4028-986B-D4BC59E98514}" destId="{EC374543-92B2-4D64-AAD7-AF0BC0837767}" srcOrd="0" destOrd="0" presId="urn:microsoft.com/office/officeart/2005/8/layout/hierarchy1"/>
    <dgm:cxn modelId="{D556BAB1-D6DE-457F-8B0C-59251A47727E}" type="presParOf" srcId="{EC374543-92B2-4D64-AAD7-AF0BC0837767}" destId="{631441C0-AC19-413D-B6F8-28261158F263}" srcOrd="0" destOrd="0" presId="urn:microsoft.com/office/officeart/2005/8/layout/hierarchy1"/>
    <dgm:cxn modelId="{90BB8CEF-656A-450E-82DE-BFA6DA57F621}" type="presParOf" srcId="{EC374543-92B2-4D64-AAD7-AF0BC0837767}" destId="{E1C06BF8-CB21-4FD4-ACF8-17E53CEC87CC}" srcOrd="1" destOrd="0" presId="urn:microsoft.com/office/officeart/2005/8/layout/hierarchy1"/>
    <dgm:cxn modelId="{122788DE-F6DB-45BA-8CF5-8ED0110A6146}" type="presParOf" srcId="{9F37B626-ADD1-4028-986B-D4BC59E98514}" destId="{854F74D3-A203-49EE-A9FB-91D980ACC792}" srcOrd="1" destOrd="0" presId="urn:microsoft.com/office/officeart/2005/8/layout/hierarchy1"/>
    <dgm:cxn modelId="{7AD02E59-DAFE-4911-BF53-9385570DD4F8}" type="presParOf" srcId="{D478A3B0-CB6F-4B93-AC1B-701B6B199FDB}" destId="{2F885894-F1A2-48A7-8A15-FE8DAE14DE9A}" srcOrd="2" destOrd="0" presId="urn:microsoft.com/office/officeart/2005/8/layout/hierarchy1"/>
    <dgm:cxn modelId="{160B6BC0-1740-4737-8A30-233968CC2676}" type="presParOf" srcId="{D478A3B0-CB6F-4B93-AC1B-701B6B199FDB}" destId="{CAE2D72A-011D-49EC-B23A-99CE834B4B0B}" srcOrd="3" destOrd="0" presId="urn:microsoft.com/office/officeart/2005/8/layout/hierarchy1"/>
    <dgm:cxn modelId="{DF269022-388A-4D96-9056-E5F29AD5006D}" type="presParOf" srcId="{CAE2D72A-011D-49EC-B23A-99CE834B4B0B}" destId="{D7E4DA88-DC51-4DC5-82F1-55B2C18BB13C}" srcOrd="0" destOrd="0" presId="urn:microsoft.com/office/officeart/2005/8/layout/hierarchy1"/>
    <dgm:cxn modelId="{36C5BD76-7C48-40F1-89E3-430FDF82AAB2}" type="presParOf" srcId="{D7E4DA88-DC51-4DC5-82F1-55B2C18BB13C}" destId="{344EB6A4-EAC0-44E6-84CB-625D645EC4B8}" srcOrd="0" destOrd="0" presId="urn:microsoft.com/office/officeart/2005/8/layout/hierarchy1"/>
    <dgm:cxn modelId="{9381DC2E-E25D-431F-8B19-C86B2695F505}" type="presParOf" srcId="{D7E4DA88-DC51-4DC5-82F1-55B2C18BB13C}" destId="{AA032CE8-E60A-405F-850A-2FBC5D982A2C}" srcOrd="1" destOrd="0" presId="urn:microsoft.com/office/officeart/2005/8/layout/hierarchy1"/>
    <dgm:cxn modelId="{2A5374A2-EBEE-4746-8130-CEA63303CC17}" type="presParOf" srcId="{CAE2D72A-011D-49EC-B23A-99CE834B4B0B}" destId="{96F9EF86-AE3F-4F41-ADD7-2C1094C7EECB}" srcOrd="1" destOrd="0" presId="urn:microsoft.com/office/officeart/2005/8/layout/hierarchy1"/>
    <dgm:cxn modelId="{59F2F7CE-26E5-4DF9-B719-009C59FF4BD9}" type="presParOf" srcId="{96F9EF86-AE3F-4F41-ADD7-2C1094C7EECB}" destId="{1039F11B-3DA6-4158-BA53-0181E57F0520}" srcOrd="0" destOrd="0" presId="urn:microsoft.com/office/officeart/2005/8/layout/hierarchy1"/>
    <dgm:cxn modelId="{265D2283-CAFC-42D5-BF43-4BA4252AB86E}" type="presParOf" srcId="{96F9EF86-AE3F-4F41-ADD7-2C1094C7EECB}" destId="{220643DC-9C3D-4048-A2BA-A199D362EF55}" srcOrd="1" destOrd="0" presId="urn:microsoft.com/office/officeart/2005/8/layout/hierarchy1"/>
    <dgm:cxn modelId="{AA1C5000-30E8-40F4-AEC9-19CA6A9AB73A}" type="presParOf" srcId="{220643DC-9C3D-4048-A2BA-A199D362EF55}" destId="{C13DD5C2-4C06-499C-BD82-4DC012FF0643}" srcOrd="0" destOrd="0" presId="urn:microsoft.com/office/officeart/2005/8/layout/hierarchy1"/>
    <dgm:cxn modelId="{33E89876-A6B6-46D9-B8BF-9484FC39BACD}" type="presParOf" srcId="{C13DD5C2-4C06-499C-BD82-4DC012FF0643}" destId="{8A19DA5F-BCEC-4DC2-9398-C129C2C8853A}" srcOrd="0" destOrd="0" presId="urn:microsoft.com/office/officeart/2005/8/layout/hierarchy1"/>
    <dgm:cxn modelId="{CB1F0B88-374C-4C74-ABA3-63B540A62BAF}" type="presParOf" srcId="{C13DD5C2-4C06-499C-BD82-4DC012FF0643}" destId="{7A4EE5CD-E26C-4A26-BA28-C256B8C7FCCB}" srcOrd="1" destOrd="0" presId="urn:microsoft.com/office/officeart/2005/8/layout/hierarchy1"/>
    <dgm:cxn modelId="{1F6BFF05-9FAC-40A8-B9CA-2F4B4A49676F}" type="presParOf" srcId="{220643DC-9C3D-4048-A2BA-A199D362EF55}" destId="{08EAECF6-E8E6-443A-9A6A-642B7A4D09EE}" srcOrd="1" destOrd="0" presId="urn:microsoft.com/office/officeart/2005/8/layout/hierarchy1"/>
    <dgm:cxn modelId="{E48B14AE-9A0D-47C3-9C2D-2AC1E59A94E2}" type="presParOf" srcId="{D478A3B0-CB6F-4B93-AC1B-701B6B199FDB}" destId="{178A9FE7-12CC-4E62-8D49-4DA5C4C6AE3F}" srcOrd="4" destOrd="0" presId="urn:microsoft.com/office/officeart/2005/8/layout/hierarchy1"/>
    <dgm:cxn modelId="{FFB1817A-9F3E-44AC-8AC8-B909664E981C}" type="presParOf" srcId="{D478A3B0-CB6F-4B93-AC1B-701B6B199FDB}" destId="{ED85134F-6DA5-445B-A0EB-61483469E9A5}" srcOrd="5" destOrd="0" presId="urn:microsoft.com/office/officeart/2005/8/layout/hierarchy1"/>
    <dgm:cxn modelId="{0C6C81E6-127E-45B1-8268-60C5163A8D83}" type="presParOf" srcId="{ED85134F-6DA5-445B-A0EB-61483469E9A5}" destId="{303B1659-DF97-401A-A73D-BABCCC5B30B3}" srcOrd="0" destOrd="0" presId="urn:microsoft.com/office/officeart/2005/8/layout/hierarchy1"/>
    <dgm:cxn modelId="{7E911DDA-5F85-498D-B12B-92FE4346E05A}" type="presParOf" srcId="{303B1659-DF97-401A-A73D-BABCCC5B30B3}" destId="{44EF2A0E-0472-40B1-A0AE-AEE82529E4F2}" srcOrd="0" destOrd="0" presId="urn:microsoft.com/office/officeart/2005/8/layout/hierarchy1"/>
    <dgm:cxn modelId="{53DA04B3-BC87-43E8-9FF6-BB4A1BD392C2}" type="presParOf" srcId="{303B1659-DF97-401A-A73D-BABCCC5B30B3}" destId="{446C9D0E-79C5-4AE5-90A3-57777F51BBB1}" srcOrd="1" destOrd="0" presId="urn:microsoft.com/office/officeart/2005/8/layout/hierarchy1"/>
    <dgm:cxn modelId="{3C9FEC65-FF42-4D5B-99B9-167585128E77}" type="presParOf" srcId="{ED85134F-6DA5-445B-A0EB-61483469E9A5}" destId="{F05BA5B2-F10A-4396-8241-E46AA572AE4E}" srcOrd="1" destOrd="0" presId="urn:microsoft.com/office/officeart/2005/8/layout/hierarchy1"/>
    <dgm:cxn modelId="{895559EA-EE91-46BE-A8BB-86BA0E5FB17D}" type="presParOf" srcId="{F05BA5B2-F10A-4396-8241-E46AA572AE4E}" destId="{806FD555-EF93-409F-89C8-74CC9F2F372C}" srcOrd="0" destOrd="0" presId="urn:microsoft.com/office/officeart/2005/8/layout/hierarchy1"/>
    <dgm:cxn modelId="{6E9E32AF-322D-4CF1-B753-AFFDE5804650}" type="presParOf" srcId="{F05BA5B2-F10A-4396-8241-E46AA572AE4E}" destId="{5F3CE68C-7BF6-485F-A300-70EA8029D955}" srcOrd="1" destOrd="0" presId="urn:microsoft.com/office/officeart/2005/8/layout/hierarchy1"/>
    <dgm:cxn modelId="{E04AEF93-7E14-4325-9C65-6D2969A03F79}" type="presParOf" srcId="{5F3CE68C-7BF6-485F-A300-70EA8029D955}" destId="{A9648861-3E51-4E81-AA17-D1030A6A4D34}" srcOrd="0" destOrd="0" presId="urn:microsoft.com/office/officeart/2005/8/layout/hierarchy1"/>
    <dgm:cxn modelId="{FE1FE380-573D-494B-AC9B-5092EC385CE5}" type="presParOf" srcId="{A9648861-3E51-4E81-AA17-D1030A6A4D34}" destId="{AFD29566-6876-473A-B7FF-6AAC2C0FCD4D}" srcOrd="0" destOrd="0" presId="urn:microsoft.com/office/officeart/2005/8/layout/hierarchy1"/>
    <dgm:cxn modelId="{9238ECC7-07EA-4285-A3F2-5F432DD03632}" type="presParOf" srcId="{A9648861-3E51-4E81-AA17-D1030A6A4D34}" destId="{8CD7F3EA-C105-45FE-A489-C91783DC442D}" srcOrd="1" destOrd="0" presId="urn:microsoft.com/office/officeart/2005/8/layout/hierarchy1"/>
    <dgm:cxn modelId="{10EB80B7-2383-4B06-97D0-8B91BCB57E0E}" type="presParOf" srcId="{5F3CE68C-7BF6-485F-A300-70EA8029D955}" destId="{3B4507B4-378F-4C3D-ADB2-F93C71CAAD93}" srcOrd="1" destOrd="0" presId="urn:microsoft.com/office/officeart/2005/8/layout/hierarchy1"/>
    <dgm:cxn modelId="{3C854436-9050-4C9E-B2EF-3B2FA72878CC}" type="presParOf" srcId="{F05BA5B2-F10A-4396-8241-E46AA572AE4E}" destId="{597CC69E-7EC8-4488-8498-629C7AF8CCD3}" srcOrd="2" destOrd="0" presId="urn:microsoft.com/office/officeart/2005/8/layout/hierarchy1"/>
    <dgm:cxn modelId="{016157F5-7717-4C42-9F56-1EEA8B69DC62}" type="presParOf" srcId="{F05BA5B2-F10A-4396-8241-E46AA572AE4E}" destId="{C81BD600-EAA2-4A77-93D0-33E0C0654395}" srcOrd="3" destOrd="0" presId="urn:microsoft.com/office/officeart/2005/8/layout/hierarchy1"/>
    <dgm:cxn modelId="{DE1955D8-59F8-41A0-A135-0C9A5CCA7DE1}" type="presParOf" srcId="{C81BD600-EAA2-4A77-93D0-33E0C0654395}" destId="{22AE0698-1127-4908-A50C-1F57571E9AFB}" srcOrd="0" destOrd="0" presId="urn:microsoft.com/office/officeart/2005/8/layout/hierarchy1"/>
    <dgm:cxn modelId="{6483F7D6-91B4-4D72-BB9F-2382EAAEE970}" type="presParOf" srcId="{22AE0698-1127-4908-A50C-1F57571E9AFB}" destId="{21A23CD1-770C-4D7F-99CE-02F0B6553CBB}" srcOrd="0" destOrd="0" presId="urn:microsoft.com/office/officeart/2005/8/layout/hierarchy1"/>
    <dgm:cxn modelId="{C87CE62B-D989-43F3-8AD1-6D2ADA804A9F}" type="presParOf" srcId="{22AE0698-1127-4908-A50C-1F57571E9AFB}" destId="{CAAFE4B2-43A2-4CB5-B8C0-3122C59FF844}" srcOrd="1" destOrd="0" presId="urn:microsoft.com/office/officeart/2005/8/layout/hierarchy1"/>
    <dgm:cxn modelId="{9992CE47-FFF3-4071-9155-EFB31E0A75B9}" type="presParOf" srcId="{C81BD600-EAA2-4A77-93D0-33E0C0654395}" destId="{62ED2D19-4B73-4CC5-9FB5-CBDB71EBA037}" srcOrd="1" destOrd="0" presId="urn:microsoft.com/office/officeart/2005/8/layout/hierarchy1"/>
    <dgm:cxn modelId="{ABE746B1-92BB-43D0-9656-1C9F54E3B345}" type="presParOf" srcId="{F05BA5B2-F10A-4396-8241-E46AA572AE4E}" destId="{A616F73C-99F6-464D-B97B-9D4173A0D319}" srcOrd="4" destOrd="0" presId="urn:microsoft.com/office/officeart/2005/8/layout/hierarchy1"/>
    <dgm:cxn modelId="{00B8EB1E-37AC-4969-84AE-9386578A9A51}" type="presParOf" srcId="{F05BA5B2-F10A-4396-8241-E46AA572AE4E}" destId="{13149B81-62A1-41E5-A5FA-09DA173EC100}" srcOrd="5" destOrd="0" presId="urn:microsoft.com/office/officeart/2005/8/layout/hierarchy1"/>
    <dgm:cxn modelId="{70A84379-015C-4361-82D6-839742B1F9DC}" type="presParOf" srcId="{13149B81-62A1-41E5-A5FA-09DA173EC100}" destId="{D83CB6FC-E066-4FDC-9B49-920B6F208BB4}" srcOrd="0" destOrd="0" presId="urn:microsoft.com/office/officeart/2005/8/layout/hierarchy1"/>
    <dgm:cxn modelId="{99311852-1D19-45BF-B13E-EF1EF84DE171}" type="presParOf" srcId="{D83CB6FC-E066-4FDC-9B49-920B6F208BB4}" destId="{F42AD208-9A89-4769-ACA7-F1C774D1EAE7}" srcOrd="0" destOrd="0" presId="urn:microsoft.com/office/officeart/2005/8/layout/hierarchy1"/>
    <dgm:cxn modelId="{2CD39929-A8CD-4249-BC4B-78C84C9FB578}" type="presParOf" srcId="{D83CB6FC-E066-4FDC-9B49-920B6F208BB4}" destId="{000934A6-11E9-4FC7-B198-5BD5529B78B4}" srcOrd="1" destOrd="0" presId="urn:microsoft.com/office/officeart/2005/8/layout/hierarchy1"/>
    <dgm:cxn modelId="{C1B80A9F-90DC-4A41-8757-505AB7533026}" type="presParOf" srcId="{13149B81-62A1-41E5-A5FA-09DA173EC100}" destId="{D6A0656E-41D1-49D4-9D51-1AED86740DE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16F73C-99F6-464D-B97B-9D4173A0D319}">
      <dsp:nvSpPr>
        <dsp:cNvPr id="0" name=""/>
        <dsp:cNvSpPr/>
      </dsp:nvSpPr>
      <dsp:spPr>
        <a:xfrm>
          <a:off x="5580357" y="1795360"/>
          <a:ext cx="1695265" cy="7633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83700"/>
              </a:lnTo>
              <a:lnTo>
                <a:pt x="1695265" y="683700"/>
              </a:lnTo>
              <a:lnTo>
                <a:pt x="1695265" y="76338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7CC69E-7EC8-4488-8498-629C7AF8CCD3}">
      <dsp:nvSpPr>
        <dsp:cNvPr id="0" name=""/>
        <dsp:cNvSpPr/>
      </dsp:nvSpPr>
      <dsp:spPr>
        <a:xfrm>
          <a:off x="5580357" y="1795360"/>
          <a:ext cx="149273" cy="7379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8251"/>
              </a:lnTo>
              <a:lnTo>
                <a:pt x="149273" y="658251"/>
              </a:lnTo>
              <a:lnTo>
                <a:pt x="149273" y="73794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6FD555-EF93-409F-89C8-74CC9F2F372C}">
      <dsp:nvSpPr>
        <dsp:cNvPr id="0" name=""/>
        <dsp:cNvSpPr/>
      </dsp:nvSpPr>
      <dsp:spPr>
        <a:xfrm>
          <a:off x="4437358" y="1795360"/>
          <a:ext cx="1142999" cy="699829"/>
        </a:xfrm>
        <a:custGeom>
          <a:avLst/>
          <a:gdLst/>
          <a:ahLst/>
          <a:cxnLst/>
          <a:rect l="0" t="0" r="0" b="0"/>
          <a:pathLst>
            <a:path>
              <a:moveTo>
                <a:pt x="1142999" y="0"/>
              </a:moveTo>
              <a:lnTo>
                <a:pt x="1142999" y="620140"/>
              </a:lnTo>
              <a:lnTo>
                <a:pt x="0" y="620140"/>
              </a:lnTo>
              <a:lnTo>
                <a:pt x="0" y="69982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8A9FE7-12CC-4E62-8D49-4DA5C4C6AE3F}">
      <dsp:nvSpPr>
        <dsp:cNvPr id="0" name=""/>
        <dsp:cNvSpPr/>
      </dsp:nvSpPr>
      <dsp:spPr>
        <a:xfrm>
          <a:off x="4080056" y="843991"/>
          <a:ext cx="1500301" cy="107605"/>
        </a:xfrm>
        <a:custGeom>
          <a:avLst/>
          <a:gdLst/>
          <a:ahLst/>
          <a:cxnLst/>
          <a:rect l="0" t="0" r="0" b="0"/>
          <a:pathLst>
            <a:path>
              <a:moveTo>
                <a:pt x="0" y="107605"/>
              </a:moveTo>
              <a:lnTo>
                <a:pt x="1500301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39F11B-3DA6-4158-BA53-0181E57F0520}">
      <dsp:nvSpPr>
        <dsp:cNvPr id="0" name=""/>
        <dsp:cNvSpPr/>
      </dsp:nvSpPr>
      <dsp:spPr>
        <a:xfrm>
          <a:off x="2747297" y="1950693"/>
          <a:ext cx="523431" cy="6628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3154"/>
              </a:lnTo>
              <a:lnTo>
                <a:pt x="523431" y="583154"/>
              </a:lnTo>
              <a:lnTo>
                <a:pt x="523431" y="66284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885894-F1A2-48A7-8A15-FE8DAE14DE9A}">
      <dsp:nvSpPr>
        <dsp:cNvPr id="0" name=""/>
        <dsp:cNvSpPr/>
      </dsp:nvSpPr>
      <dsp:spPr>
        <a:xfrm>
          <a:off x="2747297" y="835257"/>
          <a:ext cx="1332758" cy="91440"/>
        </a:xfrm>
        <a:custGeom>
          <a:avLst/>
          <a:gdLst/>
          <a:ahLst/>
          <a:cxnLst/>
          <a:rect l="0" t="0" r="0" b="0"/>
          <a:pathLst>
            <a:path>
              <a:moveTo>
                <a:pt x="1332758" y="116340"/>
              </a:moveTo>
              <a:lnTo>
                <a:pt x="0" y="457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31338B-EFA2-42D1-A51A-501906B477E2}">
      <dsp:nvSpPr>
        <dsp:cNvPr id="0" name=""/>
        <dsp:cNvSpPr/>
      </dsp:nvSpPr>
      <dsp:spPr>
        <a:xfrm>
          <a:off x="1313674" y="1800839"/>
          <a:ext cx="790426" cy="5934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3782"/>
              </a:lnTo>
              <a:lnTo>
                <a:pt x="790426" y="513782"/>
              </a:lnTo>
              <a:lnTo>
                <a:pt x="790426" y="5934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8EECA9-C25D-4DE3-8CB8-9A91A85F918E}">
      <dsp:nvSpPr>
        <dsp:cNvPr id="0" name=""/>
        <dsp:cNvSpPr/>
      </dsp:nvSpPr>
      <dsp:spPr>
        <a:xfrm>
          <a:off x="1099299" y="1800839"/>
          <a:ext cx="214375" cy="593472"/>
        </a:xfrm>
        <a:custGeom>
          <a:avLst/>
          <a:gdLst/>
          <a:ahLst/>
          <a:cxnLst/>
          <a:rect l="0" t="0" r="0" b="0"/>
          <a:pathLst>
            <a:path>
              <a:moveTo>
                <a:pt x="214375" y="0"/>
              </a:moveTo>
              <a:lnTo>
                <a:pt x="214375" y="513782"/>
              </a:lnTo>
              <a:lnTo>
                <a:pt x="0" y="513782"/>
              </a:lnTo>
              <a:lnTo>
                <a:pt x="0" y="5934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D3383D-297E-4B8F-9536-319F95CC1FD6}">
      <dsp:nvSpPr>
        <dsp:cNvPr id="0" name=""/>
        <dsp:cNvSpPr/>
      </dsp:nvSpPr>
      <dsp:spPr>
        <a:xfrm>
          <a:off x="1313674" y="904629"/>
          <a:ext cx="2766382" cy="91440"/>
        </a:xfrm>
        <a:custGeom>
          <a:avLst/>
          <a:gdLst/>
          <a:ahLst/>
          <a:cxnLst/>
          <a:rect l="0" t="0" r="0" b="0"/>
          <a:pathLst>
            <a:path>
              <a:moveTo>
                <a:pt x="2766382" y="46968"/>
              </a:moveTo>
              <a:lnTo>
                <a:pt x="0" y="457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2A246E-E8BB-4724-9AE6-6CB735C047E4}">
      <dsp:nvSpPr>
        <dsp:cNvPr id="0" name=""/>
        <dsp:cNvSpPr/>
      </dsp:nvSpPr>
      <dsp:spPr>
        <a:xfrm>
          <a:off x="3654422" y="-90222"/>
          <a:ext cx="851268" cy="10418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181E3A-E746-4EC0-8F85-121329BC28A6}">
      <dsp:nvSpPr>
        <dsp:cNvPr id="0" name=""/>
        <dsp:cNvSpPr/>
      </dsp:nvSpPr>
      <dsp:spPr>
        <a:xfrm>
          <a:off x="3750001" y="578"/>
          <a:ext cx="851268" cy="10418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Общее языкознание</a:t>
          </a:r>
          <a:endParaRPr lang="ru-RU" sz="1400" kern="1200" dirty="0"/>
        </a:p>
      </dsp:txBody>
      <dsp:txXfrm>
        <a:off x="3774934" y="25511"/>
        <a:ext cx="801402" cy="991953"/>
      </dsp:txXfrm>
    </dsp:sp>
    <dsp:sp modelId="{EADCCF2A-B045-4042-B74C-77DE63071A46}">
      <dsp:nvSpPr>
        <dsp:cNvPr id="0" name=""/>
        <dsp:cNvSpPr/>
      </dsp:nvSpPr>
      <dsp:spPr>
        <a:xfrm>
          <a:off x="670849" y="950349"/>
          <a:ext cx="1285650" cy="8504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4E3A69-6FD5-47FB-8BFF-55A765263ED5}">
      <dsp:nvSpPr>
        <dsp:cNvPr id="0" name=""/>
        <dsp:cNvSpPr/>
      </dsp:nvSpPr>
      <dsp:spPr>
        <a:xfrm>
          <a:off x="766428" y="1041150"/>
          <a:ext cx="1285650" cy="8504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Экстралингвистика (внешняя лингвистика</a:t>
          </a:r>
          <a:r>
            <a:rPr lang="ru-RU" sz="800" kern="1200" dirty="0" smtClean="0"/>
            <a:t>)</a:t>
          </a:r>
          <a:endParaRPr lang="ru-RU" sz="800" kern="1200" dirty="0"/>
        </a:p>
      </dsp:txBody>
      <dsp:txXfrm>
        <a:off x="791338" y="1066060"/>
        <a:ext cx="1235830" cy="800669"/>
      </dsp:txXfrm>
    </dsp:sp>
    <dsp:sp modelId="{BB58400C-6876-4582-AE1A-6F89A18B3EC5}">
      <dsp:nvSpPr>
        <dsp:cNvPr id="0" name=""/>
        <dsp:cNvSpPr/>
      </dsp:nvSpPr>
      <dsp:spPr>
        <a:xfrm>
          <a:off x="715764" y="2394311"/>
          <a:ext cx="767070" cy="22821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896D9E-1863-4152-B6C4-30CD8108740B}">
      <dsp:nvSpPr>
        <dsp:cNvPr id="0" name=""/>
        <dsp:cNvSpPr/>
      </dsp:nvSpPr>
      <dsp:spPr>
        <a:xfrm>
          <a:off x="811343" y="2485111"/>
          <a:ext cx="767070" cy="22821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kern="1200" dirty="0" smtClean="0">
              <a:solidFill>
                <a:schemeClr val="tx1"/>
              </a:solidFill>
            </a:rPr>
            <a:t>Социо</a:t>
          </a:r>
          <a:r>
            <a:rPr lang="ru-RU" sz="1400" kern="1200" dirty="0" smtClean="0"/>
            <a:t>лингвистика – </a:t>
          </a:r>
          <a:r>
            <a:rPr lang="ru-RU" sz="1400" kern="1200" dirty="0" smtClean="0">
              <a:solidFill>
                <a:srgbClr val="00B050"/>
              </a:solidFill>
            </a:rPr>
            <a:t>наука о функционировании языка в обществе</a:t>
          </a:r>
        </a:p>
      </dsp:txBody>
      <dsp:txXfrm>
        <a:off x="833810" y="2507578"/>
        <a:ext cx="722136" cy="2237175"/>
      </dsp:txXfrm>
    </dsp:sp>
    <dsp:sp modelId="{631441C0-AC19-413D-B6F8-28261158F263}">
      <dsp:nvSpPr>
        <dsp:cNvPr id="0" name=""/>
        <dsp:cNvSpPr/>
      </dsp:nvSpPr>
      <dsp:spPr>
        <a:xfrm>
          <a:off x="1673993" y="2394311"/>
          <a:ext cx="860214" cy="11791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C06BF8-CB21-4FD4-ACF8-17E53CEC87CC}">
      <dsp:nvSpPr>
        <dsp:cNvPr id="0" name=""/>
        <dsp:cNvSpPr/>
      </dsp:nvSpPr>
      <dsp:spPr>
        <a:xfrm>
          <a:off x="1769572" y="2485111"/>
          <a:ext cx="860214" cy="11791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err="1" smtClean="0"/>
            <a:t>Менталингвистика</a:t>
          </a:r>
          <a:r>
            <a:rPr lang="ru-RU" sz="1400" kern="1200" dirty="0" smtClean="0"/>
            <a:t> – </a:t>
          </a:r>
          <a:r>
            <a:rPr lang="ru-RU" sz="1400" kern="1200" dirty="0" smtClean="0">
              <a:solidFill>
                <a:srgbClr val="00B050"/>
              </a:solidFill>
            </a:rPr>
            <a:t>наука о языке и мозге</a:t>
          </a:r>
          <a:endParaRPr lang="ru-RU" sz="1400" kern="1200" dirty="0">
            <a:solidFill>
              <a:srgbClr val="00B050"/>
            </a:solidFill>
          </a:endParaRPr>
        </a:p>
      </dsp:txBody>
      <dsp:txXfrm>
        <a:off x="1794767" y="2510306"/>
        <a:ext cx="809824" cy="1128770"/>
      </dsp:txXfrm>
    </dsp:sp>
    <dsp:sp modelId="{344EB6A4-EAC0-44E6-84CB-625D645EC4B8}">
      <dsp:nvSpPr>
        <dsp:cNvPr id="0" name=""/>
        <dsp:cNvSpPr/>
      </dsp:nvSpPr>
      <dsp:spPr>
        <a:xfrm>
          <a:off x="2011711" y="880977"/>
          <a:ext cx="1471173" cy="10697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032CE8-E60A-405F-850A-2FBC5D982A2C}">
      <dsp:nvSpPr>
        <dsp:cNvPr id="0" name=""/>
        <dsp:cNvSpPr/>
      </dsp:nvSpPr>
      <dsp:spPr>
        <a:xfrm>
          <a:off x="2107290" y="971778"/>
          <a:ext cx="1471173" cy="106971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err="1" smtClean="0"/>
            <a:t>Интралингвистика</a:t>
          </a:r>
          <a:r>
            <a:rPr lang="ru-RU" sz="1400" kern="1200" dirty="0" smtClean="0"/>
            <a:t> (внутренняя лингвистика)</a:t>
          </a:r>
          <a:endParaRPr lang="ru-RU" sz="1400" kern="1200" dirty="0"/>
        </a:p>
      </dsp:txBody>
      <dsp:txXfrm>
        <a:off x="2138621" y="1003109"/>
        <a:ext cx="1408511" cy="1007054"/>
      </dsp:txXfrm>
    </dsp:sp>
    <dsp:sp modelId="{8A19DA5F-BCEC-4DC2-9398-C129C2C8853A}">
      <dsp:nvSpPr>
        <dsp:cNvPr id="0" name=""/>
        <dsp:cNvSpPr/>
      </dsp:nvSpPr>
      <dsp:spPr>
        <a:xfrm>
          <a:off x="2725366" y="2613537"/>
          <a:ext cx="1090726" cy="138747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4EE5CD-E26C-4A26-BA28-C256B8C7FCCB}">
      <dsp:nvSpPr>
        <dsp:cNvPr id="0" name=""/>
        <dsp:cNvSpPr/>
      </dsp:nvSpPr>
      <dsp:spPr>
        <a:xfrm>
          <a:off x="2820946" y="2704338"/>
          <a:ext cx="1090726" cy="13874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Фонология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Морфология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Синтаксис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Лексикология </a:t>
          </a:r>
          <a:endParaRPr lang="ru-RU" sz="1400" kern="1200" dirty="0"/>
        </a:p>
      </dsp:txBody>
      <dsp:txXfrm>
        <a:off x="2852892" y="2736284"/>
        <a:ext cx="1026834" cy="1323586"/>
      </dsp:txXfrm>
    </dsp:sp>
    <dsp:sp modelId="{44EF2A0E-0472-40B1-A0AE-AEE82529E4F2}">
      <dsp:nvSpPr>
        <dsp:cNvPr id="0" name=""/>
        <dsp:cNvSpPr/>
      </dsp:nvSpPr>
      <dsp:spPr>
        <a:xfrm>
          <a:off x="4685661" y="843991"/>
          <a:ext cx="1789392" cy="95136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6C9D0E-79C5-4AE5-90A3-57777F51BBB1}">
      <dsp:nvSpPr>
        <dsp:cNvPr id="0" name=""/>
        <dsp:cNvSpPr/>
      </dsp:nvSpPr>
      <dsp:spPr>
        <a:xfrm>
          <a:off x="4781241" y="934792"/>
          <a:ext cx="1789392" cy="9513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Компаративистика (сравнительное языкознание )</a:t>
          </a:r>
          <a:endParaRPr lang="ru-RU" sz="1400" kern="1200" dirty="0"/>
        </a:p>
      </dsp:txBody>
      <dsp:txXfrm>
        <a:off x="4809106" y="962657"/>
        <a:ext cx="1733662" cy="895638"/>
      </dsp:txXfrm>
    </dsp:sp>
    <dsp:sp modelId="{AFD29566-6876-473A-B7FF-6AAC2C0FCD4D}">
      <dsp:nvSpPr>
        <dsp:cNvPr id="0" name=""/>
        <dsp:cNvSpPr/>
      </dsp:nvSpPr>
      <dsp:spPr>
        <a:xfrm>
          <a:off x="4007251" y="2495190"/>
          <a:ext cx="860214" cy="20444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D7F3EA-C105-45FE-A489-C91783DC442D}">
      <dsp:nvSpPr>
        <dsp:cNvPr id="0" name=""/>
        <dsp:cNvSpPr/>
      </dsp:nvSpPr>
      <dsp:spPr>
        <a:xfrm>
          <a:off x="4102831" y="2585990"/>
          <a:ext cx="860214" cy="20444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Сравнительно-историческое языкознание – </a:t>
          </a:r>
          <a:r>
            <a:rPr lang="ru-RU" sz="1400" kern="1200" dirty="0" smtClean="0">
              <a:solidFill>
                <a:srgbClr val="00B050"/>
              </a:solidFill>
            </a:rPr>
            <a:t>история языка</a:t>
          </a:r>
          <a:endParaRPr lang="ru-RU" sz="1400" kern="1200" dirty="0">
            <a:solidFill>
              <a:srgbClr val="00B050"/>
            </a:solidFill>
          </a:endParaRPr>
        </a:p>
      </dsp:txBody>
      <dsp:txXfrm>
        <a:off x="4128026" y="2611185"/>
        <a:ext cx="809824" cy="1994051"/>
      </dsp:txXfrm>
    </dsp:sp>
    <dsp:sp modelId="{21A23CD1-770C-4D7F-99CE-02F0B6553CBB}">
      <dsp:nvSpPr>
        <dsp:cNvPr id="0" name=""/>
        <dsp:cNvSpPr/>
      </dsp:nvSpPr>
      <dsp:spPr>
        <a:xfrm>
          <a:off x="5251768" y="2533301"/>
          <a:ext cx="955724" cy="10898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AFE4B2-43A2-4CB5-B8C0-3122C59FF844}">
      <dsp:nvSpPr>
        <dsp:cNvPr id="0" name=""/>
        <dsp:cNvSpPr/>
      </dsp:nvSpPr>
      <dsp:spPr>
        <a:xfrm>
          <a:off x="5347348" y="2624101"/>
          <a:ext cx="955724" cy="10898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Типология – </a:t>
          </a:r>
          <a:r>
            <a:rPr lang="ru-RU" sz="1400" kern="1200" dirty="0" smtClean="0">
              <a:solidFill>
                <a:srgbClr val="00B050"/>
              </a:solidFill>
            </a:rPr>
            <a:t>типы языков</a:t>
          </a:r>
          <a:endParaRPr lang="ru-RU" sz="1400" kern="1200" dirty="0">
            <a:solidFill>
              <a:srgbClr val="00B050"/>
            </a:solidFill>
          </a:endParaRPr>
        </a:p>
      </dsp:txBody>
      <dsp:txXfrm>
        <a:off x="5375340" y="2652093"/>
        <a:ext cx="899740" cy="1033844"/>
      </dsp:txXfrm>
    </dsp:sp>
    <dsp:sp modelId="{F42AD208-9A89-4769-ACA7-F1C774D1EAE7}">
      <dsp:nvSpPr>
        <dsp:cNvPr id="0" name=""/>
        <dsp:cNvSpPr/>
      </dsp:nvSpPr>
      <dsp:spPr>
        <a:xfrm>
          <a:off x="6619228" y="2558750"/>
          <a:ext cx="1312790" cy="14941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0934A6-11E9-4FC7-B198-5BD5529B78B4}">
      <dsp:nvSpPr>
        <dsp:cNvPr id="0" name=""/>
        <dsp:cNvSpPr/>
      </dsp:nvSpPr>
      <dsp:spPr>
        <a:xfrm>
          <a:off x="6714807" y="2649550"/>
          <a:ext cx="1312790" cy="14941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Ареальная лингвистика – </a:t>
          </a:r>
          <a:r>
            <a:rPr lang="ru-RU" sz="1400" kern="1200" dirty="0" smtClean="0">
              <a:solidFill>
                <a:srgbClr val="00B050"/>
              </a:solidFill>
            </a:rPr>
            <a:t>распространение языков на разных  территориях, языковые контакты</a:t>
          </a:r>
          <a:endParaRPr lang="ru-RU" sz="1400" kern="1200" dirty="0">
            <a:solidFill>
              <a:srgbClr val="00B050"/>
            </a:solidFill>
          </a:endParaRPr>
        </a:p>
      </dsp:txBody>
      <dsp:txXfrm>
        <a:off x="6753257" y="2688000"/>
        <a:ext cx="1235890" cy="14172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BDC3D9-28E8-4D35-9C89-1A0727D34B5A}" type="datetimeFigureOut">
              <a:rPr lang="ru-RU" smtClean="0"/>
              <a:t>27.09.2023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8E4620-80D8-472A-B26E-918AB28CC3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4827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B006D3-D687-4072-B795-691E2A5A277A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34519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952AF-4FF1-46EF-8C64-4EE2FC657D7E}" type="datetimeFigureOut">
              <a:rPr lang="ru-RU" smtClean="0"/>
              <a:pPr/>
              <a:t>27.09.2023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58441-4FB9-4FF3-BB62-327673ABDB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952AF-4FF1-46EF-8C64-4EE2FC657D7E}" type="datetimeFigureOut">
              <a:rPr lang="ru-RU" smtClean="0"/>
              <a:pPr/>
              <a:t>27.09.2023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58441-4FB9-4FF3-BB62-327673ABDB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952AF-4FF1-46EF-8C64-4EE2FC657D7E}" type="datetimeFigureOut">
              <a:rPr lang="ru-RU" smtClean="0"/>
              <a:pPr/>
              <a:t>27.09.2023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58441-4FB9-4FF3-BB62-327673ABDB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952AF-4FF1-46EF-8C64-4EE2FC657D7E}" type="datetimeFigureOut">
              <a:rPr lang="ru-RU" smtClean="0"/>
              <a:pPr/>
              <a:t>27.09.2023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58441-4FB9-4FF3-BB62-327673ABDB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952AF-4FF1-46EF-8C64-4EE2FC657D7E}" type="datetimeFigureOut">
              <a:rPr lang="ru-RU" smtClean="0"/>
              <a:pPr/>
              <a:t>27.09.2023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58441-4FB9-4FF3-BB62-327673ABDB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952AF-4FF1-46EF-8C64-4EE2FC657D7E}" type="datetimeFigureOut">
              <a:rPr lang="ru-RU" smtClean="0"/>
              <a:pPr/>
              <a:t>27.09.2023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58441-4FB9-4FF3-BB62-327673ABDB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952AF-4FF1-46EF-8C64-4EE2FC657D7E}" type="datetimeFigureOut">
              <a:rPr lang="ru-RU" smtClean="0"/>
              <a:pPr/>
              <a:t>27.09.2023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58441-4FB9-4FF3-BB62-327673ABDB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952AF-4FF1-46EF-8C64-4EE2FC657D7E}" type="datetimeFigureOut">
              <a:rPr lang="ru-RU" smtClean="0"/>
              <a:pPr/>
              <a:t>27.09.2023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58441-4FB9-4FF3-BB62-327673ABDB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952AF-4FF1-46EF-8C64-4EE2FC657D7E}" type="datetimeFigureOut">
              <a:rPr lang="ru-RU" smtClean="0"/>
              <a:pPr/>
              <a:t>27.09.2023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58441-4FB9-4FF3-BB62-327673ABDB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952AF-4FF1-46EF-8C64-4EE2FC657D7E}" type="datetimeFigureOut">
              <a:rPr lang="ru-RU" smtClean="0"/>
              <a:pPr/>
              <a:t>27.09.2023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58441-4FB9-4FF3-BB62-327673ABDB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952AF-4FF1-46EF-8C64-4EE2FC657D7E}" type="datetimeFigureOut">
              <a:rPr lang="ru-RU" smtClean="0"/>
              <a:pPr/>
              <a:t>27.09.2023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58441-4FB9-4FF3-BB62-327673ABDB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D952AF-4FF1-46EF-8C64-4EE2FC657D7E}" type="datetimeFigureOut">
              <a:rPr lang="ru-RU" smtClean="0"/>
              <a:pPr/>
              <a:t>27.09.2023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58441-4FB9-4FF3-BB62-327673ABDBF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marL="0" indent="0" fontAlgn="auto">
              <a:spcAft>
                <a:spcPts val="0"/>
              </a:spcAft>
              <a:defRPr/>
            </a:pPr>
            <a:r>
              <a:rPr lang="ru-RU" b="1" dirty="0" smtClean="0"/>
              <a:t>Язык</a:t>
            </a:r>
            <a:r>
              <a:rPr lang="en-US" b="1" dirty="0" smtClean="0"/>
              <a:t> </a:t>
            </a:r>
            <a:r>
              <a:rPr lang="ru-RU" b="1" dirty="0" smtClean="0"/>
              <a:t>как система.</a:t>
            </a:r>
            <a:br>
              <a:rPr lang="ru-RU" b="1" dirty="0" smtClean="0"/>
            </a:br>
            <a:r>
              <a:rPr lang="ru-RU" b="1" dirty="0" smtClean="0"/>
              <a:t> Разделы и основные проблемы языкознания.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/>
              <a:t>Подразделение языкознания как науки - 1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 fontScale="62500" lnSpcReduction="20000"/>
          </a:bodyPr>
          <a:lstStyle/>
          <a:p>
            <a:r>
              <a:rPr lang="ru-RU" b="1" dirty="0" smtClean="0"/>
              <a:t>Общее языкознание</a:t>
            </a:r>
            <a:r>
              <a:rPr lang="ru-RU" dirty="0" smtClean="0"/>
              <a:t>. Вопросы о. я.: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 smtClean="0"/>
              <a:t>Природа человеческого языка </a:t>
            </a:r>
            <a:r>
              <a:rPr lang="ru-RU" dirty="0" smtClean="0"/>
              <a:t>(Что такое язык, как он появился и как устроен? Что общего у всех языков мира);</a:t>
            </a:r>
          </a:p>
          <a:p>
            <a:pPr marL="514350" indent="-514350">
              <a:buAutoNum type="arabicPeriod" startAt="2"/>
            </a:pPr>
            <a:r>
              <a:rPr lang="ru-RU" b="1" dirty="0" smtClean="0"/>
              <a:t>Систематика и классификация языков </a:t>
            </a:r>
            <a:r>
              <a:rPr lang="ru-RU" dirty="0" smtClean="0"/>
              <a:t>(типология) (Сколько языков в мире, чем они похожи и чем различаются, как можно их классифицировать);</a:t>
            </a:r>
          </a:p>
          <a:p>
            <a:pPr marL="514350" indent="-514350">
              <a:buAutoNum type="arabicPeriod" startAt="2"/>
            </a:pPr>
            <a:r>
              <a:rPr lang="ru-RU" b="1" dirty="0" smtClean="0"/>
              <a:t>Методика лингвистического анализа</a:t>
            </a:r>
            <a:r>
              <a:rPr lang="ru-RU" dirty="0" smtClean="0"/>
              <a:t>, методы лингвистического анализа (Какие  методы используют отдельные лингвистические науки, усовершенствование этих методов и выработка новых);</a:t>
            </a:r>
          </a:p>
          <a:p>
            <a:pPr marL="514350" indent="-514350">
              <a:buAutoNum type="arabicPeriod" startAt="2"/>
            </a:pPr>
            <a:r>
              <a:rPr lang="ru-RU" b="1" dirty="0" smtClean="0"/>
              <a:t>Разделы языкознания </a:t>
            </a:r>
            <a:r>
              <a:rPr lang="ru-RU" dirty="0" smtClean="0"/>
              <a:t>(Какие конкретные лингвистические науки выделяются внутри языкознания и какие методы они должны использовать?).</a:t>
            </a:r>
          </a:p>
          <a:p>
            <a:pPr marL="514350" indent="-514350">
              <a:buAutoNum type="arabicPeriod" startAt="2"/>
            </a:pPr>
            <a:endParaRPr lang="ru-RU" dirty="0" smtClean="0"/>
          </a:p>
          <a:p>
            <a:r>
              <a:rPr lang="ru-RU" b="1" dirty="0" smtClean="0"/>
              <a:t>Частное языкознание. </a:t>
            </a:r>
            <a:r>
              <a:rPr lang="ru-RU" dirty="0" smtClean="0"/>
              <a:t> Вопросы ч. я.: как устроен  (Каковы его грамматика и словарь?) и функционирует конкретный язык, какова его история? 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6393791"/>
              </p:ext>
            </p:extLst>
          </p:nvPr>
        </p:nvGraphicFramePr>
        <p:xfrm>
          <a:off x="357158" y="1643050"/>
          <a:ext cx="8329642" cy="47688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73729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Языковые контакты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Экономические причины: например, очень активная торговля между народами (Россия и Китай, Россия и Европа).</a:t>
            </a:r>
          </a:p>
          <a:p>
            <a:r>
              <a:rPr lang="ru-RU" dirty="0" smtClean="0"/>
              <a:t>Географическая причина: географическое соседство, общая граница (Россия и Польша). </a:t>
            </a:r>
          </a:p>
          <a:p>
            <a:r>
              <a:rPr lang="ru-RU" dirty="0" smtClean="0"/>
              <a:t>Политические причины: война (известно, что славянские народы в истории очень много воевали с германскими народами), интервенция, оккупация, изменение границ государства. </a:t>
            </a:r>
          </a:p>
          <a:p>
            <a:r>
              <a:rPr lang="ru-RU" dirty="0" smtClean="0"/>
              <a:t>Культурные причины: популярность культурной продукции какого-то народа (например, американские кино и сериалы; корейская музыка; японские мультфильмы; в 18 в. в России были популярны французские книги).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0461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Подразделение языкознания как науки – 2</a:t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/>
              <a:t>Теоретическое языкознание </a:t>
            </a:r>
            <a:r>
              <a:rPr lang="ru-RU" dirty="0" smtClean="0"/>
              <a:t>занимается исследованием языка для формирования новых знаний о языке.</a:t>
            </a:r>
          </a:p>
          <a:p>
            <a:pPr>
              <a:buNone/>
            </a:pPr>
            <a:r>
              <a:rPr lang="ru-RU" dirty="0" smtClean="0"/>
              <a:t>Пример: Грамматический словарь А. А. Зализняка – описание русского словоизменения. </a:t>
            </a:r>
          </a:p>
          <a:p>
            <a:r>
              <a:rPr lang="ru-RU" b="1" dirty="0" smtClean="0"/>
              <a:t>Прикладное языкознание </a:t>
            </a:r>
            <a:r>
              <a:rPr lang="ru-RU" dirty="0" smtClean="0"/>
              <a:t>занимается изучением возможностей применения теоретических знаний о языке для решения практических задач.</a:t>
            </a:r>
          </a:p>
          <a:p>
            <a:pPr>
              <a:buNone/>
            </a:pPr>
            <a:r>
              <a:rPr lang="ru-RU" dirty="0" smtClean="0"/>
              <a:t>Пример: Данные словаря А. А. Зализняка были использованы при создании Национального корпуса русского языка. </a:t>
            </a:r>
          </a:p>
          <a:p>
            <a:pPr>
              <a:buNone/>
            </a:pPr>
            <a:r>
              <a:rPr lang="ru-RU" dirty="0" smtClean="0"/>
              <a:t>Машинный перевод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Autofit/>
          </a:bodyPr>
          <a:lstStyle/>
          <a:p>
            <a:r>
              <a:rPr lang="ru-RU" sz="3200" dirty="0" smtClean="0"/>
              <a:t>Отдельные лингвистические дисциплины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/>
              <a:t>Диалектология</a:t>
            </a:r>
            <a:r>
              <a:rPr lang="en-US" dirty="0" smtClean="0"/>
              <a:t> – </a:t>
            </a:r>
            <a:r>
              <a:rPr lang="ru-RU" dirty="0" smtClean="0"/>
              <a:t>наука о диалектах языка.</a:t>
            </a:r>
          </a:p>
          <a:p>
            <a:r>
              <a:rPr lang="ru-RU" b="1" dirty="0" smtClean="0"/>
              <a:t>Социолингвистика</a:t>
            </a:r>
            <a:r>
              <a:rPr lang="ru-RU" dirty="0" smtClean="0"/>
              <a:t> – наука о функционировании языка в обществе. Ее предмет – языковая вариативность. </a:t>
            </a:r>
          </a:p>
          <a:p>
            <a:r>
              <a:rPr lang="ru-RU" b="1" dirty="0" smtClean="0"/>
              <a:t>Стилистика</a:t>
            </a:r>
            <a:r>
              <a:rPr lang="ru-RU" dirty="0" smtClean="0"/>
              <a:t> – наука о функциональных стилях речи. </a:t>
            </a:r>
          </a:p>
          <a:p>
            <a:r>
              <a:rPr lang="ru-RU" b="1" dirty="0" smtClean="0"/>
              <a:t>Психолингвистика</a:t>
            </a:r>
            <a:r>
              <a:rPr lang="ru-RU" dirty="0" smtClean="0"/>
              <a:t> – наука о механизмах порождения речи и освоения языка.</a:t>
            </a:r>
          </a:p>
          <a:p>
            <a:r>
              <a:rPr lang="ru-RU" b="1" dirty="0" smtClean="0"/>
              <a:t>Когнитивная лингвистика </a:t>
            </a:r>
            <a:r>
              <a:rPr lang="ru-RU" dirty="0" smtClean="0"/>
              <a:t>– наука о взаимосвязи языка и мышления. </a:t>
            </a:r>
          </a:p>
          <a:p>
            <a:r>
              <a:rPr lang="ru-RU" b="1" dirty="0" smtClean="0"/>
              <a:t>Компьютерная лингвистика </a:t>
            </a:r>
            <a:r>
              <a:rPr lang="ru-RU" dirty="0" smtClean="0"/>
              <a:t>– прикладная дисциплина об применении информационных технологий к изучению языка.</a:t>
            </a:r>
          </a:p>
          <a:p>
            <a:r>
              <a:rPr lang="ru-RU" b="1" dirty="0" smtClean="0"/>
              <a:t>Лингвистическая поэтика </a:t>
            </a:r>
            <a:r>
              <a:rPr lang="ru-RU" dirty="0" smtClean="0"/>
              <a:t>– наука о языке художественных произведений.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84213" y="692150"/>
            <a:ext cx="7632700" cy="507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3600" dirty="0">
                <a:latin typeface="Calibri" pitchFamily="34" charset="0"/>
              </a:rPr>
              <a:t>Совокупность знаковых единиц языка (главным образом слов) – его </a:t>
            </a:r>
            <a:r>
              <a:rPr lang="ru-RU" altLang="ru-RU" sz="3600" b="1" dirty="0">
                <a:latin typeface="Calibri" pitchFamily="34" charset="0"/>
              </a:rPr>
              <a:t>лексикон</a:t>
            </a:r>
            <a:r>
              <a:rPr lang="ru-RU" altLang="ru-RU" sz="3600" dirty="0">
                <a:latin typeface="Calibri" pitchFamily="34" charset="0"/>
              </a:rPr>
              <a:t>.</a:t>
            </a:r>
          </a:p>
          <a:p>
            <a:pPr eaLnBrk="1" hangingPunct="1"/>
            <a:r>
              <a:rPr lang="ru-RU" altLang="ru-RU" sz="3600" dirty="0">
                <a:latin typeface="Calibri" pitchFamily="34" charset="0"/>
              </a:rPr>
              <a:t>Совокупность языковых правил (правил операций, производимых над отдельными единицами) – </a:t>
            </a:r>
            <a:r>
              <a:rPr lang="ru-RU" altLang="ru-RU" sz="3600" b="1" dirty="0">
                <a:latin typeface="Calibri" pitchFamily="34" charset="0"/>
              </a:rPr>
              <a:t>грамматика</a:t>
            </a:r>
            <a:r>
              <a:rPr lang="ru-RU" altLang="ru-RU" sz="3600" dirty="0">
                <a:latin typeface="Calibri" pitchFamily="34" charset="0"/>
              </a:rPr>
              <a:t>.</a:t>
            </a:r>
          </a:p>
          <a:p>
            <a:pPr eaLnBrk="1" hangingPunct="1"/>
            <a:r>
              <a:rPr lang="ru-RU" altLang="ru-RU" sz="3600" dirty="0">
                <a:latin typeface="Calibri" pitchFamily="34" charset="0"/>
              </a:rPr>
              <a:t>Лексикон (словарь) и грамматика – две главные составляющие языка.</a:t>
            </a:r>
          </a:p>
        </p:txBody>
      </p:sp>
    </p:spTree>
    <p:extLst>
      <p:ext uri="{BB962C8B-B14F-4D97-AF65-F5344CB8AC3E}">
        <p14:creationId xmlns:p14="http://schemas.microsoft.com/office/powerpoint/2010/main" val="2131645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84213" y="692150"/>
            <a:ext cx="7632700" cy="563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3600">
                <a:latin typeface="Calibri" pitchFamily="34" charset="0"/>
              </a:rPr>
              <a:t>Все элементы словаря взаимосвязаны и взаимообусловлены. Изменение одного элемента влечет за собой изменение других. =</a:t>
            </a:r>
            <a:r>
              <a:rPr lang="en-US" altLang="ru-RU" sz="3600">
                <a:latin typeface="Calibri" pitchFamily="34" charset="0"/>
              </a:rPr>
              <a:t>&gt;</a:t>
            </a:r>
            <a:endParaRPr lang="ru-RU" altLang="ru-RU" sz="3600">
              <a:latin typeface="Calibri" pitchFamily="34" charset="0"/>
            </a:endParaRPr>
          </a:p>
          <a:p>
            <a:pPr eaLnBrk="1" hangingPunct="1"/>
            <a:endParaRPr lang="ru-RU" altLang="ru-RU" sz="3600">
              <a:latin typeface="Calibri" pitchFamily="34" charset="0"/>
            </a:endParaRPr>
          </a:p>
          <a:p>
            <a:pPr eaLnBrk="1" hangingPunct="1"/>
            <a:r>
              <a:rPr lang="ru-RU" altLang="ru-RU" sz="3600">
                <a:latin typeface="Calibri" pitchFamily="34" charset="0"/>
              </a:rPr>
              <a:t>Такая совокупность единиц называется </a:t>
            </a:r>
            <a:r>
              <a:rPr lang="ru-RU" altLang="ru-RU" sz="3600" b="1">
                <a:latin typeface="Calibri" pitchFamily="34" charset="0"/>
              </a:rPr>
              <a:t>системой</a:t>
            </a:r>
            <a:r>
              <a:rPr lang="ru-RU" altLang="ru-RU" sz="3600">
                <a:latin typeface="Calibri" pitchFamily="34" charset="0"/>
              </a:rPr>
              <a:t>. Язык – это система знаков.</a:t>
            </a:r>
          </a:p>
          <a:p>
            <a:pPr eaLnBrk="1" hangingPunct="1"/>
            <a:endParaRPr lang="ru-RU" altLang="ru-RU" sz="36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5806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Свойства системы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Язык – это система. </a:t>
            </a:r>
            <a:r>
              <a:rPr lang="ru-RU" dirty="0" smtClean="0"/>
              <a:t>Система состоит из </a:t>
            </a:r>
            <a:r>
              <a:rPr lang="ru-RU" b="1" dirty="0" smtClean="0"/>
              <a:t>элементов</a:t>
            </a:r>
            <a:r>
              <a:rPr lang="ru-RU" dirty="0" smtClean="0"/>
              <a:t>, которые выполняют функции, значимые для всей системы. Элементы языковой системы – языковые единицы.</a:t>
            </a:r>
          </a:p>
          <a:p>
            <a:r>
              <a:rPr lang="ru-RU" b="1" dirty="0" smtClean="0"/>
              <a:t>Взаимообусловленность элементов: </a:t>
            </a:r>
            <a:r>
              <a:rPr lang="ru-RU" dirty="0" smtClean="0"/>
              <a:t>признаки одной единицы зависят от других единиц. Если изменяются одни единицы, то вместе с ними изменяются и другие. </a:t>
            </a:r>
          </a:p>
          <a:p>
            <a:r>
              <a:rPr lang="ru-RU" dirty="0" smtClean="0"/>
              <a:t>У системы есть </a:t>
            </a:r>
            <a:r>
              <a:rPr lang="ru-RU" b="1" dirty="0" smtClean="0"/>
              <a:t>структура</a:t>
            </a:r>
            <a:r>
              <a:rPr lang="ru-RU" dirty="0" smtClean="0"/>
              <a:t>. Система – это целое, а структура – строение этого целого.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8112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Уровневая организация языка  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/>
          <a:lstStyle/>
          <a:p>
            <a:r>
              <a:rPr lang="ru-RU" dirty="0" smtClean="0"/>
              <a:t> Язык – это система, в которой все взаимосвязано.</a:t>
            </a:r>
          </a:p>
          <a:p>
            <a:r>
              <a:rPr lang="ru-RU" dirty="0" smtClean="0"/>
              <a:t>Для теоретического описания языка используется уровневая модель.</a:t>
            </a:r>
          </a:p>
          <a:p>
            <a:r>
              <a:rPr lang="ru-RU" b="1" dirty="0" smtClean="0"/>
              <a:t>Уровень</a:t>
            </a:r>
            <a:r>
              <a:rPr lang="ru-RU" dirty="0" smtClean="0"/>
              <a:t> (ярус) – это подсистема в системе языка, в которую входит ограниченный набор однородных элементов, упорядоченных по правилам данной подсистемы. 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altLang="ru-RU" sz="4000" smtClean="0"/>
              <a:t>В составе языковой системы обычно выделяют 4 основных уровня: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8313" y="1844675"/>
          <a:ext cx="8229600" cy="3848100"/>
        </p:xfrm>
        <a:graphic>
          <a:graphicData uri="http://schemas.openxmlformats.org/drawingml/2006/table">
            <a:tbl>
              <a:tblPr/>
              <a:tblGrid>
                <a:gridCol w="8229600"/>
              </a:tblGrid>
              <a:tr h="9620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синтаксический (словосочетания и предложения)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9620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лексический (слова)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9620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морфемный (морфемы)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9620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фонетический (звуки и фонемы)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не являются знаками!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8293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43192" cy="562074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>Уровни языка и их единицы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09303" y="980728"/>
            <a:ext cx="8229600" cy="554461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dirty="0" smtClean="0"/>
              <a:t>Синтаксический</a:t>
            </a:r>
            <a:r>
              <a:rPr lang="ru-RU" dirty="0" smtClean="0"/>
              <a:t> – словосочетание и предложение </a:t>
            </a:r>
            <a:r>
              <a:rPr lang="ru-RU" i="1" dirty="0" smtClean="0"/>
              <a:t>У Маши выпал первый молочный зуб – </a:t>
            </a:r>
            <a:r>
              <a:rPr lang="ru-RU" dirty="0" smtClean="0"/>
              <a:t>предложение. Предложение – это синтаксическая единица.</a:t>
            </a:r>
          </a:p>
          <a:p>
            <a:pPr>
              <a:buNone/>
            </a:pPr>
            <a:r>
              <a:rPr lang="ru-RU" i="1" dirty="0" smtClean="0"/>
              <a:t>Молочный зуб – </a:t>
            </a:r>
            <a:r>
              <a:rPr lang="ru-RU" dirty="0" smtClean="0"/>
              <a:t>словосочетание.</a:t>
            </a:r>
          </a:p>
          <a:p>
            <a:pPr>
              <a:buNone/>
            </a:pPr>
            <a:r>
              <a:rPr lang="ru-RU" b="1" dirty="0" smtClean="0"/>
              <a:t>Лексический</a:t>
            </a:r>
            <a:r>
              <a:rPr lang="ru-RU" dirty="0" smtClean="0"/>
              <a:t> – слово и устойчивое сочетание (фразеологическая единица) </a:t>
            </a:r>
            <a:r>
              <a:rPr lang="ru-RU" i="1" dirty="0"/>
              <a:t>П</a:t>
            </a:r>
            <a:r>
              <a:rPr lang="ru-RU" i="1" dirty="0" smtClean="0"/>
              <a:t>ервый</a:t>
            </a:r>
            <a:r>
              <a:rPr lang="ru-RU" dirty="0" smtClean="0"/>
              <a:t> – слово. </a:t>
            </a:r>
            <a:r>
              <a:rPr lang="ru-RU" i="1" dirty="0"/>
              <a:t>Молочный зуб </a:t>
            </a:r>
            <a:r>
              <a:rPr lang="ru-RU" i="1" dirty="0" smtClean="0"/>
              <a:t>– </a:t>
            </a:r>
            <a:r>
              <a:rPr lang="ru-RU" dirty="0" smtClean="0"/>
              <a:t>фразеологизм. Слово и фразеологизм – это лексические единицы. </a:t>
            </a:r>
          </a:p>
          <a:p>
            <a:pPr>
              <a:buNone/>
            </a:pPr>
            <a:r>
              <a:rPr lang="ru-RU" b="1" dirty="0" smtClean="0"/>
              <a:t>Морфемный</a:t>
            </a:r>
            <a:r>
              <a:rPr lang="ru-RU" dirty="0" smtClean="0"/>
              <a:t> – морфема </a:t>
            </a:r>
          </a:p>
          <a:p>
            <a:pPr>
              <a:buNone/>
            </a:pPr>
            <a:r>
              <a:rPr lang="ru-RU" i="1" dirty="0" err="1" smtClean="0"/>
              <a:t>молоч</a:t>
            </a:r>
            <a:r>
              <a:rPr lang="ru-RU" dirty="0" smtClean="0"/>
              <a:t> – корень, </a:t>
            </a:r>
            <a:r>
              <a:rPr lang="ru-RU" i="1" dirty="0" smtClean="0"/>
              <a:t>-н-</a:t>
            </a:r>
            <a:r>
              <a:rPr lang="ru-RU" dirty="0" smtClean="0"/>
              <a:t> - это суффикс, </a:t>
            </a:r>
            <a:r>
              <a:rPr lang="ru-RU" i="1" dirty="0" smtClean="0"/>
              <a:t>-</a:t>
            </a:r>
            <a:r>
              <a:rPr lang="ru-RU" i="1" dirty="0" err="1" smtClean="0"/>
              <a:t>ый</a:t>
            </a:r>
            <a:r>
              <a:rPr lang="ru-RU" i="1" dirty="0" smtClean="0"/>
              <a:t> </a:t>
            </a:r>
            <a:r>
              <a:rPr lang="ru-RU" dirty="0" smtClean="0"/>
              <a:t>– это окончание. </a:t>
            </a:r>
          </a:p>
          <a:p>
            <a:pPr>
              <a:buNone/>
            </a:pPr>
            <a:r>
              <a:rPr lang="ru-RU" dirty="0" smtClean="0"/>
              <a:t>Приставка, корень, суффикс и окончание – это единицы морфемного уровня. </a:t>
            </a:r>
          </a:p>
          <a:p>
            <a:pPr>
              <a:buNone/>
            </a:pPr>
            <a:r>
              <a:rPr lang="ru-RU" b="1" dirty="0" smtClean="0"/>
              <a:t>Фонетический </a:t>
            </a:r>
            <a:r>
              <a:rPr lang="ru-RU" dirty="0" smtClean="0"/>
              <a:t>– фонема, слог, ударение, интонация [</a:t>
            </a:r>
            <a:r>
              <a:rPr lang="ru-RU" dirty="0"/>
              <a:t>о</a:t>
            </a:r>
            <a:r>
              <a:rPr lang="ru-RU" dirty="0" smtClean="0"/>
              <a:t>] и [м] – это фонемы, [</a:t>
            </a:r>
            <a:r>
              <a:rPr lang="ru-RU" dirty="0" err="1" smtClean="0"/>
              <a:t>мо</a:t>
            </a:r>
            <a:r>
              <a:rPr lang="ru-RU" dirty="0" smtClean="0"/>
              <a:t>] – это слог. </a:t>
            </a:r>
          </a:p>
          <a:p>
            <a:pPr>
              <a:buNone/>
            </a:pPr>
            <a:r>
              <a:rPr lang="ru-RU" dirty="0" smtClean="0"/>
              <a:t>Фонемы, слоги, ударение и интонация – это единицы фонетического уровня.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84213" y="692150"/>
            <a:ext cx="7632700" cy="551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3600">
                <a:latin typeface="Calibri" pitchFamily="34" charset="0"/>
              </a:rPr>
              <a:t>Каждый из уровней представляет собой систему. =</a:t>
            </a:r>
            <a:r>
              <a:rPr lang="en-US" altLang="ru-RU" sz="3600">
                <a:latin typeface="Calibri" pitchFamily="34" charset="0"/>
              </a:rPr>
              <a:t>&gt;</a:t>
            </a:r>
            <a:endParaRPr lang="ru-RU" altLang="ru-RU" sz="3600">
              <a:latin typeface="Calibri" pitchFamily="34" charset="0"/>
            </a:endParaRPr>
          </a:p>
          <a:p>
            <a:pPr eaLnBrk="1" hangingPunct="1"/>
            <a:endParaRPr lang="ru-RU" altLang="ru-RU" sz="3600">
              <a:latin typeface="Calibri" pitchFamily="34" charset="0"/>
            </a:endParaRPr>
          </a:p>
          <a:p>
            <a:pPr eaLnBrk="1" hangingPunct="1"/>
            <a:r>
              <a:rPr lang="ru-RU" altLang="ru-RU" sz="3600">
                <a:latin typeface="Calibri" pitchFamily="34" charset="0"/>
              </a:rPr>
              <a:t>Язык – это </a:t>
            </a:r>
            <a:r>
              <a:rPr lang="ru-RU" altLang="ru-RU" sz="3600" b="1">
                <a:latin typeface="Calibri" pitchFamily="34" charset="0"/>
              </a:rPr>
              <a:t>макросистема</a:t>
            </a:r>
            <a:r>
              <a:rPr lang="ru-RU" altLang="ru-RU" sz="3600">
                <a:latin typeface="Calibri" pitchFamily="34" charset="0"/>
              </a:rPr>
              <a:t>, или система систем.</a:t>
            </a:r>
          </a:p>
          <a:p>
            <a:pPr eaLnBrk="1" hangingPunct="1"/>
            <a:endParaRPr lang="ru-RU" altLang="ru-RU" sz="3600">
              <a:latin typeface="Calibri" pitchFamily="34" charset="0"/>
            </a:endParaRPr>
          </a:p>
          <a:p>
            <a:pPr eaLnBrk="1" hangingPunct="1"/>
            <a:r>
              <a:rPr lang="ru-RU" altLang="ru-RU" sz="3600">
                <a:latin typeface="Calibri" pitchFamily="34" charset="0"/>
              </a:rPr>
              <a:t>Язык реализуется в конкретных употреблениях – речи.</a:t>
            </a:r>
          </a:p>
          <a:p>
            <a:pPr eaLnBrk="1" hangingPunct="1"/>
            <a:endParaRPr lang="ru-RU" altLang="ru-RU" sz="3200">
              <a:latin typeface="Calibri" pitchFamily="34" charset="0"/>
            </a:endParaRPr>
          </a:p>
          <a:p>
            <a:pPr eaLnBrk="1" hangingPunct="1"/>
            <a:endParaRPr lang="ru-RU" altLang="ru-RU" sz="3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0237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Прямоугольник 1"/>
          <p:cNvSpPr>
            <a:spLocks noChangeArrowheads="1"/>
          </p:cNvSpPr>
          <p:nvPr/>
        </p:nvSpPr>
        <p:spPr bwMode="auto">
          <a:xfrm>
            <a:off x="611188" y="836613"/>
            <a:ext cx="7921625" cy="354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latin typeface="Calibri" pitchFamily="34" charset="0"/>
              </a:rPr>
              <a:t>«</a:t>
            </a:r>
            <a:r>
              <a:rPr lang="ru-RU" sz="3200" b="1">
                <a:latin typeface="Calibri" pitchFamily="34" charset="0"/>
              </a:rPr>
              <a:t>Язык</a:t>
            </a:r>
            <a:r>
              <a:rPr lang="ru-RU" sz="3200">
                <a:latin typeface="Calibri" pitchFamily="34" charset="0"/>
              </a:rPr>
              <a:t> – это закономерно развивающаяся сложная знаковая система, часть сознания, система знаний, организованная в виде словаря и грамматики и обеспечивающая передачу информации от ментальной формы к физической путем построения речевых текстов» </a:t>
            </a:r>
            <a:r>
              <a:rPr lang="en-US" sz="3200">
                <a:latin typeface="Calibri" pitchFamily="34" charset="0"/>
              </a:rPr>
              <a:t>[</a:t>
            </a:r>
            <a:r>
              <a:rPr lang="ru-RU" sz="3200">
                <a:latin typeface="Calibri" pitchFamily="34" charset="0"/>
              </a:rPr>
              <a:t>Князев, Пожарицкая</a:t>
            </a:r>
            <a:r>
              <a:rPr lang="en-US" sz="3200">
                <a:latin typeface="Calibri" pitchFamily="34" charset="0"/>
              </a:rPr>
              <a:t>]</a:t>
            </a:r>
            <a:r>
              <a:rPr lang="pl-PL" sz="3200">
                <a:latin typeface="Calibri" pitchFamily="34" charset="0"/>
              </a:rPr>
              <a:t>.</a:t>
            </a:r>
            <a:r>
              <a:rPr lang="ru-RU" sz="3200">
                <a:latin typeface="Calibri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1135</TotalTime>
  <Words>841</Words>
  <Application>Microsoft Office PowerPoint</Application>
  <PresentationFormat>Экран (4:3)</PresentationFormat>
  <Paragraphs>77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Язык как система.  Разделы и основные проблемы языкознания.  </vt:lpstr>
      <vt:lpstr>Презентация PowerPoint</vt:lpstr>
      <vt:lpstr>Презентация PowerPoint</vt:lpstr>
      <vt:lpstr>Свойства системы</vt:lpstr>
      <vt:lpstr>Уровневая организация языка  </vt:lpstr>
      <vt:lpstr>В составе языковой системы обычно выделяют 4 основных уровня:</vt:lpstr>
      <vt:lpstr>Уровни языка и их единицы</vt:lpstr>
      <vt:lpstr>Презентация PowerPoint</vt:lpstr>
      <vt:lpstr>Презентация PowerPoint</vt:lpstr>
      <vt:lpstr>Подразделение языкознания как науки - 1</vt:lpstr>
      <vt:lpstr>Презентация PowerPoint</vt:lpstr>
      <vt:lpstr>Языковые контакты</vt:lpstr>
      <vt:lpstr>Подразделение языкознания как науки – 2 </vt:lpstr>
      <vt:lpstr>Отдельные лингвистические дисциплины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Языкознание как наука.  2. Разделы и основные проблемы языкознания.</dc:title>
  <dc:creator>Julia</dc:creator>
  <cp:lastModifiedBy>Home</cp:lastModifiedBy>
  <cp:revision>55</cp:revision>
  <dcterms:created xsi:type="dcterms:W3CDTF">2019-09-05T22:49:16Z</dcterms:created>
  <dcterms:modified xsi:type="dcterms:W3CDTF">2023-09-27T02:40:59Z</dcterms:modified>
</cp:coreProperties>
</file>