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2" r:id="rId2"/>
    <p:sldId id="331" r:id="rId3"/>
    <p:sldId id="333" r:id="rId4"/>
    <p:sldId id="344" r:id="rId5"/>
    <p:sldId id="287" r:id="rId6"/>
    <p:sldId id="355" r:id="rId7"/>
    <p:sldId id="343" r:id="rId8"/>
    <p:sldId id="351" r:id="rId9"/>
    <p:sldId id="352" r:id="rId10"/>
    <p:sldId id="353" r:id="rId11"/>
    <p:sldId id="334" r:id="rId1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0C814"/>
    <a:srgbClr val="A0C8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1BCE8-4FA5-4D0B-9414-08F531AC594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00D185B-96C2-479C-A402-418C2A8B71FA}">
      <dgm:prSet phldrT="[Text]" custT="1"/>
      <dgm:spPr>
        <a:xfrm>
          <a:off x="208042" y="3118783"/>
          <a:ext cx="1476688" cy="726876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Гёте-Институт в России</a:t>
          </a:r>
          <a:endParaRPr lang="de-DE" sz="14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A79B6537-675B-419B-B54E-E1CE47642FDE}" type="parTrans" cxnId="{6E1DCD09-6C84-4359-A9C5-3A6C80797F18}">
      <dgm:prSet/>
      <dgm:spPr/>
      <dgm:t>
        <a:bodyPr/>
        <a:lstStyle/>
        <a:p>
          <a:endParaRPr lang="de-DE"/>
        </a:p>
      </dgm:t>
    </dgm:pt>
    <dgm:pt modelId="{DB6365D6-600E-4B3F-AB6C-935466262D60}" type="sibTrans" cxnId="{6E1DCD09-6C84-4359-A9C5-3A6C80797F18}">
      <dgm:prSet/>
      <dgm:spPr>
        <a:xfrm>
          <a:off x="389345" y="958170"/>
          <a:ext cx="3390683" cy="3390683"/>
        </a:xfrm>
        <a:prstGeom prst="leftCircularArrow">
          <a:avLst>
            <a:gd name="adj1" fmla="val 1280"/>
            <a:gd name="adj2" fmla="val 150903"/>
            <a:gd name="adj3" fmla="val 922505"/>
            <a:gd name="adj4" fmla="val 8020580"/>
            <a:gd name="adj5" fmla="val 1494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19B4C16C-E37C-4ACD-A932-82216E380ECC}">
      <dgm:prSet phldrT="[Text]" custT="1"/>
      <dgm:spPr>
        <a:xfrm>
          <a:off x="11322" y="584497"/>
          <a:ext cx="2004724" cy="2921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Общая координация проекта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AC1B157F-DB87-4E5F-B257-5EC7B145534F}" type="parTrans" cxnId="{BD23A6DD-D3ED-4D4F-BDE5-D5F375AAA8F5}">
      <dgm:prSet/>
      <dgm:spPr/>
      <dgm:t>
        <a:bodyPr/>
        <a:lstStyle/>
        <a:p>
          <a:endParaRPr lang="de-DE"/>
        </a:p>
      </dgm:t>
    </dgm:pt>
    <dgm:pt modelId="{68FC5FC8-7CA7-4192-92A5-9445B96BBF82}" type="sibTrans" cxnId="{BD23A6DD-D3ED-4D4F-BDE5-D5F375AAA8F5}">
      <dgm:prSet/>
      <dgm:spPr/>
      <dgm:t>
        <a:bodyPr/>
        <a:lstStyle/>
        <a:p>
          <a:endParaRPr lang="de-DE"/>
        </a:p>
      </dgm:t>
    </dgm:pt>
    <dgm:pt modelId="{EEB4E3B6-D528-45A4-AFF4-46ED16DEED90}">
      <dgm:prSet phldrT="[Text]" custT="1"/>
      <dgm:spPr>
        <a:xfrm>
          <a:off x="3109650" y="799693"/>
          <a:ext cx="1706009" cy="717020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Ресурсные центры</a:t>
          </a:r>
          <a:endParaRPr lang="de-DE" sz="16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2FD651C1-6D93-4868-A744-76758A46095D}" type="parTrans" cxnId="{8408D5A0-1BD4-4AA3-80F5-A75A26284677}">
      <dgm:prSet/>
      <dgm:spPr/>
      <dgm:t>
        <a:bodyPr/>
        <a:lstStyle/>
        <a:p>
          <a:endParaRPr lang="de-DE"/>
        </a:p>
      </dgm:t>
    </dgm:pt>
    <dgm:pt modelId="{9A1D807D-F7D9-4152-88C1-554E56CE45F4}" type="sibTrans" cxnId="{8408D5A0-1BD4-4AA3-80F5-A75A26284677}">
      <dgm:prSet/>
      <dgm:spPr>
        <a:xfrm>
          <a:off x="3545935" y="98057"/>
          <a:ext cx="3534071" cy="3534071"/>
        </a:xfrm>
        <a:prstGeom prst="circularArrow">
          <a:avLst>
            <a:gd name="adj1" fmla="val 1228"/>
            <a:gd name="adj2" fmla="val 144612"/>
            <a:gd name="adj3" fmla="val 20200774"/>
            <a:gd name="adj4" fmla="val 13096408"/>
            <a:gd name="adj5" fmla="val 1433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A23E357B-E6E4-469E-B177-BA249EB4CE58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Координация проекта на локальном уровне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B33AF82-B50E-4F6D-99D4-D19B04C1B825}" type="parTrans" cxnId="{D7486EB6-0CD0-4F69-AA58-B904DC39FDF2}">
      <dgm:prSet/>
      <dgm:spPr/>
      <dgm:t>
        <a:bodyPr/>
        <a:lstStyle/>
        <a:p>
          <a:endParaRPr lang="de-DE"/>
        </a:p>
      </dgm:t>
    </dgm:pt>
    <dgm:pt modelId="{9796EDE5-D1AF-4410-B75A-81CFC743CC59}" type="sibTrans" cxnId="{D7486EB6-0CD0-4F69-AA58-B904DC39FDF2}">
      <dgm:prSet/>
      <dgm:spPr/>
      <dgm:t>
        <a:bodyPr/>
        <a:lstStyle/>
        <a:p>
          <a:endParaRPr lang="de-DE"/>
        </a:p>
      </dgm:t>
    </dgm:pt>
    <dgm:pt modelId="{E20E0EB7-9559-4877-85AE-0D420EBB9B10}">
      <dgm:prSet phldrT="[Text]" custT="1"/>
      <dgm:spPr>
        <a:xfrm>
          <a:off x="6348034" y="3176787"/>
          <a:ext cx="1426818" cy="782574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Школы</a:t>
          </a:r>
          <a:endParaRPr lang="de-DE" sz="16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8E721E76-B1A8-46A1-A763-5D514D416C7B}" type="parTrans" cxnId="{FBF520D8-DABA-41D3-9972-D54802B3D618}">
      <dgm:prSet/>
      <dgm:spPr/>
      <dgm:t>
        <a:bodyPr/>
        <a:lstStyle/>
        <a:p>
          <a:endParaRPr lang="de-DE"/>
        </a:p>
      </dgm:t>
    </dgm:pt>
    <dgm:pt modelId="{6BBAA134-D76C-4455-A0FE-B9E8B1E9D085}" type="sibTrans" cxnId="{FBF520D8-DABA-41D3-9972-D54802B3D618}">
      <dgm:prSet/>
      <dgm:spPr/>
      <dgm:t>
        <a:bodyPr/>
        <a:lstStyle/>
        <a:p>
          <a:endParaRPr lang="de-DE"/>
        </a:p>
      </dgm:t>
    </dgm:pt>
    <dgm:pt modelId="{E8A0DAA5-BD86-49D2-BF58-E2799B7892EC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5 шагов к введению немецкого:</a:t>
          </a:r>
          <a:endParaRPr lang="de-DE" sz="14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0C963E5E-A0DE-45A8-A33E-0A908F55BBB7}" type="parTrans" cxnId="{A648F32C-2138-4EC9-93AF-80B17986FD21}">
      <dgm:prSet/>
      <dgm:spPr/>
      <dgm:t>
        <a:bodyPr/>
        <a:lstStyle/>
        <a:p>
          <a:endParaRPr lang="de-DE"/>
        </a:p>
      </dgm:t>
    </dgm:pt>
    <dgm:pt modelId="{51232BE6-C6FC-42CC-843B-37986B4E5D46}" type="sibTrans" cxnId="{A648F32C-2138-4EC9-93AF-80B17986FD21}">
      <dgm:prSet/>
      <dgm:spPr/>
      <dgm:t>
        <a:bodyPr/>
        <a:lstStyle/>
        <a:p>
          <a:endParaRPr lang="de-DE"/>
        </a:p>
      </dgm:t>
    </dgm:pt>
    <dgm:pt modelId="{F55A5694-9A33-4116-AC5A-0047C2ECD197}">
      <dgm:prSet custT="1"/>
      <dgm:spPr>
        <a:xfrm>
          <a:off x="11322" y="584497"/>
          <a:ext cx="2004724" cy="2921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Разработка, пилотирование и адаптация мероприятий</a:t>
          </a:r>
          <a:endParaRPr lang="de-DE" sz="1200" b="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58821E30-A749-47BB-91FE-78CAF2CA432E}" type="parTrans" cxnId="{7F599135-B4B1-4677-8E33-D949C4089468}">
      <dgm:prSet/>
      <dgm:spPr/>
      <dgm:t>
        <a:bodyPr/>
        <a:lstStyle/>
        <a:p>
          <a:endParaRPr lang="de-DE"/>
        </a:p>
      </dgm:t>
    </dgm:pt>
    <dgm:pt modelId="{CE523381-F195-411B-882D-E10FBDD0DB78}" type="sibTrans" cxnId="{7F599135-B4B1-4677-8E33-D949C4089468}">
      <dgm:prSet/>
      <dgm:spPr/>
      <dgm:t>
        <a:bodyPr/>
        <a:lstStyle/>
        <a:p>
          <a:endParaRPr lang="de-DE"/>
        </a:p>
      </dgm:t>
    </dgm:pt>
    <dgm:pt modelId="{B25838FB-09A4-4199-B19A-F596E4C6F89A}">
      <dgm:prSet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0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4A3912C-9023-4255-938D-8CF2ABEAFCFF}" type="parTrans" cxnId="{E4F02524-802D-465F-83D7-B5FB1827C636}">
      <dgm:prSet/>
      <dgm:spPr/>
      <dgm:t>
        <a:bodyPr/>
        <a:lstStyle/>
        <a:p>
          <a:endParaRPr lang="de-DE"/>
        </a:p>
      </dgm:t>
    </dgm:pt>
    <dgm:pt modelId="{577B2F86-848E-4391-B016-CFEBA4EDA799}" type="sibTrans" cxnId="{E4F02524-802D-465F-83D7-B5FB1827C636}">
      <dgm:prSet/>
      <dgm:spPr/>
      <dgm:t>
        <a:bodyPr/>
        <a:lstStyle/>
        <a:p>
          <a:endParaRPr lang="de-DE"/>
        </a:p>
      </dgm:t>
    </dgm:pt>
    <dgm:pt modelId="{B460703B-9B6E-496A-854C-7079DB80F93D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Связующее звено между Гёте-Институтом и школами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199024E0-9316-4C9C-8102-C81573C9A907}" type="parTrans" cxnId="{74F0AF80-2325-4B3D-A6E9-E6EC54800438}">
      <dgm:prSet/>
      <dgm:spPr/>
      <dgm:t>
        <a:bodyPr/>
        <a:lstStyle/>
        <a:p>
          <a:endParaRPr lang="de-DE"/>
        </a:p>
      </dgm:t>
    </dgm:pt>
    <dgm:pt modelId="{49EFF630-25FE-4C1C-BB28-D0F768EC3934}" type="sibTrans" cxnId="{74F0AF80-2325-4B3D-A6E9-E6EC54800438}">
      <dgm:prSet/>
      <dgm:spPr/>
      <dgm:t>
        <a:bodyPr/>
        <a:lstStyle/>
        <a:p>
          <a:endParaRPr lang="de-DE"/>
        </a:p>
      </dgm:t>
    </dgm:pt>
    <dgm:pt modelId="{1890B00F-1DD1-48D4-9AC2-D9B20529C708}">
      <dgm:prSet custT="1"/>
      <dgm:spPr>
        <a:xfrm>
          <a:off x="11322" y="584497"/>
          <a:ext cx="2004724" cy="2921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Поиск партнеров среди муниципальных органов управления образованием</a:t>
          </a:r>
          <a:endParaRPr lang="de-DE" sz="1200" b="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0B9F632-6212-4137-9C71-FF4B27328503}" type="parTrans" cxnId="{04F227EE-D20D-431B-8540-C4E056AC78F9}">
      <dgm:prSet/>
      <dgm:spPr/>
      <dgm:t>
        <a:bodyPr/>
        <a:lstStyle/>
        <a:p>
          <a:endParaRPr lang="de-DE"/>
        </a:p>
      </dgm:t>
    </dgm:pt>
    <dgm:pt modelId="{928B3E44-2DA4-4E22-AD82-0E28FC99FDD7}" type="sibTrans" cxnId="{04F227EE-D20D-431B-8540-C4E056AC78F9}">
      <dgm:prSet/>
      <dgm:spPr/>
      <dgm:t>
        <a:bodyPr/>
        <a:lstStyle/>
        <a:p>
          <a:endParaRPr lang="de-DE"/>
        </a:p>
      </dgm:t>
    </dgm:pt>
    <dgm:pt modelId="{1288BB98-E26D-41D3-B01F-21D5FE775796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Реклама, консультирование, организация и проведение локальных мероприятий и т.д.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E1AF1FE-767A-4762-A937-D3604B49281F}" type="parTrans" cxnId="{8A66DC7E-0717-4002-8AE0-5F890BF3C081}">
      <dgm:prSet/>
      <dgm:spPr/>
      <dgm:t>
        <a:bodyPr/>
        <a:lstStyle/>
        <a:p>
          <a:endParaRPr lang="de-DE"/>
        </a:p>
      </dgm:t>
    </dgm:pt>
    <dgm:pt modelId="{EC30111B-05FD-4EF3-8740-A9E9C0834249}" type="sibTrans" cxnId="{8A66DC7E-0717-4002-8AE0-5F890BF3C081}">
      <dgm:prSet/>
      <dgm:spPr/>
      <dgm:t>
        <a:bodyPr/>
        <a:lstStyle/>
        <a:p>
          <a:endParaRPr lang="de-DE"/>
        </a:p>
      </dgm:t>
    </dgm:pt>
    <dgm:pt modelId="{26875436-9098-4858-B192-3DD5AE717A9A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Мотивировать родителей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4A575657-751D-42D3-BD56-39BD90342988}" type="parTrans" cxnId="{C48136F3-0843-42C1-BFF3-590B91A84CB9}">
      <dgm:prSet/>
      <dgm:spPr/>
      <dgm:t>
        <a:bodyPr/>
        <a:lstStyle/>
        <a:p>
          <a:endParaRPr lang="de-DE"/>
        </a:p>
      </dgm:t>
    </dgm:pt>
    <dgm:pt modelId="{E0107417-0759-4F05-82E1-D4F173B1603C}" type="sibTrans" cxnId="{C48136F3-0843-42C1-BFF3-590B91A84CB9}">
      <dgm:prSet/>
      <dgm:spPr/>
      <dgm:t>
        <a:bodyPr/>
        <a:lstStyle/>
        <a:p>
          <a:endParaRPr lang="de-DE"/>
        </a:p>
      </dgm:t>
    </dgm:pt>
    <dgm:pt modelId="{DE97E300-DD3F-4F6E-A4F6-B81C9254D197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1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268F32A6-4F80-4144-B690-88280D21E502}" type="parTrans" cxnId="{30386872-9B1C-459A-A99D-3E3816B12F08}">
      <dgm:prSet/>
      <dgm:spPr/>
      <dgm:t>
        <a:bodyPr/>
        <a:lstStyle/>
        <a:p>
          <a:endParaRPr lang="de-DE"/>
        </a:p>
      </dgm:t>
    </dgm:pt>
    <dgm:pt modelId="{C1024E05-2FAA-451A-8BEE-C8F0AADE8735}" type="sibTrans" cxnId="{30386872-9B1C-459A-A99D-3E3816B12F08}">
      <dgm:prSet/>
      <dgm:spPr/>
      <dgm:t>
        <a:bodyPr/>
        <a:lstStyle/>
        <a:p>
          <a:endParaRPr lang="de-DE"/>
        </a:p>
      </dgm:t>
    </dgm:pt>
    <dgm:pt modelId="{2F36F694-9435-41AA-BD9C-DA572B2B9E42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1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8B02021E-AC87-42A7-AC39-C0272B8F92C6}" type="parTrans" cxnId="{8D2B381D-B6FD-4E1E-9F74-010428DA37E6}">
      <dgm:prSet/>
      <dgm:spPr/>
      <dgm:t>
        <a:bodyPr/>
        <a:lstStyle/>
        <a:p>
          <a:endParaRPr lang="de-DE"/>
        </a:p>
      </dgm:t>
    </dgm:pt>
    <dgm:pt modelId="{8CF11BE6-58BA-46D4-A577-98759C863F91}" type="sibTrans" cxnId="{8D2B381D-B6FD-4E1E-9F74-010428DA37E6}">
      <dgm:prSet/>
      <dgm:spPr/>
      <dgm:t>
        <a:bodyPr/>
        <a:lstStyle/>
        <a:p>
          <a:endParaRPr lang="de-DE"/>
        </a:p>
      </dgm:t>
    </dgm:pt>
    <dgm:pt modelId="{F97E5A3D-0169-4751-8B43-FFF48BC83627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Заинтересовать учащихся,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BD2EABB7-760A-4820-8CE1-27EF745FE68D}" type="parTrans" cxnId="{5F3C3AE6-F39B-4669-BAE4-AD535229890C}">
      <dgm:prSet/>
      <dgm:spPr/>
      <dgm:t>
        <a:bodyPr/>
        <a:lstStyle/>
        <a:p>
          <a:endParaRPr lang="de-DE"/>
        </a:p>
      </dgm:t>
    </dgm:pt>
    <dgm:pt modelId="{7BEDB654-D847-4A52-AF98-078D6CF79744}" type="sibTrans" cxnId="{5F3C3AE6-F39B-4669-BAE4-AD535229890C}">
      <dgm:prSet/>
      <dgm:spPr/>
      <dgm:t>
        <a:bodyPr/>
        <a:lstStyle/>
        <a:p>
          <a:endParaRPr lang="de-DE"/>
        </a:p>
      </dgm:t>
    </dgm:pt>
    <dgm:pt modelId="{31716A5E-5BA4-4A34-82C2-ABF917E7540F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Подготовить учителя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DBA68B47-B911-4D41-827A-1E3EF446F6E7}" type="parTrans" cxnId="{A6859996-ECBC-40B6-8588-91A63F3B835E}">
      <dgm:prSet/>
      <dgm:spPr/>
      <dgm:t>
        <a:bodyPr/>
        <a:lstStyle/>
        <a:p>
          <a:endParaRPr lang="de-DE"/>
        </a:p>
      </dgm:t>
    </dgm:pt>
    <dgm:pt modelId="{3C8B540E-3465-4576-9BF7-709B7D816BA4}" type="sibTrans" cxnId="{A6859996-ECBC-40B6-8588-91A63F3B835E}">
      <dgm:prSet/>
      <dgm:spPr/>
      <dgm:t>
        <a:bodyPr/>
        <a:lstStyle/>
        <a:p>
          <a:endParaRPr lang="de-DE"/>
        </a:p>
      </dgm:t>
    </dgm:pt>
    <dgm:pt modelId="{43AF82AC-1091-41C5-90B8-C409F38D620B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1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56E0AE33-9B37-4D4E-B3FA-2753B4EC5B10}" type="parTrans" cxnId="{B003AB55-2CD8-43D3-A597-7079B13F43C6}">
      <dgm:prSet/>
      <dgm:spPr/>
      <dgm:t>
        <a:bodyPr/>
        <a:lstStyle/>
        <a:p>
          <a:endParaRPr lang="de-DE"/>
        </a:p>
      </dgm:t>
    </dgm:pt>
    <dgm:pt modelId="{8D4F6A38-8E7F-4DDD-99D0-1CCCCE7895B0}" type="sibTrans" cxnId="{B003AB55-2CD8-43D3-A597-7079B13F43C6}">
      <dgm:prSet/>
      <dgm:spPr/>
      <dgm:t>
        <a:bodyPr/>
        <a:lstStyle/>
        <a:p>
          <a:endParaRPr lang="de-DE"/>
        </a:p>
      </dgm:t>
    </dgm:pt>
    <dgm:pt modelId="{45B2746F-A704-4B12-B778-EDD79145B08E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Убедить директора,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D9B0520B-B7B2-48BC-89B8-37DDC61D22B4}" type="sibTrans" cxnId="{53E65DFD-ECE6-43E9-9371-24F460227DC0}">
      <dgm:prSet/>
      <dgm:spPr/>
      <dgm:t>
        <a:bodyPr/>
        <a:lstStyle/>
        <a:p>
          <a:endParaRPr lang="de-DE"/>
        </a:p>
      </dgm:t>
    </dgm:pt>
    <dgm:pt modelId="{222D4D96-9521-47B0-BCBD-77AF9DDD484A}" type="parTrans" cxnId="{53E65DFD-ECE6-43E9-9371-24F460227DC0}">
      <dgm:prSet/>
      <dgm:spPr/>
      <dgm:t>
        <a:bodyPr/>
        <a:lstStyle/>
        <a:p>
          <a:endParaRPr lang="de-DE"/>
        </a:p>
      </dgm:t>
    </dgm:pt>
    <dgm:pt modelId="{BC421B3B-EFEB-4D75-8FE4-A8246DDDB75A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Обеспечить школы кадрами 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7553B905-D42B-4B47-A8D6-AA54E0B6B405}" type="parTrans" cxnId="{D1CDEA04-CEA1-4D73-B76C-D4BD080E9BAF}">
      <dgm:prSet/>
      <dgm:spPr/>
      <dgm:t>
        <a:bodyPr/>
        <a:lstStyle/>
        <a:p>
          <a:endParaRPr lang="de-DE"/>
        </a:p>
      </dgm:t>
    </dgm:pt>
    <dgm:pt modelId="{D9B432B7-B064-4BE3-8A3F-E78D6F40FBE6}" type="sibTrans" cxnId="{D1CDEA04-CEA1-4D73-B76C-D4BD080E9BAF}">
      <dgm:prSet/>
      <dgm:spPr/>
      <dgm:t>
        <a:bodyPr/>
        <a:lstStyle/>
        <a:p>
          <a:endParaRPr lang="de-DE"/>
        </a:p>
      </dgm:t>
    </dgm:pt>
    <dgm:pt modelId="{9D598B48-3BA6-4820-8030-C8F2EE5816AF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Взаимодействие с региональными органами управления образованием 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57ABEC7A-C9C3-46DF-9CEC-3EC01CD3276F}" type="parTrans" cxnId="{C0A3521F-D2D0-4987-8723-CE8B5529287A}">
      <dgm:prSet/>
      <dgm:spPr/>
      <dgm:t>
        <a:bodyPr/>
        <a:lstStyle/>
        <a:p>
          <a:endParaRPr lang="de-DE"/>
        </a:p>
      </dgm:t>
    </dgm:pt>
    <dgm:pt modelId="{4558863B-F6A8-41E8-96D9-92C6001CB242}" type="sibTrans" cxnId="{C0A3521F-D2D0-4987-8723-CE8B5529287A}">
      <dgm:prSet/>
      <dgm:spPr/>
      <dgm:t>
        <a:bodyPr/>
        <a:lstStyle/>
        <a:p>
          <a:endParaRPr lang="de-DE"/>
        </a:p>
      </dgm:t>
    </dgm:pt>
    <dgm:pt modelId="{14638B92-A429-4E68-9763-DEFEF2754B6A}" type="pres">
      <dgm:prSet presAssocID="{8891BCE8-4FA5-4D0B-9414-08F531AC5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F937D3A-46E6-4754-A54E-B47A60AC19C2}" type="pres">
      <dgm:prSet presAssocID="{8891BCE8-4FA5-4D0B-9414-08F531AC5946}" presName="tSp" presStyleCnt="0"/>
      <dgm:spPr/>
    </dgm:pt>
    <dgm:pt modelId="{113781FA-BC78-4F31-B31B-3FCF2E2FEEDD}" type="pres">
      <dgm:prSet presAssocID="{8891BCE8-4FA5-4D0B-9414-08F531AC5946}" presName="bSp" presStyleCnt="0"/>
      <dgm:spPr/>
    </dgm:pt>
    <dgm:pt modelId="{9DA3467C-0E35-498E-BA31-0CDAEFFE9787}" type="pres">
      <dgm:prSet presAssocID="{8891BCE8-4FA5-4D0B-9414-08F531AC5946}" presName="process" presStyleCnt="0"/>
      <dgm:spPr/>
    </dgm:pt>
    <dgm:pt modelId="{C488B243-932D-4C19-A970-84978EBFB3D1}" type="pres">
      <dgm:prSet presAssocID="{900D185B-96C2-479C-A402-418C2A8B71FA}" presName="composite1" presStyleCnt="0"/>
      <dgm:spPr/>
    </dgm:pt>
    <dgm:pt modelId="{6E9E9639-1855-4208-890F-80431D97E911}" type="pres">
      <dgm:prSet presAssocID="{900D185B-96C2-479C-A402-418C2A8B71FA}" presName="dummyNode1" presStyleLbl="node1" presStyleIdx="0" presStyleCnt="3"/>
      <dgm:spPr/>
    </dgm:pt>
    <dgm:pt modelId="{145C9784-F1D7-40E5-A003-D15D056A430A}" type="pres">
      <dgm:prSet presAssocID="{900D185B-96C2-479C-A402-418C2A8B71FA}" presName="childNode1" presStyleLbl="bgAcc1" presStyleIdx="0" presStyleCnt="3" custScaleX="140929" custScaleY="248984" custLinFactNeighborX="482" custLinFactNeighborY="-285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461090-CB5F-4D39-A4AB-0D016B53530E}" type="pres">
      <dgm:prSet presAssocID="{900D185B-96C2-479C-A402-418C2A8B71F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9B5840-5D24-405D-88B1-3E52BE380B5E}" type="pres">
      <dgm:prSet presAssocID="{900D185B-96C2-479C-A402-418C2A8B71FA}" presName="parentNode1" presStyleLbl="node1" presStyleIdx="0" presStyleCnt="3" custScaleX="116785" custScaleY="144557" custLinFactY="2441" custLinFactNeighborX="-2353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2BD3A1-69F0-43BA-8038-67FAFC0B7265}" type="pres">
      <dgm:prSet presAssocID="{900D185B-96C2-479C-A402-418C2A8B71FA}" presName="connSite1" presStyleCnt="0"/>
      <dgm:spPr/>
    </dgm:pt>
    <dgm:pt modelId="{92AFC33A-EB8D-4965-9E82-D2B1BF46AA44}" type="pres">
      <dgm:prSet presAssocID="{DB6365D6-600E-4B3F-AB6C-935466262D60}" presName="Name9" presStyleLbl="sibTrans2D1" presStyleIdx="0" presStyleCnt="2"/>
      <dgm:spPr/>
      <dgm:t>
        <a:bodyPr/>
        <a:lstStyle/>
        <a:p>
          <a:endParaRPr lang="de-DE"/>
        </a:p>
      </dgm:t>
    </dgm:pt>
    <dgm:pt modelId="{603A286C-91A0-4DCF-B703-F133AC27BF1C}" type="pres">
      <dgm:prSet presAssocID="{EEB4E3B6-D528-45A4-AFF4-46ED16DEED90}" presName="composite2" presStyleCnt="0"/>
      <dgm:spPr/>
    </dgm:pt>
    <dgm:pt modelId="{5434D3D8-1E1E-466A-AEF9-A5BDCAF73804}" type="pres">
      <dgm:prSet presAssocID="{EEB4E3B6-D528-45A4-AFF4-46ED16DEED90}" presName="dummyNode2" presStyleLbl="node1" presStyleIdx="0" presStyleCnt="3"/>
      <dgm:spPr/>
    </dgm:pt>
    <dgm:pt modelId="{CBE63DD1-E205-4B7D-BD19-BCFAAF5794D8}" type="pres">
      <dgm:prSet presAssocID="{EEB4E3B6-D528-45A4-AFF4-46ED16DEED90}" presName="childNode2" presStyleLbl="bgAcc1" presStyleIdx="1" presStyleCnt="3" custScaleX="255142" custScaleY="207225" custLinFactNeighborX="-2161" custLinFactNeighborY="-176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5C25E0-D5EE-4A36-8B10-64110AFD850F}" type="pres">
      <dgm:prSet presAssocID="{EEB4E3B6-D528-45A4-AFF4-46ED16DEED9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81190A-A46F-4827-9964-3BC8ADECB56D}" type="pres">
      <dgm:prSet presAssocID="{EEB4E3B6-D528-45A4-AFF4-46ED16DEED90}" presName="parentNode2" presStyleLbl="node1" presStyleIdx="1" presStyleCnt="3" custScaleX="134921" custScaleY="142597" custLinFactY="-26413" custLinFactNeighborX="-241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4268BB-5AEB-4FC8-9E70-60E5569D84DF}" type="pres">
      <dgm:prSet presAssocID="{EEB4E3B6-D528-45A4-AFF4-46ED16DEED90}" presName="connSite2" presStyleCnt="0"/>
      <dgm:spPr/>
    </dgm:pt>
    <dgm:pt modelId="{B3B56C34-6271-4156-A2C7-BF7D5905FD0E}" type="pres">
      <dgm:prSet presAssocID="{9A1D807D-F7D9-4152-88C1-554E56CE45F4}" presName="Name18" presStyleLbl="sibTrans2D1" presStyleIdx="1" presStyleCnt="2"/>
      <dgm:spPr/>
      <dgm:t>
        <a:bodyPr/>
        <a:lstStyle/>
        <a:p>
          <a:endParaRPr lang="de-DE"/>
        </a:p>
      </dgm:t>
    </dgm:pt>
    <dgm:pt modelId="{12DFDA97-3E88-4739-AE5C-C7521973DE06}" type="pres">
      <dgm:prSet presAssocID="{E20E0EB7-9559-4877-85AE-0D420EBB9B10}" presName="composite1" presStyleCnt="0"/>
      <dgm:spPr/>
    </dgm:pt>
    <dgm:pt modelId="{1D0FB42F-2025-4E97-A6CC-BCA0B4CCC210}" type="pres">
      <dgm:prSet presAssocID="{E20E0EB7-9559-4877-85AE-0D420EBB9B10}" presName="dummyNode1" presStyleLbl="node1" presStyleIdx="1" presStyleCnt="3"/>
      <dgm:spPr/>
    </dgm:pt>
    <dgm:pt modelId="{13548022-C20E-41CD-BEF4-5EC1274BF9C3}" type="pres">
      <dgm:prSet presAssocID="{E20E0EB7-9559-4877-85AE-0D420EBB9B10}" presName="childNode1" presStyleLbl="bgAcc1" presStyleIdx="2" presStyleCnt="3" custScaleX="152108" custScaleY="283681" custLinFactNeighborX="-4502" custLinFactNeighborY="-235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B8416A-42D1-42B8-AE46-2E083DA27461}" type="pres">
      <dgm:prSet presAssocID="{E20E0EB7-9559-4877-85AE-0D420EBB9B1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F418F1-1FAF-4917-AC9E-FF9DEDD49718}" type="pres">
      <dgm:prSet presAssocID="{E20E0EB7-9559-4877-85AE-0D420EBB9B10}" presName="parentNode1" presStyleLbl="node1" presStyleIdx="2" presStyleCnt="3" custScaleX="112841" custScaleY="155634" custLinFactY="19515" custLinFactNeighborX="-2448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062BFE-0ABE-42DB-ADD2-68B2A353D5E4}" type="pres">
      <dgm:prSet presAssocID="{E20E0EB7-9559-4877-85AE-0D420EBB9B10}" presName="connSite1" presStyleCnt="0"/>
      <dgm:spPr/>
    </dgm:pt>
  </dgm:ptLst>
  <dgm:cxnLst>
    <dgm:cxn modelId="{6D226A24-85D1-4D0A-9EDE-CCB7122BB6B0}" type="presOf" srcId="{A23E357B-E6E4-469E-B177-BA249EB4CE58}" destId="{CBE63DD1-E205-4B7D-BD19-BCFAAF5794D8}" srcOrd="0" destOrd="0" presId="urn:microsoft.com/office/officeart/2005/8/layout/hProcess4"/>
    <dgm:cxn modelId="{19081A33-62DC-43A9-A5A9-57979B3AA0ED}" type="presOf" srcId="{B25838FB-09A4-4199-B19A-F596E4C6F89A}" destId="{485C25E0-D5EE-4A36-8B10-64110AFD850F}" srcOrd="1" destOrd="4" presId="urn:microsoft.com/office/officeart/2005/8/layout/hProcess4"/>
    <dgm:cxn modelId="{A6859996-ECBC-40B6-8588-91A63F3B835E}" srcId="{E20E0EB7-9559-4877-85AE-0D420EBB9B10}" destId="{31716A5E-5BA4-4A34-82C2-ABF917E7540F}" srcOrd="4" destOrd="0" parTransId="{DBA68B47-B911-4D41-827A-1E3EF446F6E7}" sibTransId="{3C8B540E-3465-4576-9BF7-709B7D816BA4}"/>
    <dgm:cxn modelId="{A4FBB57F-2090-42C8-B89F-61DE7D6ED6EF}" type="presOf" srcId="{9D598B48-3BA6-4820-8030-C8F2EE5816AF}" destId="{CBE63DD1-E205-4B7D-BD19-BCFAAF5794D8}" srcOrd="0" destOrd="1" presId="urn:microsoft.com/office/officeart/2005/8/layout/hProcess4"/>
    <dgm:cxn modelId="{D1CDEA04-CEA1-4D73-B76C-D4BD080E9BAF}" srcId="{E20E0EB7-9559-4877-85AE-0D420EBB9B10}" destId="{BC421B3B-EFEB-4D75-8FE4-A8246DDDB75A}" srcOrd="5" destOrd="0" parTransId="{7553B905-D42B-4B47-A8D6-AA54E0B6B405}" sibTransId="{D9B432B7-B064-4BE3-8A3F-E78D6F40FBE6}"/>
    <dgm:cxn modelId="{E7F13C1A-3FEA-4E90-815B-6CA07820ACDC}" type="presOf" srcId="{E8A0DAA5-BD86-49D2-BF58-E2799B7892EC}" destId="{84B8416A-42D1-42B8-AE46-2E083DA27461}" srcOrd="1" destOrd="0" presId="urn:microsoft.com/office/officeart/2005/8/layout/hProcess4"/>
    <dgm:cxn modelId="{E5BFD0E3-6D1B-4AC8-8E61-6F1FEF7091A3}" type="presOf" srcId="{43AF82AC-1091-41C5-90B8-C409F38D620B}" destId="{13548022-C20E-41CD-BEF4-5EC1274BF9C3}" srcOrd="0" destOrd="6" presId="urn:microsoft.com/office/officeart/2005/8/layout/hProcess4"/>
    <dgm:cxn modelId="{8A66DC7E-0717-4002-8AE0-5F890BF3C081}" srcId="{EEB4E3B6-D528-45A4-AFF4-46ED16DEED90}" destId="{1288BB98-E26D-41D3-B01F-21D5FE775796}" srcOrd="3" destOrd="0" parTransId="{6E1AF1FE-767A-4762-A937-D3604B49281F}" sibTransId="{EC30111B-05FD-4EF3-8740-A9E9C0834249}"/>
    <dgm:cxn modelId="{BD23A6DD-D3ED-4D4F-BDE5-D5F375AAA8F5}" srcId="{900D185B-96C2-479C-A402-418C2A8B71FA}" destId="{19B4C16C-E37C-4ACD-A932-82216E380ECC}" srcOrd="0" destOrd="0" parTransId="{AC1B157F-DB87-4E5F-B257-5EC7B145534F}" sibTransId="{68FC5FC8-7CA7-4192-92A5-9445B96BBF82}"/>
    <dgm:cxn modelId="{A6DB16CA-95F4-46BE-BC49-17DD8790D7F3}" type="presOf" srcId="{1890B00F-1DD1-48D4-9AC2-D9B20529C708}" destId="{8B461090-CB5F-4D39-A4AB-0D016B53530E}" srcOrd="1" destOrd="2" presId="urn:microsoft.com/office/officeart/2005/8/layout/hProcess4"/>
    <dgm:cxn modelId="{68236EB1-7763-4E19-989E-42106397E0E1}" type="presOf" srcId="{26875436-9098-4858-B192-3DD5AE717A9A}" destId="{13548022-C20E-41CD-BEF4-5EC1274BF9C3}" srcOrd="0" destOrd="1" presId="urn:microsoft.com/office/officeart/2005/8/layout/hProcess4"/>
    <dgm:cxn modelId="{5F3C3AE6-F39B-4669-BAE4-AD535229890C}" srcId="{E20E0EB7-9559-4877-85AE-0D420EBB9B10}" destId="{F97E5A3D-0169-4751-8B43-FFF48BC83627}" srcOrd="2" destOrd="0" parTransId="{BD2EABB7-760A-4820-8CE1-27EF745FE68D}" sibTransId="{7BEDB654-D847-4A52-AF98-078D6CF79744}"/>
    <dgm:cxn modelId="{45B4B611-BA77-410A-ABBF-65FD5E6FCF25}" type="presOf" srcId="{DE97E300-DD3F-4F6E-A4F6-B81C9254D197}" destId="{13548022-C20E-41CD-BEF4-5EC1274BF9C3}" srcOrd="0" destOrd="8" presId="urn:microsoft.com/office/officeart/2005/8/layout/hProcess4"/>
    <dgm:cxn modelId="{EFEEE817-BECA-47A2-A958-90CEA3DE3699}" type="presOf" srcId="{F55A5694-9A33-4116-AC5A-0047C2ECD197}" destId="{8B461090-CB5F-4D39-A4AB-0D016B53530E}" srcOrd="1" destOrd="1" presId="urn:microsoft.com/office/officeart/2005/8/layout/hProcess4"/>
    <dgm:cxn modelId="{AEA02AE7-ADAB-4437-BD95-EAA9F310FEA2}" type="presOf" srcId="{DE97E300-DD3F-4F6E-A4F6-B81C9254D197}" destId="{84B8416A-42D1-42B8-AE46-2E083DA27461}" srcOrd="1" destOrd="8" presId="urn:microsoft.com/office/officeart/2005/8/layout/hProcess4"/>
    <dgm:cxn modelId="{223928B3-4566-403B-86B7-DDD4C11A1761}" type="presOf" srcId="{B460703B-9B6E-496A-854C-7079DB80F93D}" destId="{CBE63DD1-E205-4B7D-BD19-BCFAAF5794D8}" srcOrd="0" destOrd="2" presId="urn:microsoft.com/office/officeart/2005/8/layout/hProcess4"/>
    <dgm:cxn modelId="{8D2B381D-B6FD-4E1E-9F74-010428DA37E6}" srcId="{E20E0EB7-9559-4877-85AE-0D420EBB9B10}" destId="{2F36F694-9435-41AA-BD9C-DA572B2B9E42}" srcOrd="7" destOrd="0" parTransId="{8B02021E-AC87-42A7-AC39-C0272B8F92C6}" sibTransId="{8CF11BE6-58BA-46D4-A577-98759C863F91}"/>
    <dgm:cxn modelId="{C05D7112-832D-47E7-838D-7C46EA2AA009}" type="presOf" srcId="{A23E357B-E6E4-469E-B177-BA249EB4CE58}" destId="{485C25E0-D5EE-4A36-8B10-64110AFD850F}" srcOrd="1" destOrd="0" presId="urn:microsoft.com/office/officeart/2005/8/layout/hProcess4"/>
    <dgm:cxn modelId="{1ECAEEBF-DCC9-4C7D-A48B-EEF7DA76E86F}" type="presOf" srcId="{1288BB98-E26D-41D3-B01F-21D5FE775796}" destId="{485C25E0-D5EE-4A36-8B10-64110AFD850F}" srcOrd="1" destOrd="3" presId="urn:microsoft.com/office/officeart/2005/8/layout/hProcess4"/>
    <dgm:cxn modelId="{8408D5A0-1BD4-4AA3-80F5-A75A26284677}" srcId="{8891BCE8-4FA5-4D0B-9414-08F531AC5946}" destId="{EEB4E3B6-D528-45A4-AFF4-46ED16DEED90}" srcOrd="1" destOrd="0" parTransId="{2FD651C1-6D93-4868-A744-76758A46095D}" sibTransId="{9A1D807D-F7D9-4152-88C1-554E56CE45F4}"/>
    <dgm:cxn modelId="{C00AB022-9D37-405F-86A4-92A4CA602399}" type="presOf" srcId="{DB6365D6-600E-4B3F-AB6C-935466262D60}" destId="{92AFC33A-EB8D-4965-9E82-D2B1BF46AA44}" srcOrd="0" destOrd="0" presId="urn:microsoft.com/office/officeart/2005/8/layout/hProcess4"/>
    <dgm:cxn modelId="{88255B7D-EF4C-443B-9ADB-DAE1ABFA8BB3}" type="presOf" srcId="{1890B00F-1DD1-48D4-9AC2-D9B20529C708}" destId="{145C9784-F1D7-40E5-A003-D15D056A430A}" srcOrd="0" destOrd="2" presId="urn:microsoft.com/office/officeart/2005/8/layout/hProcess4"/>
    <dgm:cxn modelId="{6E1DCD09-6C84-4359-A9C5-3A6C80797F18}" srcId="{8891BCE8-4FA5-4D0B-9414-08F531AC5946}" destId="{900D185B-96C2-479C-A402-418C2A8B71FA}" srcOrd="0" destOrd="0" parTransId="{A79B6537-675B-419B-B54E-E1CE47642FDE}" sibTransId="{DB6365D6-600E-4B3F-AB6C-935466262D60}"/>
    <dgm:cxn modelId="{37EED6AB-07C0-4C0E-AF14-B27E62A17292}" type="presOf" srcId="{19B4C16C-E37C-4ACD-A932-82216E380ECC}" destId="{145C9784-F1D7-40E5-A003-D15D056A430A}" srcOrd="0" destOrd="0" presId="urn:microsoft.com/office/officeart/2005/8/layout/hProcess4"/>
    <dgm:cxn modelId="{3BDB4B5C-36B4-469A-96B9-AA8019569A26}" type="presOf" srcId="{31716A5E-5BA4-4A34-82C2-ABF917E7540F}" destId="{84B8416A-42D1-42B8-AE46-2E083DA27461}" srcOrd="1" destOrd="4" presId="urn:microsoft.com/office/officeart/2005/8/layout/hProcess4"/>
    <dgm:cxn modelId="{AE31BA37-E567-44C3-9D6A-46CE01C51FB7}" type="presOf" srcId="{43AF82AC-1091-41C5-90B8-C409F38D620B}" destId="{84B8416A-42D1-42B8-AE46-2E083DA27461}" srcOrd="1" destOrd="6" presId="urn:microsoft.com/office/officeart/2005/8/layout/hProcess4"/>
    <dgm:cxn modelId="{FBF520D8-DABA-41D3-9972-D54802B3D618}" srcId="{8891BCE8-4FA5-4D0B-9414-08F531AC5946}" destId="{E20E0EB7-9559-4877-85AE-0D420EBB9B10}" srcOrd="2" destOrd="0" parTransId="{8E721E76-B1A8-46A1-A763-5D514D416C7B}" sibTransId="{6BBAA134-D76C-4455-A0FE-B9E8B1E9D085}"/>
    <dgm:cxn modelId="{26AABC10-0118-4548-9FE9-1F95CDE19D02}" type="presOf" srcId="{B460703B-9B6E-496A-854C-7079DB80F93D}" destId="{485C25E0-D5EE-4A36-8B10-64110AFD850F}" srcOrd="1" destOrd="2" presId="urn:microsoft.com/office/officeart/2005/8/layout/hProcess4"/>
    <dgm:cxn modelId="{04F227EE-D20D-431B-8540-C4E056AC78F9}" srcId="{900D185B-96C2-479C-A402-418C2A8B71FA}" destId="{1890B00F-1DD1-48D4-9AC2-D9B20529C708}" srcOrd="2" destOrd="0" parTransId="{60B9F632-6212-4137-9C71-FF4B27328503}" sibTransId="{928B3E44-2DA4-4E22-AD82-0E28FC99FDD7}"/>
    <dgm:cxn modelId="{6028130F-4ABD-418F-82D9-5080259420E3}" type="presOf" srcId="{31716A5E-5BA4-4A34-82C2-ABF917E7540F}" destId="{13548022-C20E-41CD-BEF4-5EC1274BF9C3}" srcOrd="0" destOrd="4" presId="urn:microsoft.com/office/officeart/2005/8/layout/hProcess4"/>
    <dgm:cxn modelId="{C15A897C-97EE-4802-A369-B7B9A61CCE3D}" type="presOf" srcId="{8891BCE8-4FA5-4D0B-9414-08F531AC5946}" destId="{14638B92-A429-4E68-9763-DEFEF2754B6A}" srcOrd="0" destOrd="0" presId="urn:microsoft.com/office/officeart/2005/8/layout/hProcess4"/>
    <dgm:cxn modelId="{E3F85E4B-34CE-406F-B7D5-F72F29D0CAD7}" type="presOf" srcId="{F55A5694-9A33-4116-AC5A-0047C2ECD197}" destId="{145C9784-F1D7-40E5-A003-D15D056A430A}" srcOrd="0" destOrd="1" presId="urn:microsoft.com/office/officeart/2005/8/layout/hProcess4"/>
    <dgm:cxn modelId="{A648F32C-2138-4EC9-93AF-80B17986FD21}" srcId="{E20E0EB7-9559-4877-85AE-0D420EBB9B10}" destId="{E8A0DAA5-BD86-49D2-BF58-E2799B7892EC}" srcOrd="0" destOrd="0" parTransId="{0C963E5E-A0DE-45A8-A33E-0A908F55BBB7}" sibTransId="{51232BE6-C6FC-42CC-843B-37986B4E5D46}"/>
    <dgm:cxn modelId="{DCF98D42-1C49-4BC0-A365-DF3188A60F56}" type="presOf" srcId="{19B4C16C-E37C-4ACD-A932-82216E380ECC}" destId="{8B461090-CB5F-4D39-A4AB-0D016B53530E}" srcOrd="1" destOrd="0" presId="urn:microsoft.com/office/officeart/2005/8/layout/hProcess4"/>
    <dgm:cxn modelId="{C3C8CB72-93AE-46F7-A119-98CBB09B8449}" type="presOf" srcId="{900D185B-96C2-479C-A402-418C2A8B71FA}" destId="{C49B5840-5D24-405D-88B1-3E52BE380B5E}" srcOrd="0" destOrd="0" presId="urn:microsoft.com/office/officeart/2005/8/layout/hProcess4"/>
    <dgm:cxn modelId="{E4F02524-802D-465F-83D7-B5FB1827C636}" srcId="{EEB4E3B6-D528-45A4-AFF4-46ED16DEED90}" destId="{B25838FB-09A4-4199-B19A-F596E4C6F89A}" srcOrd="4" destOrd="0" parTransId="{64A3912C-9023-4255-938D-8CF2ABEAFCFF}" sibTransId="{577B2F86-848E-4391-B016-CFEBA4EDA799}"/>
    <dgm:cxn modelId="{D7486EB6-0CD0-4F69-AA58-B904DC39FDF2}" srcId="{EEB4E3B6-D528-45A4-AFF4-46ED16DEED90}" destId="{A23E357B-E6E4-469E-B177-BA249EB4CE58}" srcOrd="0" destOrd="0" parTransId="{6B33AF82-B50E-4F6D-99D4-D19B04C1B825}" sibTransId="{9796EDE5-D1AF-4410-B75A-81CFC743CC59}"/>
    <dgm:cxn modelId="{17301F9C-D521-43C8-868E-7CF3AD38E3B2}" type="presOf" srcId="{9D598B48-3BA6-4820-8030-C8F2EE5816AF}" destId="{485C25E0-D5EE-4A36-8B10-64110AFD850F}" srcOrd="1" destOrd="1" presId="urn:microsoft.com/office/officeart/2005/8/layout/hProcess4"/>
    <dgm:cxn modelId="{C55C5629-5D2C-4FE9-9BC3-6AC4E5DE2F2A}" type="presOf" srcId="{1288BB98-E26D-41D3-B01F-21D5FE775796}" destId="{CBE63DD1-E205-4B7D-BD19-BCFAAF5794D8}" srcOrd="0" destOrd="3" presId="urn:microsoft.com/office/officeart/2005/8/layout/hProcess4"/>
    <dgm:cxn modelId="{B003AB55-2CD8-43D3-A597-7079B13F43C6}" srcId="{E20E0EB7-9559-4877-85AE-0D420EBB9B10}" destId="{43AF82AC-1091-41C5-90B8-C409F38D620B}" srcOrd="6" destOrd="0" parTransId="{56E0AE33-9B37-4D4E-B3FA-2753B4EC5B10}" sibTransId="{8D4F6A38-8E7F-4DDD-99D0-1CCCCE7895B0}"/>
    <dgm:cxn modelId="{01EAE2B3-2BA8-4182-B569-F08A6EE122DD}" type="presOf" srcId="{F97E5A3D-0169-4751-8B43-FFF48BC83627}" destId="{84B8416A-42D1-42B8-AE46-2E083DA27461}" srcOrd="1" destOrd="2" presId="urn:microsoft.com/office/officeart/2005/8/layout/hProcess4"/>
    <dgm:cxn modelId="{7F599135-B4B1-4677-8E33-D949C4089468}" srcId="{900D185B-96C2-479C-A402-418C2A8B71FA}" destId="{F55A5694-9A33-4116-AC5A-0047C2ECD197}" srcOrd="1" destOrd="0" parTransId="{58821E30-A749-47BB-91FE-78CAF2CA432E}" sibTransId="{CE523381-F195-411B-882D-E10FBDD0DB78}"/>
    <dgm:cxn modelId="{20945B13-131F-470E-8BE7-1FDE12CCEB19}" type="presOf" srcId="{E8A0DAA5-BD86-49D2-BF58-E2799B7892EC}" destId="{13548022-C20E-41CD-BEF4-5EC1274BF9C3}" srcOrd="0" destOrd="0" presId="urn:microsoft.com/office/officeart/2005/8/layout/hProcess4"/>
    <dgm:cxn modelId="{8145361C-1C4D-468C-92FA-D5E3FB7BF568}" type="presOf" srcId="{2F36F694-9435-41AA-BD9C-DA572B2B9E42}" destId="{13548022-C20E-41CD-BEF4-5EC1274BF9C3}" srcOrd="0" destOrd="7" presId="urn:microsoft.com/office/officeart/2005/8/layout/hProcess4"/>
    <dgm:cxn modelId="{89B2FECC-22AA-4F3D-9EC1-654C61D3557D}" type="presOf" srcId="{2F36F694-9435-41AA-BD9C-DA572B2B9E42}" destId="{84B8416A-42D1-42B8-AE46-2E083DA27461}" srcOrd="1" destOrd="7" presId="urn:microsoft.com/office/officeart/2005/8/layout/hProcess4"/>
    <dgm:cxn modelId="{1F6E4013-5C21-4242-8CC4-17E75588654B}" type="presOf" srcId="{BC421B3B-EFEB-4D75-8FE4-A8246DDDB75A}" destId="{84B8416A-42D1-42B8-AE46-2E083DA27461}" srcOrd="1" destOrd="5" presId="urn:microsoft.com/office/officeart/2005/8/layout/hProcess4"/>
    <dgm:cxn modelId="{C48136F3-0843-42C1-BFF3-590B91A84CB9}" srcId="{E20E0EB7-9559-4877-85AE-0D420EBB9B10}" destId="{26875436-9098-4858-B192-3DD5AE717A9A}" srcOrd="1" destOrd="0" parTransId="{4A575657-751D-42D3-BD56-39BD90342988}" sibTransId="{E0107417-0759-4F05-82E1-D4F173B1603C}"/>
    <dgm:cxn modelId="{9CFB7118-9799-4CBF-937B-D06BD1D314E8}" type="presOf" srcId="{E20E0EB7-9559-4877-85AE-0D420EBB9B10}" destId="{E1F418F1-1FAF-4917-AC9E-FF9DEDD49718}" srcOrd="0" destOrd="0" presId="urn:microsoft.com/office/officeart/2005/8/layout/hProcess4"/>
    <dgm:cxn modelId="{9F756A92-8052-4967-8E54-9FFB59A5D8FD}" type="presOf" srcId="{26875436-9098-4858-B192-3DD5AE717A9A}" destId="{84B8416A-42D1-42B8-AE46-2E083DA27461}" srcOrd="1" destOrd="1" presId="urn:microsoft.com/office/officeart/2005/8/layout/hProcess4"/>
    <dgm:cxn modelId="{B2E48124-D1D0-4415-9234-D91251424C54}" type="presOf" srcId="{B25838FB-09A4-4199-B19A-F596E4C6F89A}" destId="{CBE63DD1-E205-4B7D-BD19-BCFAAF5794D8}" srcOrd="0" destOrd="4" presId="urn:microsoft.com/office/officeart/2005/8/layout/hProcess4"/>
    <dgm:cxn modelId="{D640FFEA-E4CF-424B-BE7D-B75165D236A5}" type="presOf" srcId="{9A1D807D-F7D9-4152-88C1-554E56CE45F4}" destId="{B3B56C34-6271-4156-A2C7-BF7D5905FD0E}" srcOrd="0" destOrd="0" presId="urn:microsoft.com/office/officeart/2005/8/layout/hProcess4"/>
    <dgm:cxn modelId="{1012F489-C54D-4398-92EA-93D640D9B4D1}" type="presOf" srcId="{45B2746F-A704-4B12-B778-EDD79145B08E}" destId="{13548022-C20E-41CD-BEF4-5EC1274BF9C3}" srcOrd="0" destOrd="3" presId="urn:microsoft.com/office/officeart/2005/8/layout/hProcess4"/>
    <dgm:cxn modelId="{30386872-9B1C-459A-A99D-3E3816B12F08}" srcId="{E20E0EB7-9559-4877-85AE-0D420EBB9B10}" destId="{DE97E300-DD3F-4F6E-A4F6-B81C9254D197}" srcOrd="8" destOrd="0" parTransId="{268F32A6-4F80-4144-B690-88280D21E502}" sibTransId="{C1024E05-2FAA-451A-8BEE-C8F0AADE8735}"/>
    <dgm:cxn modelId="{74F0AF80-2325-4B3D-A6E9-E6EC54800438}" srcId="{EEB4E3B6-D528-45A4-AFF4-46ED16DEED90}" destId="{B460703B-9B6E-496A-854C-7079DB80F93D}" srcOrd="2" destOrd="0" parTransId="{199024E0-9316-4C9C-8102-C81573C9A907}" sibTransId="{49EFF630-25FE-4C1C-BB28-D0F768EC3934}"/>
    <dgm:cxn modelId="{1B78D064-F63C-4036-81CA-515CB68C0EB0}" type="presOf" srcId="{45B2746F-A704-4B12-B778-EDD79145B08E}" destId="{84B8416A-42D1-42B8-AE46-2E083DA27461}" srcOrd="1" destOrd="3" presId="urn:microsoft.com/office/officeart/2005/8/layout/hProcess4"/>
    <dgm:cxn modelId="{53E65DFD-ECE6-43E9-9371-24F460227DC0}" srcId="{E20E0EB7-9559-4877-85AE-0D420EBB9B10}" destId="{45B2746F-A704-4B12-B778-EDD79145B08E}" srcOrd="3" destOrd="0" parTransId="{222D4D96-9521-47B0-BCBD-77AF9DDD484A}" sibTransId="{D9B0520B-B7B2-48BC-89B8-37DDC61D22B4}"/>
    <dgm:cxn modelId="{CCC481BA-60CE-4E94-82B5-88F9B91B8BF0}" type="presOf" srcId="{EEB4E3B6-D528-45A4-AFF4-46ED16DEED90}" destId="{D381190A-A46F-4827-9964-3BC8ADECB56D}" srcOrd="0" destOrd="0" presId="urn:microsoft.com/office/officeart/2005/8/layout/hProcess4"/>
    <dgm:cxn modelId="{7833F6EB-A23E-4144-8C01-78DF9F12EEF3}" type="presOf" srcId="{F97E5A3D-0169-4751-8B43-FFF48BC83627}" destId="{13548022-C20E-41CD-BEF4-5EC1274BF9C3}" srcOrd="0" destOrd="2" presId="urn:microsoft.com/office/officeart/2005/8/layout/hProcess4"/>
    <dgm:cxn modelId="{C0A3521F-D2D0-4987-8723-CE8B5529287A}" srcId="{EEB4E3B6-D528-45A4-AFF4-46ED16DEED90}" destId="{9D598B48-3BA6-4820-8030-C8F2EE5816AF}" srcOrd="1" destOrd="0" parTransId="{57ABEC7A-C9C3-46DF-9CEC-3EC01CD3276F}" sibTransId="{4558863B-F6A8-41E8-96D9-92C6001CB242}"/>
    <dgm:cxn modelId="{87032B41-8DDA-4FDE-9136-F4DA0BA5D0EB}" type="presOf" srcId="{BC421B3B-EFEB-4D75-8FE4-A8246DDDB75A}" destId="{13548022-C20E-41CD-BEF4-5EC1274BF9C3}" srcOrd="0" destOrd="5" presId="urn:microsoft.com/office/officeart/2005/8/layout/hProcess4"/>
    <dgm:cxn modelId="{AEA63D51-D016-4FAD-910C-D39ADF09627C}" type="presParOf" srcId="{14638B92-A429-4E68-9763-DEFEF2754B6A}" destId="{3F937D3A-46E6-4754-A54E-B47A60AC19C2}" srcOrd="0" destOrd="0" presId="urn:microsoft.com/office/officeart/2005/8/layout/hProcess4"/>
    <dgm:cxn modelId="{C34021A4-9377-4836-B7B6-56F7A68A9419}" type="presParOf" srcId="{14638B92-A429-4E68-9763-DEFEF2754B6A}" destId="{113781FA-BC78-4F31-B31B-3FCF2E2FEEDD}" srcOrd="1" destOrd="0" presId="urn:microsoft.com/office/officeart/2005/8/layout/hProcess4"/>
    <dgm:cxn modelId="{4F00530D-CFB5-4D6A-AE88-026ECE763588}" type="presParOf" srcId="{14638B92-A429-4E68-9763-DEFEF2754B6A}" destId="{9DA3467C-0E35-498E-BA31-0CDAEFFE9787}" srcOrd="2" destOrd="0" presId="urn:microsoft.com/office/officeart/2005/8/layout/hProcess4"/>
    <dgm:cxn modelId="{636DD97A-1733-4F08-9D74-BBFE6AB8CA90}" type="presParOf" srcId="{9DA3467C-0E35-498E-BA31-0CDAEFFE9787}" destId="{C488B243-932D-4C19-A970-84978EBFB3D1}" srcOrd="0" destOrd="0" presId="urn:microsoft.com/office/officeart/2005/8/layout/hProcess4"/>
    <dgm:cxn modelId="{1982F4DE-C868-4F57-AE09-378D01A3A256}" type="presParOf" srcId="{C488B243-932D-4C19-A970-84978EBFB3D1}" destId="{6E9E9639-1855-4208-890F-80431D97E911}" srcOrd="0" destOrd="0" presId="urn:microsoft.com/office/officeart/2005/8/layout/hProcess4"/>
    <dgm:cxn modelId="{81589686-543C-4781-AFE9-AD5A189C1A74}" type="presParOf" srcId="{C488B243-932D-4C19-A970-84978EBFB3D1}" destId="{145C9784-F1D7-40E5-A003-D15D056A430A}" srcOrd="1" destOrd="0" presId="urn:microsoft.com/office/officeart/2005/8/layout/hProcess4"/>
    <dgm:cxn modelId="{8513871C-65AE-41C5-B8FE-BA4EF97A935B}" type="presParOf" srcId="{C488B243-932D-4C19-A970-84978EBFB3D1}" destId="{8B461090-CB5F-4D39-A4AB-0D016B53530E}" srcOrd="2" destOrd="0" presId="urn:microsoft.com/office/officeart/2005/8/layout/hProcess4"/>
    <dgm:cxn modelId="{2EF57D86-0817-45F6-AD69-A3895555E24C}" type="presParOf" srcId="{C488B243-932D-4C19-A970-84978EBFB3D1}" destId="{C49B5840-5D24-405D-88B1-3E52BE380B5E}" srcOrd="3" destOrd="0" presId="urn:microsoft.com/office/officeart/2005/8/layout/hProcess4"/>
    <dgm:cxn modelId="{F89D510E-32FC-4FB6-A0BB-9A2FE25AA647}" type="presParOf" srcId="{C488B243-932D-4C19-A970-84978EBFB3D1}" destId="{1D2BD3A1-69F0-43BA-8038-67FAFC0B7265}" srcOrd="4" destOrd="0" presId="urn:microsoft.com/office/officeart/2005/8/layout/hProcess4"/>
    <dgm:cxn modelId="{21C6299A-65D5-4669-98E0-1403EFFAB956}" type="presParOf" srcId="{9DA3467C-0E35-498E-BA31-0CDAEFFE9787}" destId="{92AFC33A-EB8D-4965-9E82-D2B1BF46AA44}" srcOrd="1" destOrd="0" presId="urn:microsoft.com/office/officeart/2005/8/layout/hProcess4"/>
    <dgm:cxn modelId="{9B0710AF-9CCF-4C22-B1D0-6371778936B4}" type="presParOf" srcId="{9DA3467C-0E35-498E-BA31-0CDAEFFE9787}" destId="{603A286C-91A0-4DCF-B703-F133AC27BF1C}" srcOrd="2" destOrd="0" presId="urn:microsoft.com/office/officeart/2005/8/layout/hProcess4"/>
    <dgm:cxn modelId="{1CF34CC6-6C1C-4ADE-B8FF-946135BB548E}" type="presParOf" srcId="{603A286C-91A0-4DCF-B703-F133AC27BF1C}" destId="{5434D3D8-1E1E-466A-AEF9-A5BDCAF73804}" srcOrd="0" destOrd="0" presId="urn:microsoft.com/office/officeart/2005/8/layout/hProcess4"/>
    <dgm:cxn modelId="{51A8AEF5-9F97-4EBB-951B-A7DCD90732FA}" type="presParOf" srcId="{603A286C-91A0-4DCF-B703-F133AC27BF1C}" destId="{CBE63DD1-E205-4B7D-BD19-BCFAAF5794D8}" srcOrd="1" destOrd="0" presId="urn:microsoft.com/office/officeart/2005/8/layout/hProcess4"/>
    <dgm:cxn modelId="{22E8A0F0-60F0-45AC-8F57-881DED1D95E8}" type="presParOf" srcId="{603A286C-91A0-4DCF-B703-F133AC27BF1C}" destId="{485C25E0-D5EE-4A36-8B10-64110AFD850F}" srcOrd="2" destOrd="0" presId="urn:microsoft.com/office/officeart/2005/8/layout/hProcess4"/>
    <dgm:cxn modelId="{E1BB14C4-6D5F-48A9-9347-DD3DBD8320D1}" type="presParOf" srcId="{603A286C-91A0-4DCF-B703-F133AC27BF1C}" destId="{D381190A-A46F-4827-9964-3BC8ADECB56D}" srcOrd="3" destOrd="0" presId="urn:microsoft.com/office/officeart/2005/8/layout/hProcess4"/>
    <dgm:cxn modelId="{BC147015-CA73-4E90-8ADB-399AEA46AE1C}" type="presParOf" srcId="{603A286C-91A0-4DCF-B703-F133AC27BF1C}" destId="{674268BB-5AEB-4FC8-9E70-60E5569D84DF}" srcOrd="4" destOrd="0" presId="urn:microsoft.com/office/officeart/2005/8/layout/hProcess4"/>
    <dgm:cxn modelId="{C8B0E7F7-99EF-47B1-A20F-F6D8C011AA45}" type="presParOf" srcId="{9DA3467C-0E35-498E-BA31-0CDAEFFE9787}" destId="{B3B56C34-6271-4156-A2C7-BF7D5905FD0E}" srcOrd="3" destOrd="0" presId="urn:microsoft.com/office/officeart/2005/8/layout/hProcess4"/>
    <dgm:cxn modelId="{821FCDD0-E80E-4247-B640-52FD7FF4496F}" type="presParOf" srcId="{9DA3467C-0E35-498E-BA31-0CDAEFFE9787}" destId="{12DFDA97-3E88-4739-AE5C-C7521973DE06}" srcOrd="4" destOrd="0" presId="urn:microsoft.com/office/officeart/2005/8/layout/hProcess4"/>
    <dgm:cxn modelId="{1464EF6A-BCCC-4ABE-AA39-33A7FA3E46AC}" type="presParOf" srcId="{12DFDA97-3E88-4739-AE5C-C7521973DE06}" destId="{1D0FB42F-2025-4E97-A6CC-BCA0B4CCC210}" srcOrd="0" destOrd="0" presId="urn:microsoft.com/office/officeart/2005/8/layout/hProcess4"/>
    <dgm:cxn modelId="{783FBD1B-CCDD-4C1D-81A4-07A8F433F0E5}" type="presParOf" srcId="{12DFDA97-3E88-4739-AE5C-C7521973DE06}" destId="{13548022-C20E-41CD-BEF4-5EC1274BF9C3}" srcOrd="1" destOrd="0" presId="urn:microsoft.com/office/officeart/2005/8/layout/hProcess4"/>
    <dgm:cxn modelId="{21F3905F-7372-4B9D-AD13-C7CF68D45C4F}" type="presParOf" srcId="{12DFDA97-3E88-4739-AE5C-C7521973DE06}" destId="{84B8416A-42D1-42B8-AE46-2E083DA27461}" srcOrd="2" destOrd="0" presId="urn:microsoft.com/office/officeart/2005/8/layout/hProcess4"/>
    <dgm:cxn modelId="{DBC3215D-1D6B-418D-955D-570F71FAEC18}" type="presParOf" srcId="{12DFDA97-3E88-4739-AE5C-C7521973DE06}" destId="{E1F418F1-1FAF-4917-AC9E-FF9DEDD49718}" srcOrd="3" destOrd="0" presId="urn:microsoft.com/office/officeart/2005/8/layout/hProcess4"/>
    <dgm:cxn modelId="{DF7D3A3B-4466-4D1C-A803-AA08F7952192}" type="presParOf" srcId="{12DFDA97-3E88-4739-AE5C-C7521973DE06}" destId="{06062BFE-0ABE-42DB-ADD2-68B2A353D5E4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9784-F1D7-40E5-A003-D15D056A430A}">
      <dsp:nvSpPr>
        <dsp:cNvPr id="0" name=""/>
        <dsp:cNvSpPr/>
      </dsp:nvSpPr>
      <dsp:spPr>
        <a:xfrm>
          <a:off x="7465" y="692966"/>
          <a:ext cx="2078924" cy="30293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Общая координация проекта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Разработка, пилотирование и адаптация мероприятий</a:t>
          </a:r>
          <a:endParaRPr lang="de-DE" sz="1200" b="0" kern="120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Поиск партнеров среди муниципальных органов управления образованием</a:t>
          </a:r>
          <a:endParaRPr lang="de-DE" sz="1200" b="0" kern="120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68355" y="753856"/>
        <a:ext cx="1957144" cy="2258446"/>
      </dsp:txXfrm>
    </dsp:sp>
    <dsp:sp modelId="{92AFC33A-EB8D-4965-9E82-D2B1BF46AA44}">
      <dsp:nvSpPr>
        <dsp:cNvPr id="0" name=""/>
        <dsp:cNvSpPr/>
      </dsp:nvSpPr>
      <dsp:spPr>
        <a:xfrm>
          <a:off x="401670" y="1088832"/>
          <a:ext cx="3503926" cy="3503926"/>
        </a:xfrm>
        <a:prstGeom prst="leftCircularArrow">
          <a:avLst>
            <a:gd name="adj1" fmla="val 1280"/>
            <a:gd name="adj2" fmla="val 150903"/>
            <a:gd name="adj3" fmla="val 922505"/>
            <a:gd name="adj4" fmla="val 8020580"/>
            <a:gd name="adj5" fmla="val 1494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B5840-5D24-405D-88B1-3E52BE380B5E}">
      <dsp:nvSpPr>
        <dsp:cNvPr id="0" name=""/>
        <dsp:cNvSpPr/>
      </dsp:nvSpPr>
      <dsp:spPr>
        <a:xfrm>
          <a:off x="211467" y="3321052"/>
          <a:ext cx="1531344" cy="753779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Гёте-Институт в России</a:t>
          </a:r>
          <a:endParaRPr lang="de-DE" sz="14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233544" y="3343129"/>
        <a:ext cx="1487190" cy="709625"/>
      </dsp:txXfrm>
    </dsp:sp>
    <dsp:sp modelId="{CBE63DD1-E205-4B7D-BD19-BCFAAF5794D8}">
      <dsp:nvSpPr>
        <dsp:cNvPr id="0" name=""/>
        <dsp:cNvSpPr/>
      </dsp:nvSpPr>
      <dsp:spPr>
        <a:xfrm>
          <a:off x="2253888" y="1079967"/>
          <a:ext cx="3763746" cy="252129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Координация проекта на локальном уровне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Взаимодействие с региональными органами управления образованием 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Связующее звено между Гёте-Институтом и школами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Реклама, консультирование, организация и проведение локальных мероприятий и т.д.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0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2311910" y="1678267"/>
        <a:ext cx="3647702" cy="1864976"/>
      </dsp:txXfrm>
    </dsp:sp>
    <dsp:sp modelId="{B3B56C34-6271-4156-A2C7-BF7D5905FD0E}">
      <dsp:nvSpPr>
        <dsp:cNvPr id="0" name=""/>
        <dsp:cNvSpPr/>
      </dsp:nvSpPr>
      <dsp:spPr>
        <a:xfrm>
          <a:off x="3667360" y="192553"/>
          <a:ext cx="3652341" cy="3652341"/>
        </a:xfrm>
        <a:prstGeom prst="circularArrow">
          <a:avLst>
            <a:gd name="adj1" fmla="val 1228"/>
            <a:gd name="adj2" fmla="val 144612"/>
            <a:gd name="adj3" fmla="val 20200774"/>
            <a:gd name="adj4" fmla="val 13096408"/>
            <a:gd name="adj5" fmla="val 1433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1190A-A46F-4827-9964-3BC8ADECB56D}">
      <dsp:nvSpPr>
        <dsp:cNvPr id="0" name=""/>
        <dsp:cNvSpPr/>
      </dsp:nvSpPr>
      <dsp:spPr>
        <a:xfrm>
          <a:off x="3212596" y="916126"/>
          <a:ext cx="1769153" cy="743559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Ресурсные центры</a:t>
          </a:r>
          <a:endParaRPr lang="de-DE" sz="16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3234374" y="937904"/>
        <a:ext cx="1725597" cy="700003"/>
      </dsp:txXfrm>
    </dsp:sp>
    <dsp:sp modelId="{13548022-C20E-41CD-BEF4-5EC1274BF9C3}">
      <dsp:nvSpPr>
        <dsp:cNvPr id="0" name=""/>
        <dsp:cNvSpPr/>
      </dsp:nvSpPr>
      <dsp:spPr>
        <a:xfrm>
          <a:off x="6189588" y="543622"/>
          <a:ext cx="2243832" cy="345153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5 шагов к введению немецкого:</a:t>
          </a:r>
          <a:endParaRPr lang="de-DE" sz="14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Мотивировать родителей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Заинтересовать учащихся,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Убедить директора,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Подготовить учителя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Обеспечить школы кадрами 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6255308" y="609342"/>
        <a:ext cx="2112392" cy="2580481"/>
      </dsp:txXfrm>
    </dsp:sp>
    <dsp:sp modelId="{E1F418F1-1FAF-4917-AC9E-FF9DEDD49718}">
      <dsp:nvSpPr>
        <dsp:cNvPr id="0" name=""/>
        <dsp:cNvSpPr/>
      </dsp:nvSpPr>
      <dsp:spPr>
        <a:xfrm>
          <a:off x="6562967" y="3381203"/>
          <a:ext cx="1479628" cy="811540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Школы</a:t>
          </a:r>
          <a:endParaRPr lang="de-DE" sz="16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6586736" y="3404972"/>
        <a:ext cx="1432090" cy="76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39A29-CFED-41A0-86F3-E3166EB9243A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6286-884F-4858-AB03-9935101683E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695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06AEE-752F-403A-80F2-69E301CE26BB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4522-84B9-495A-BFB9-E8501EE8467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8963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210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1682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693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849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369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101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9964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769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066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2315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436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3EF1-82C7-4135-9266-39C3D494B576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5835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8" y="0"/>
            <a:ext cx="9072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407964" y="0"/>
            <a:ext cx="8501972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Образовательный проект 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"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Немецкий - первый второй иностранный"  </a:t>
            </a:r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в Российских регионах</a:t>
            </a:r>
          </a:p>
          <a:p>
            <a:pPr algn="ctr"/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400" b="1" cap="all" dirty="0" smtClean="0">
                <a:solidFill>
                  <a:schemeClr val="accent5">
                    <a:lumMod val="75000"/>
                  </a:schemeClr>
                </a:solidFill>
                <a:latin typeface="Goethe FF Clan" panose="020B0506030101020104" pitchFamily="34" charset="0"/>
              </a:rPr>
              <a:t>ИРКУТСКАЯ ОБЛАСТЬ</a:t>
            </a:r>
          </a:p>
          <a:p>
            <a:pPr algn="ctr"/>
            <a:endParaRPr lang="ru-RU" sz="2400" b="1" cap="all" dirty="0" smtClean="0">
              <a:solidFill>
                <a:schemeClr val="accent5">
                  <a:lumMod val="75000"/>
                </a:schemeClr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400" b="1" cap="all" dirty="0" smtClean="0">
                <a:solidFill>
                  <a:schemeClr val="accent5">
                    <a:lumMod val="75000"/>
                  </a:schemeClr>
                </a:solidFill>
                <a:latin typeface="Goethe FF Clan" panose="020B0506030101020104" pitchFamily="34" charset="0"/>
              </a:rPr>
              <a:t>Региональный ресурсный центр – </a:t>
            </a:r>
          </a:p>
          <a:p>
            <a:pPr algn="ctr"/>
            <a:endParaRPr lang="ru-RU" sz="2400" b="1" cap="all" dirty="0" smtClean="0">
              <a:solidFill>
                <a:schemeClr val="accent5">
                  <a:lumMod val="75000"/>
                </a:schemeClr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400" b="1" cap="all" dirty="0" smtClean="0">
                <a:solidFill>
                  <a:schemeClr val="accent5">
                    <a:lumMod val="75000"/>
                  </a:schemeClr>
                </a:solidFill>
                <a:latin typeface="Goethe FF Clan" panose="020B0506030101020104" pitchFamily="34" charset="0"/>
              </a:rPr>
              <a:t>Иркутский государственный университет</a:t>
            </a:r>
          </a:p>
          <a:p>
            <a:pPr algn="ctr"/>
            <a:endParaRPr lang="ru-RU" sz="2400" b="1" cap="all" dirty="0" smtClean="0">
              <a:solidFill>
                <a:schemeClr val="accent5">
                  <a:lumMod val="75000"/>
                </a:schemeClr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Goethe FF Clan" panose="020B0506030101020104" pitchFamily="34" charset="0"/>
              </a:rPr>
              <a:t>Кафедра романо-германской филологии</a:t>
            </a:r>
            <a:endParaRPr lang="de-DE" b="1" cap="all" dirty="0">
              <a:solidFill>
                <a:schemeClr val="accent5">
                  <a:lumMod val="75000"/>
                </a:schemeClr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r"/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r"/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r"/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6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23" y="521712"/>
            <a:ext cx="8644908" cy="6000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9960" y="915771"/>
            <a:ext cx="893300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Общие мероприятия для участников проекта: </a:t>
            </a:r>
          </a:p>
          <a:p>
            <a:endParaRPr lang="ru-RU" sz="24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4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Курс по выбору </a:t>
            </a:r>
            <a:r>
              <a:rPr lang="ru-RU" sz="2000" dirty="0">
                <a:solidFill>
                  <a:schemeClr val="bg1"/>
                </a:solidFill>
              </a:rPr>
              <a:t>"Немецкий как второй иностранный" для студентов </a:t>
            </a:r>
            <a:r>
              <a:rPr lang="ru-RU" sz="2000" dirty="0" smtClean="0">
                <a:solidFill>
                  <a:schemeClr val="bg1"/>
                </a:solidFill>
              </a:rPr>
              <a:t>педагогических специальностей + Обучающий семинар для преподавателей вузов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Программа профессиональной переподготовки </a:t>
            </a:r>
            <a:r>
              <a:rPr lang="ru-RU" sz="2000" dirty="0" smtClean="0">
                <a:solidFill>
                  <a:schemeClr val="bg1"/>
                </a:solidFill>
              </a:rPr>
              <a:t>«Методика </a:t>
            </a:r>
            <a:r>
              <a:rPr lang="ru-RU" sz="2000" dirty="0">
                <a:solidFill>
                  <a:schemeClr val="bg1"/>
                </a:solidFill>
              </a:rPr>
              <a:t>преподавания немецкого языка как второго </a:t>
            </a:r>
            <a:r>
              <a:rPr lang="ru-RU" sz="2000" dirty="0" smtClean="0">
                <a:solidFill>
                  <a:schemeClr val="bg1"/>
                </a:solidFill>
              </a:rPr>
              <a:t>иностранного»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Дистанционный языковой курс для учителей </a:t>
            </a:r>
            <a:r>
              <a:rPr lang="ru-RU" sz="2000" dirty="0" smtClean="0">
                <a:solidFill>
                  <a:schemeClr val="bg1"/>
                </a:solidFill>
              </a:rPr>
              <a:t>немецкого языка / В1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Дистанционной курс повышения квалификации «Немецкий для подростков» </a:t>
            </a:r>
            <a:r>
              <a:rPr lang="de-DE" sz="2000" dirty="0" smtClean="0">
                <a:solidFill>
                  <a:schemeClr val="bg1"/>
                </a:solidFill>
              </a:rPr>
              <a:t>/DLL 10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/>
            <a:endParaRPr lang="de-DE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Программа подготовки экспертов ресурсных центров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2922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50033" y="1286545"/>
            <a:ext cx="75329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                           ЦЕЛИ проекта : 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endParaRPr lang="de-DE" sz="28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привлечение внимания родителей, учащихся и руководителей общеобразовательных организаций к </a:t>
            </a:r>
            <a:r>
              <a:rPr lang="ru-RU" sz="2400" b="1" dirty="0">
                <a:solidFill>
                  <a:schemeClr val="bg1"/>
                </a:solidFill>
              </a:rPr>
              <a:t>образовательному потенциалу предметной области «Иностранные языки / второй иностранный язык»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повышение </a:t>
            </a:r>
            <a:r>
              <a:rPr lang="ru-RU" sz="2400" b="1" dirty="0">
                <a:solidFill>
                  <a:schemeClr val="bg1"/>
                </a:solidFill>
              </a:rPr>
              <a:t>качества преподавания </a:t>
            </a:r>
            <a:r>
              <a:rPr lang="ru-RU" sz="2400" dirty="0">
                <a:solidFill>
                  <a:schemeClr val="bg1"/>
                </a:solidFill>
              </a:rPr>
              <a:t>немецкого языка в образовательных организациях;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</a:rPr>
              <a:t>поддержка учителей </a:t>
            </a:r>
            <a:r>
              <a:rPr lang="ru-RU" sz="2400" dirty="0">
                <a:solidFill>
                  <a:schemeClr val="bg1"/>
                </a:solidFill>
              </a:rPr>
              <a:t>немецкого языка, в том числе </a:t>
            </a:r>
            <a:r>
              <a:rPr lang="ru-RU" sz="2400" b="1" dirty="0">
                <a:solidFill>
                  <a:schemeClr val="bg1"/>
                </a:solidFill>
              </a:rPr>
              <a:t>молодых специалистов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</a:rPr>
              <a:t>внедрение </a:t>
            </a:r>
            <a:r>
              <a:rPr lang="ru-RU" sz="2400" b="1" dirty="0">
                <a:solidFill>
                  <a:schemeClr val="bg1"/>
                </a:solidFill>
              </a:rPr>
              <a:t>инновационных принципов и методик</a:t>
            </a:r>
            <a:r>
              <a:rPr lang="ru-RU" sz="2400" dirty="0">
                <a:solidFill>
                  <a:schemeClr val="bg1"/>
                </a:solidFill>
              </a:rPr>
              <a:t> преподавания немецкого языка.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81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9960" y="915771"/>
            <a:ext cx="7212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Новые регионы: 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7" y="1715990"/>
            <a:ext cx="8697558" cy="4394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890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31" y="203584"/>
            <a:ext cx="7968932" cy="6411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719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27023" y="516292"/>
            <a:ext cx="3494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Структура проекта</a:t>
            </a:r>
            <a:r>
              <a:rPr lang="de-DE" alt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="" xmlns:p14="http://schemas.microsoft.com/office/powerpoint/2010/main" val="1453710650"/>
              </p:ext>
            </p:extLst>
          </p:nvPr>
        </p:nvGraphicFramePr>
        <p:xfrm>
          <a:off x="271796" y="573826"/>
          <a:ext cx="8500188" cy="511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feil nach unten 2"/>
          <p:cNvSpPr/>
          <p:nvPr/>
        </p:nvSpPr>
        <p:spPr>
          <a:xfrm>
            <a:off x="4286895" y="4183646"/>
            <a:ext cx="313095" cy="379024"/>
          </a:xfrm>
          <a:prstGeom prst="downArrow">
            <a:avLst/>
          </a:prstGeom>
          <a:solidFill>
            <a:srgbClr val="A0C8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2783629" y="4562878"/>
            <a:ext cx="3319626" cy="578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3969"/>
                </a:solidFill>
                <a:latin typeface="Verdana"/>
              </a:rPr>
              <a:t>Эксперты в области преподавания немецкого как второго иностранного</a:t>
            </a:r>
            <a:endParaRPr lang="de-DE" sz="1100" b="1" dirty="0">
              <a:solidFill>
                <a:srgbClr val="003969"/>
              </a:solidFill>
              <a:latin typeface="Verdana"/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4286894" y="5156102"/>
            <a:ext cx="313095" cy="415364"/>
          </a:xfrm>
          <a:prstGeom prst="downArrow">
            <a:avLst/>
          </a:prstGeom>
          <a:solidFill>
            <a:srgbClr val="A0C8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274940" y="5571465"/>
            <a:ext cx="4834986" cy="11745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Повышение квалификации учителей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Методическое сопровождение учебного процесса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Консультирование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Разработка учебно-методических, дидактических </a:t>
            </a:r>
            <a:r>
              <a:rPr lang="ru-RU" sz="1200" dirty="0" smtClean="0">
                <a:solidFill>
                  <a:srgbClr val="003969"/>
                </a:solidFill>
                <a:latin typeface="Verdana"/>
              </a:rPr>
              <a:t>материалов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969"/>
                </a:solidFill>
                <a:latin typeface="Verdana"/>
              </a:rPr>
              <a:t>Экспертиза образовательных продуктов </a:t>
            </a:r>
            <a:endParaRPr lang="de-DE" sz="1200" dirty="0">
              <a:solidFill>
                <a:srgbClr val="003969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72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15" y="890296"/>
            <a:ext cx="8223928" cy="5342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168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3635" y="354180"/>
            <a:ext cx="83838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Подготовка планов мероприятий в рамках 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проекта 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в отдельных регионах </a:t>
            </a:r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2" y="1789109"/>
            <a:ext cx="8243876" cy="4499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22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3635" y="354180"/>
            <a:ext cx="83838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Подготовка планов мероприятий в рамках 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проекта 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в отдельных регионах 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6531" y="1669236"/>
            <a:ext cx="7959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Региональный ресурсный центр: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Составляет план проведения мероприятий в своем регионе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Гёте-Институт: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Предоставит </a:t>
            </a:r>
            <a:r>
              <a:rPr lang="ru-RU" dirty="0" smtClean="0">
                <a:solidFill>
                  <a:schemeClr val="bg1"/>
                </a:solidFill>
              </a:rPr>
              <a:t>информацию о рабочих пакетах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Предоставит материалы/ ресурсы для проведения мероприятий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3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3635" y="354180"/>
            <a:ext cx="83838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Школы – участники пилотирования: кол-во, сотрудничество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6531" y="1669236"/>
            <a:ext cx="79590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Региональный ресурсный центр: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Приглашает школы к участию в проекте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Критерии для участия школ в проекте: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Готовность ввести немецкий как второй иностранный в 2017/2018 учебном году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Максимальное количество школ в регионе -20.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Гёте-Институт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Предоставит </a:t>
            </a:r>
            <a:r>
              <a:rPr lang="ru-RU" dirty="0" smtClean="0">
                <a:solidFill>
                  <a:schemeClr val="bg1"/>
                </a:solidFill>
              </a:rPr>
              <a:t>школам плакетки «Школа – участник проекта»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Предоставит материалы/ ресурсы для проведения мероприятий 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Обеспечит школы стартовыми пакетами к началу нового учебного 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46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359</Words>
  <Application>Microsoft Office PowerPoint</Application>
  <PresentationFormat>Произвольный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Goethe 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Sergeewa Anastasia</dc:creator>
  <cp:lastModifiedBy>Admin</cp:lastModifiedBy>
  <cp:revision>82</cp:revision>
  <cp:lastPrinted>2017-01-12T12:20:15Z</cp:lastPrinted>
  <dcterms:created xsi:type="dcterms:W3CDTF">2016-11-11T09:12:46Z</dcterms:created>
  <dcterms:modified xsi:type="dcterms:W3CDTF">2017-01-16T10:26:51Z</dcterms:modified>
</cp:coreProperties>
</file>