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4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6-FC10-4462-A4EB-8637938F9DFB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49894-BE0E-4EA8-ABB1-9A74F3DD7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475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6-FC10-4462-A4EB-8637938F9DFB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49894-BE0E-4EA8-ABB1-9A74F3DD7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413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6-FC10-4462-A4EB-8637938F9DFB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49894-BE0E-4EA8-ABB1-9A74F3DD7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05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6-FC10-4462-A4EB-8637938F9DFB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49894-BE0E-4EA8-ABB1-9A74F3DD7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35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6-FC10-4462-A4EB-8637938F9DFB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49894-BE0E-4EA8-ABB1-9A74F3DD7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59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6-FC10-4462-A4EB-8637938F9DFB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49894-BE0E-4EA8-ABB1-9A74F3DD7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512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6-FC10-4462-A4EB-8637938F9DFB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49894-BE0E-4EA8-ABB1-9A74F3DD7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28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6-FC10-4462-A4EB-8637938F9DFB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49894-BE0E-4EA8-ABB1-9A74F3DD7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647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6-FC10-4462-A4EB-8637938F9DFB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49894-BE0E-4EA8-ABB1-9A74F3DD7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279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6-FC10-4462-A4EB-8637938F9DFB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49894-BE0E-4EA8-ABB1-9A74F3DD7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80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6-FC10-4462-A4EB-8637938F9DFB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49894-BE0E-4EA8-ABB1-9A74F3DD7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16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DE2A6-FC10-4462-A4EB-8637938F9DFB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49894-BE0E-4EA8-ABB1-9A74F3DD7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20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КОГНИТИВНАЯ ЛИНГВИСТИКА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419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zh-CN" b="1" dirty="0" smtClean="0"/>
              <a:t>объектом</a:t>
            </a:r>
            <a:r>
              <a:rPr lang="ru-RU" altLang="zh-CN" dirty="0" smtClean="0"/>
              <a:t> когнитивной лингвистики является язык как механизм познания </a:t>
            </a:r>
            <a:endParaRPr lang="ru-RU" altLang="ru-RU" dirty="0" smtClean="0"/>
          </a:p>
          <a:p>
            <a:r>
              <a:rPr lang="ru-RU" dirty="0" smtClean="0"/>
              <a:t>Когнитивная лингвистика</a:t>
            </a:r>
          </a:p>
          <a:p>
            <a:r>
              <a:rPr lang="ru-RU" dirty="0" smtClean="0"/>
              <a:t>Лингвистическая </a:t>
            </a:r>
            <a:r>
              <a:rPr lang="ru-RU" dirty="0" err="1" smtClean="0"/>
              <a:t>концептология</a:t>
            </a:r>
            <a:endParaRPr lang="ru-RU" dirty="0" smtClean="0"/>
          </a:p>
          <a:p>
            <a:r>
              <a:rPr lang="ru-RU" dirty="0" smtClean="0"/>
              <a:t>Дискурсивные исследования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216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D:\User\Desktop\СЕМИНАР ПО СОВРЕМЕННОЙ ЛИНГВИСТИКЕ\№6\Языковое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273" y="1600200"/>
            <a:ext cx="565745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8603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Этапы развития языкознания</a:t>
            </a:r>
          </a:p>
          <a:p>
            <a:r>
              <a:rPr lang="ru-RU" dirty="0" smtClean="0"/>
              <a:t>Филологический (Аристотель)</a:t>
            </a:r>
          </a:p>
          <a:p>
            <a:r>
              <a:rPr lang="ru-RU" dirty="0" smtClean="0"/>
              <a:t>Грамматическая (Грамматика Пор-Рояля)</a:t>
            </a:r>
          </a:p>
          <a:p>
            <a:r>
              <a:rPr lang="ru-RU" dirty="0" smtClean="0"/>
              <a:t>Сравнительно-историческое языкознание (Боб, </a:t>
            </a:r>
            <a:r>
              <a:rPr lang="ru-RU" dirty="0" err="1" smtClean="0"/>
              <a:t>Раск,Востоков</a:t>
            </a:r>
            <a:r>
              <a:rPr lang="ru-RU" dirty="0" smtClean="0"/>
              <a:t>).</a:t>
            </a:r>
          </a:p>
          <a:p>
            <a:r>
              <a:rPr lang="ru-RU" dirty="0" smtClean="0"/>
              <a:t>Структурализм (Ф. </a:t>
            </a:r>
            <a:r>
              <a:rPr lang="ru-RU" smtClean="0"/>
              <a:t>де Соссюр).</a:t>
            </a:r>
            <a:endParaRPr lang="ru-RU" dirty="0" smtClean="0"/>
          </a:p>
          <a:p>
            <a:r>
              <a:rPr lang="ru-RU" dirty="0" smtClean="0"/>
              <a:t>Когнитивная лингвистика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771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СОЗНАНИЕ </a:t>
            </a:r>
            <a:r>
              <a:rPr lang="ru-RU" b="1" dirty="0"/>
              <a:t>(</a:t>
            </a:r>
            <a:r>
              <a:rPr lang="en-US" b="1" dirty="0"/>
              <a:t>consciousness</a:t>
            </a:r>
            <a:r>
              <a:rPr lang="ru-RU" b="1" dirty="0"/>
              <a:t>; </a:t>
            </a:r>
            <a:r>
              <a:rPr lang="en-US" b="1" dirty="0" err="1"/>
              <a:t>Bewu</a:t>
            </a:r>
            <a:r>
              <a:rPr lang="ru-RU" b="1" dirty="0"/>
              <a:t>ß</a:t>
            </a:r>
            <a:r>
              <a:rPr lang="en-US" b="1" dirty="0" err="1"/>
              <a:t>tsein</a:t>
            </a:r>
            <a:r>
              <a:rPr lang="ru-RU" b="1" dirty="0"/>
              <a:t>) </a:t>
            </a:r>
            <a:r>
              <a:rPr lang="ru-RU" dirty="0"/>
              <a:t>- особое свойство та­кой высокоорганизованной материи, как мозг; отличительная ха­рактеристика человека как разумного существа, способного не толь­ко чувствовать и рассуждать, но и говорить об этих мыслях о ощу­щениях; способность переживать и осознавать окружающую дейст­вительность, воспринимать ее, останавливать внимание на опреде­ленных объектах внешнего или внутреннего мира, возможность кон­тролировать поступление информации и оперировать ею в ходе мыслительной и вербальной деятельности, наконец, способность знать что-то и т.п.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Сознание </a:t>
            </a:r>
            <a:r>
              <a:rPr lang="ru-RU" b="1" i="1" dirty="0">
                <a:solidFill>
                  <a:srgbClr val="7030A0"/>
                </a:solidFill>
              </a:rPr>
              <a:t>«живёт» в нас в виде «мыслей» (чувств, образов, идей). Оно — моя особая, т. е. принадлежащая мне (субъективная) реальность, отличная от внешней (объективной) реальности: есть мир (солнце, море, люди...) и есть моя мысль о мире (солнце, море, людях).</a:t>
            </a:r>
            <a:r>
              <a:rPr lang="ru-RU" i="1" dirty="0">
                <a:solidFill>
                  <a:srgbClr val="7030A0"/>
                </a:solidFill>
              </a:rPr>
              <a:t> </a:t>
            </a:r>
            <a:endParaRPr lang="ru-RU" i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b="0" i="1" dirty="0" smtClean="0">
                <a:solidFill>
                  <a:srgbClr val="7030A0"/>
                </a:solidFill>
                <a:effectLst/>
                <a:latin typeface="Roboto"/>
              </a:rPr>
              <a:t>Сознание — это способность направлять внимание на отдельные предметы и мир в целом, познавать (понимать) их, самого себя и других людей, накапливая таким образом индивидуально-духовный опыт и тем самым обогащая себя. Сознание обеспечивает «план знаний о мире» и «план знаний о самом себе», о смысле всех вещей для человека.</a:t>
            </a:r>
            <a:endParaRPr lang="ru-RU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976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Платон – </a:t>
            </a:r>
            <a:r>
              <a:rPr lang="ru-RU" dirty="0" err="1" smtClean="0"/>
              <a:t>эйдос</a:t>
            </a:r>
            <a:endParaRPr lang="ru-RU" dirty="0" smtClean="0"/>
          </a:p>
          <a:p>
            <a:r>
              <a:rPr lang="ru-RU" dirty="0" smtClean="0"/>
              <a:t>Э. </a:t>
            </a:r>
            <a:r>
              <a:rPr lang="ru-RU" dirty="0" err="1" smtClean="0"/>
              <a:t>Гуссерль</a:t>
            </a:r>
            <a:r>
              <a:rPr lang="ru-RU" dirty="0" smtClean="0"/>
              <a:t> – «Логические исследования»</a:t>
            </a:r>
          </a:p>
          <a:p>
            <a:pPr marL="0" indent="0">
              <a:buNone/>
            </a:pPr>
            <a:r>
              <a:rPr lang="ru-RU" dirty="0" smtClean="0"/>
              <a:t>«Идеи к чистой феноменологии и феноменологии философии» – 1900.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5847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КОГНИТИВИЗМ</a:t>
            </a:r>
            <a:r>
              <a:rPr lang="ru-RU" dirty="0"/>
              <a:t> (</a:t>
            </a:r>
            <a:r>
              <a:rPr lang="en-US" dirty="0" err="1"/>
              <a:t>cognitivism</a:t>
            </a:r>
            <a:r>
              <a:rPr lang="ru-RU" dirty="0"/>
              <a:t>; </a:t>
            </a:r>
            <a:r>
              <a:rPr lang="en-US" dirty="0" err="1"/>
              <a:t>Kognitivismus</a:t>
            </a:r>
            <a:r>
              <a:rPr lang="ru-RU" dirty="0"/>
              <a:t>) - термин когни­тивной науки, использующийся в нескольких разных смыслах: 1) когда под ним имеют в виду возвращение к проблемам познания и познавательных процессов, ранее </a:t>
            </a:r>
            <a:r>
              <a:rPr lang="ru-RU" dirty="0" err="1"/>
              <a:t>изучавшихся</a:t>
            </a:r>
            <a:r>
              <a:rPr lang="ru-RU" dirty="0"/>
              <a:t> в психологии </a:t>
            </a:r>
          </a:p>
        </p:txBody>
      </p:sp>
    </p:spTree>
    <p:extLst>
      <p:ext uri="{BB962C8B-B14F-4D97-AF65-F5344CB8AC3E}">
        <p14:creationId xmlns:p14="http://schemas.microsoft.com/office/powerpoint/2010/main" val="3136055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Когнитивная лингвистика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altLang="zh-CN" dirty="0" smtClean="0"/>
              <a:t>КОГНИТИВНАЯ ЛИНГВИСТИКА (</a:t>
            </a:r>
            <a:r>
              <a:rPr lang="ru-RU" altLang="zh-CN" dirty="0" err="1" smtClean="0"/>
              <a:t>cognitive</a:t>
            </a:r>
            <a:r>
              <a:rPr lang="ru-RU" altLang="zh-CN" dirty="0" smtClean="0"/>
              <a:t> </a:t>
            </a:r>
            <a:r>
              <a:rPr lang="ru-RU" altLang="zh-CN" dirty="0" err="1" smtClean="0"/>
              <a:t>linguistics</a:t>
            </a:r>
            <a:r>
              <a:rPr lang="ru-RU" altLang="zh-CN" dirty="0" smtClean="0"/>
              <a:t>; </a:t>
            </a:r>
            <a:r>
              <a:rPr lang="ru-RU" altLang="zh-CN" dirty="0" err="1" smtClean="0"/>
              <a:t>kognitive</a:t>
            </a:r>
            <a:r>
              <a:rPr lang="ru-RU" altLang="zh-CN" dirty="0" smtClean="0"/>
              <a:t> </a:t>
            </a:r>
            <a:r>
              <a:rPr lang="ru-RU" altLang="zh-CN" dirty="0" err="1" smtClean="0"/>
              <a:t>Lingustik</a:t>
            </a:r>
            <a:r>
              <a:rPr lang="ru-RU" altLang="zh-CN" dirty="0" smtClean="0"/>
              <a:t>; </a:t>
            </a:r>
            <a:r>
              <a:rPr lang="ru-RU" altLang="zh-CN" dirty="0" err="1" smtClean="0"/>
              <a:t>lingulstique</a:t>
            </a:r>
            <a:r>
              <a:rPr lang="ru-RU" altLang="zh-CN" dirty="0" smtClean="0"/>
              <a:t> </a:t>
            </a:r>
            <a:r>
              <a:rPr lang="ru-RU" altLang="zh-CN" dirty="0" err="1" smtClean="0"/>
              <a:t>cognitive</a:t>
            </a:r>
            <a:r>
              <a:rPr lang="ru-RU" altLang="zh-CN" dirty="0" smtClean="0"/>
              <a:t>) - лингвистическое </a:t>
            </a:r>
            <a:r>
              <a:rPr lang="ru-RU" altLang="zh-CN" dirty="0" err="1" smtClean="0"/>
              <a:t>направле-ние</a:t>
            </a:r>
            <a:r>
              <a:rPr lang="ru-RU" altLang="zh-CN" dirty="0" smtClean="0"/>
              <a:t>, в центре внимания которого находится язык как общий </a:t>
            </a:r>
            <a:r>
              <a:rPr lang="ru-RU" altLang="zh-CN" dirty="0" err="1" smtClean="0"/>
              <a:t>когни-тивный</a:t>
            </a:r>
            <a:r>
              <a:rPr lang="ru-RU" altLang="zh-CN" dirty="0" smtClean="0"/>
              <a:t> механизм, как когнитивный инструмент, система знаков, играющих роль в репрезентации (кодировании) и в трансформировании информации. Эта система, в противоположность другим семиотическим инструментам человека, одновременно является объектом и внешним, и внутренним для субъекта, конституированным независимо от него и подлежащим усвоению в онтогенезе. Такая двойственность языка отличает язык от остальных когнитивных видов деятельности [</a:t>
            </a:r>
            <a:r>
              <a:rPr lang="ru-RU" altLang="zh-CN" dirty="0" err="1" smtClean="0"/>
              <a:t>Сагоп</a:t>
            </a:r>
            <a:r>
              <a:rPr lang="ru-RU" altLang="zh-CN" dirty="0" smtClean="0"/>
              <a:t> 1983: 17-18]. В механизмах языка существенны не только мыслительные структуры сами по себе, но и матери-</a:t>
            </a:r>
            <a:r>
              <a:rPr lang="ru-RU" altLang="zh-CN" dirty="0" err="1" smtClean="0"/>
              <a:t>альное</a:t>
            </a:r>
            <a:r>
              <a:rPr lang="ru-RU" altLang="zh-CN" dirty="0" smtClean="0"/>
              <a:t> воплощение этих структур в виде знаков со своими «телами» [</a:t>
            </a:r>
            <a:r>
              <a:rPr lang="ru-RU" altLang="zh-CN" dirty="0" err="1" smtClean="0"/>
              <a:t>Armstrong</a:t>
            </a:r>
            <a:r>
              <a:rPr lang="ru-RU" altLang="zh-CN" dirty="0" smtClean="0"/>
              <a:t>, </a:t>
            </a:r>
            <a:r>
              <a:rPr lang="ru-RU" altLang="zh-CN" dirty="0" err="1" smtClean="0"/>
              <a:t>Stokoe</a:t>
            </a:r>
            <a:r>
              <a:rPr lang="ru-RU" altLang="zh-CN" dirty="0" smtClean="0"/>
              <a:t>, </a:t>
            </a:r>
            <a:r>
              <a:rPr lang="ru-RU" altLang="zh-CN" dirty="0" err="1" smtClean="0"/>
              <a:t>Wilcox</a:t>
            </a:r>
            <a:r>
              <a:rPr lang="ru-RU" altLang="zh-CN" dirty="0" smtClean="0"/>
              <a:t> 1995: 34].</a:t>
            </a:r>
          </a:p>
          <a:p>
            <a:pPr marL="0" indent="0">
              <a:buNone/>
            </a:pPr>
            <a:r>
              <a:rPr lang="ru-RU" altLang="zh-CN" dirty="0" smtClean="0"/>
              <a:t>В сферу К.Л. входят «ментальные» основы понимания и продуцирования речи, при которых языковое знание участвует в переработке информации. Результаты исследований в области К.Л. дают ключ к раскрытию механизмов человеческой </a:t>
            </a:r>
            <a:r>
              <a:rPr lang="ru-RU" altLang="zh-CN" dirty="0" err="1" smtClean="0"/>
              <a:t>когниции</a:t>
            </a:r>
            <a:r>
              <a:rPr lang="ru-RU" altLang="zh-CN" dirty="0" smtClean="0"/>
              <a:t> в целом [</a:t>
            </a:r>
            <a:r>
              <a:rPr lang="ru-RU" altLang="zh-CN" dirty="0" err="1" smtClean="0"/>
              <a:t>Deane</a:t>
            </a:r>
            <a:r>
              <a:rPr lang="ru-RU" altLang="zh-CN" dirty="0" smtClean="0"/>
              <a:t> 1992: 1], особенно механизмов категоризации и концептуализации [</a:t>
            </a:r>
            <a:r>
              <a:rPr lang="ru-RU" altLang="zh-CN" dirty="0" err="1" smtClean="0"/>
              <a:t>Smith</a:t>
            </a:r>
            <a:r>
              <a:rPr lang="ru-RU" altLang="zh-CN" dirty="0" smtClean="0"/>
              <a:t> 1993: 531]. Поскольку в К.Л. на явления языка, особенно на значение и референцию, смотрят через призму </a:t>
            </a:r>
            <a:r>
              <a:rPr lang="ru-RU" altLang="zh-CN" dirty="0" err="1" smtClean="0"/>
              <a:t>когниции</a:t>
            </a:r>
            <a:r>
              <a:rPr lang="ru-RU" altLang="zh-CN" dirty="0" smtClean="0"/>
              <a:t> человека [</a:t>
            </a:r>
            <a:r>
              <a:rPr lang="ru-RU" altLang="zh-CN" dirty="0" err="1" smtClean="0"/>
              <a:t>Benthem</a:t>
            </a:r>
            <a:r>
              <a:rPr lang="ru-RU" altLang="zh-CN" dirty="0" smtClean="0"/>
              <a:t> 1991: 25], лексическая структура языка трактуется как результат взаимодействия </a:t>
            </a:r>
            <a:r>
              <a:rPr lang="ru-RU" altLang="zh-CN" dirty="0" err="1" smtClean="0"/>
              <a:t>когниции</a:t>
            </a:r>
            <a:r>
              <a:rPr lang="ru-RU" altLang="zh-CN" dirty="0" smtClean="0"/>
              <a:t> человека с семантическими параметрами, присущими данному языку.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3830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КАТЕГОРИЗАЦИЯ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en-US" dirty="0"/>
              <a:t>categorization</a:t>
            </a:r>
            <a:r>
              <a:rPr lang="ru-RU" dirty="0"/>
              <a:t>; </a:t>
            </a:r>
            <a:r>
              <a:rPr lang="en-US" dirty="0" err="1"/>
              <a:t>Kategorisation</a:t>
            </a:r>
            <a:r>
              <a:rPr lang="ru-RU" dirty="0"/>
              <a:t>) - в узком смысле подведение явления, объекта, процесса и т.п. под определен­ную рубрику опыта, категорию и признание его членом этой катего­рии, но в более широком смысле - процесс образования и выделения самих категорий, членения внешнего и внутреннего мира человека сообразно сущностным характеристикам его функционирования и бытия, упорядоченное представление разнообразных явлений через сведение их к меньшему числу разрядов или объединений и т.п., а также - результат классификационной (таксономической) деятельно­сти. К. - одно из ключевых понятий в описании познавательной деятельности человека, связанное едва ли не со всеми когнитивными способностями и системами в его когнитивном аппарате, а также с совершаемыми в процессах мышления операциями - сравнением, отождествлением, установлением сходства и подобия и т.п.</a:t>
            </a:r>
            <a:endParaRPr lang="ru-RU" alt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0822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altLang="zh-CN" dirty="0" smtClean="0"/>
              <a:t>Концептуализация - процесс определения набора когнитивных признаков какого-либо явления реального или воображаемого мира, которые позволяют человеку иметь, хранить в сознании и пополнять новой информацией сколько-нибудь очерченное понятие и представление об этом явлении и отличать его от других феноменов </a:t>
            </a:r>
            <a:endParaRPr lang="ru-RU" alt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61575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652</Words>
  <Application>Microsoft Office PowerPoint</Application>
  <PresentationFormat>Экран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КОГНИТИВНАЯ ЛИНГВИСТИКА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Когнитивная лингвистика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КОГНИТИВНАЯ ЛИНГВИСТИКА</dc:title>
  <dc:creator>User</dc:creator>
  <cp:lastModifiedBy>User</cp:lastModifiedBy>
  <cp:revision>7</cp:revision>
  <dcterms:created xsi:type="dcterms:W3CDTF">2024-04-12T00:06:53Z</dcterms:created>
  <dcterms:modified xsi:type="dcterms:W3CDTF">2024-04-12T01:28:24Z</dcterms:modified>
</cp:coreProperties>
</file>