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7C544-A652-4521-89C3-07CB041FDD1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47163-0706-4395-A0CA-8EB740634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4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8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0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8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1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2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18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5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1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4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26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64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4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74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6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8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4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Прямая и косвенная речь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485618"/>
              </p:ext>
            </p:extLst>
          </p:nvPr>
        </p:nvGraphicFramePr>
        <p:xfrm>
          <a:off x="0" y="981075"/>
          <a:ext cx="9144000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Прямая речь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Косвенная речь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Повествовательное предложение (информация)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427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Сергей сказал</a:t>
                      </a:r>
                      <a:r>
                        <a:rPr lang="ru-RU" sz="2000" baseline="0" dirty="0" smtClean="0"/>
                        <a:t> другу: «Я позвоню тебе вечером».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dirty="0" smtClean="0"/>
                        <a:t>Анна сказала Марте: «Завтра мы поедем на экскурсию». – Марта ответила: «Да, я знаю».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Сергей сказал другу, ЧТО </a:t>
                      </a:r>
                      <a:r>
                        <a:rPr lang="ru-RU" sz="2000" u="sng" dirty="0" smtClean="0"/>
                        <a:t>он</a:t>
                      </a:r>
                      <a:r>
                        <a:rPr lang="ru-RU" sz="2000" dirty="0" smtClean="0"/>
                        <a:t> позвонит </a:t>
                      </a:r>
                      <a:r>
                        <a:rPr lang="ru-RU" sz="2000" u="sng" dirty="0" smtClean="0"/>
                        <a:t>ему</a:t>
                      </a:r>
                      <a:r>
                        <a:rPr lang="ru-RU" sz="2000" dirty="0" smtClean="0"/>
                        <a:t> вечером.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Анна сказала Марте, ЧТО</a:t>
                      </a:r>
                      <a:r>
                        <a:rPr lang="ru-RU" sz="2000" baseline="0" dirty="0" smtClean="0"/>
                        <a:t> завтра </a:t>
                      </a:r>
                      <a:r>
                        <a:rPr lang="ru-RU" sz="2000" u="sng" baseline="0" dirty="0" smtClean="0"/>
                        <a:t>они</a:t>
                      </a:r>
                      <a:r>
                        <a:rPr lang="ru-RU" sz="2000" baseline="0" dirty="0" smtClean="0"/>
                        <a:t> поедут на экскурсию. Марта ответила, ЧТО </a:t>
                      </a:r>
                      <a:r>
                        <a:rPr lang="ru-RU" sz="2000" u="sng" baseline="0" dirty="0" smtClean="0"/>
                        <a:t>она</a:t>
                      </a:r>
                      <a:r>
                        <a:rPr lang="ru-RU" sz="2000" baseline="0" dirty="0" smtClean="0"/>
                        <a:t> знает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Повествовательное предложение (просьба, приказ)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Преподаватель сказал нам: «Обязательно прочитайте</a:t>
                      </a:r>
                      <a:r>
                        <a:rPr lang="ru-RU" sz="2000" baseline="0" dirty="0" smtClean="0"/>
                        <a:t> этот текст».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Бабушка сказала внуку: «Купи мне, пожалуйста, овощи».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Преподаватель сказал нам,</a:t>
                      </a:r>
                      <a:r>
                        <a:rPr lang="ru-RU" sz="2000" baseline="0" dirty="0" smtClean="0"/>
                        <a:t> ЧТОБЫ </a:t>
                      </a:r>
                      <a:r>
                        <a:rPr lang="ru-RU" sz="2000" u="sng" baseline="0" dirty="0" smtClean="0"/>
                        <a:t>мы</a:t>
                      </a:r>
                      <a:r>
                        <a:rPr lang="ru-RU" sz="2000" dirty="0" smtClean="0"/>
                        <a:t> обязательно прочитали</a:t>
                      </a:r>
                      <a:r>
                        <a:rPr lang="ru-RU" sz="2000" baseline="0" dirty="0" smtClean="0"/>
                        <a:t> этот текст.</a:t>
                      </a:r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Бабушка сказала внуку, ЧТОБЫ </a:t>
                      </a:r>
                      <a:r>
                        <a:rPr lang="ru-RU" sz="2000" u="sng" dirty="0" smtClean="0"/>
                        <a:t>он</a:t>
                      </a:r>
                      <a:r>
                        <a:rPr lang="ru-RU" sz="2000" dirty="0" smtClean="0"/>
                        <a:t> купил </a:t>
                      </a:r>
                      <a:r>
                        <a:rPr lang="ru-RU" sz="2000" u="sng" dirty="0" smtClean="0"/>
                        <a:t>ей</a:t>
                      </a:r>
                      <a:r>
                        <a:rPr lang="ru-RU" sz="2000" dirty="0" smtClean="0"/>
                        <a:t> овощи. (=Бабушка попросила внука купить ей овощи.)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84" y="620688"/>
            <a:ext cx="6343672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Переведите прямую речь в косвенную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748464" cy="4248472"/>
          </a:xfrm>
        </p:spPr>
        <p:txBody>
          <a:bodyPr/>
          <a:lstStyle/>
          <a:p>
            <a:r>
              <a:rPr lang="ru-RU" dirty="0" smtClean="0"/>
              <a:t>Преподаватель сказал нам: «В субботу вы будете писать тест».</a:t>
            </a:r>
          </a:p>
          <a:p>
            <a:r>
              <a:rPr lang="ru-RU" dirty="0" smtClean="0"/>
              <a:t>Я сказал Павлу: «У меня есть два билета в театр».</a:t>
            </a:r>
          </a:p>
          <a:p>
            <a:r>
              <a:rPr lang="ru-RU" dirty="0" smtClean="0"/>
              <a:t>Мой брат позвонил мне: «Вечером я буду у тебя».</a:t>
            </a:r>
          </a:p>
          <a:p>
            <a:r>
              <a:rPr lang="ru-RU" dirty="0" smtClean="0"/>
              <a:t>Мы попросили преподавателя: «Повторите, пожалуйста, последнее предложение».</a:t>
            </a:r>
          </a:p>
          <a:p>
            <a:r>
              <a:rPr lang="ru-RU" dirty="0" smtClean="0"/>
              <a:t>Родители написали Лене: «Пиши нам почаще».</a:t>
            </a:r>
          </a:p>
          <a:p>
            <a:r>
              <a:rPr lang="ru-RU" dirty="0" smtClean="0"/>
              <a:t>Брат сказал мне: «Обязательно прочитай эту книгу».</a:t>
            </a:r>
          </a:p>
          <a:p>
            <a:r>
              <a:rPr lang="ru-RU" dirty="0" smtClean="0"/>
              <a:t>Анна сказала: «Купи билеты в кино».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2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648071"/>
          </a:xfrm>
        </p:spPr>
        <p:txBody>
          <a:bodyPr>
            <a:normAutofit fontScale="90000"/>
          </a:bodyPr>
          <a:lstStyle/>
          <a:p>
            <a:r>
              <a:rPr lang="ru-RU" dirty="0"/>
              <a:t>Прямая и косвенная речь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368469"/>
              </p:ext>
            </p:extLst>
          </p:nvPr>
        </p:nvGraphicFramePr>
        <p:xfrm>
          <a:off x="468313" y="1484311"/>
          <a:ext cx="8351838" cy="496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919"/>
                <a:gridCol w="4175919"/>
              </a:tblGrid>
              <a:tr h="4167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Прямая речь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Косвенная речь</a:t>
                      </a:r>
                      <a:endParaRPr lang="ru-RU" sz="2000" dirty="0"/>
                    </a:p>
                  </a:txBody>
                  <a:tcPr/>
                </a:tc>
              </a:tr>
              <a:tr h="4167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Вопрос с вопросительным словом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850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Мой друг спросил меня:</a:t>
                      </a:r>
                      <a:r>
                        <a:rPr lang="ru-RU" sz="2000" baseline="0" dirty="0" smtClean="0"/>
                        <a:t> «Почему ты не был на уроке?»</a:t>
                      </a:r>
                    </a:p>
                    <a:p>
                      <a:r>
                        <a:rPr lang="ru-RU" sz="2000" baseline="0" dirty="0" smtClean="0"/>
                        <a:t>Он спросил нас: «Куда вы идёте?»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Мой друг спросил меня,</a:t>
                      </a:r>
                      <a:r>
                        <a:rPr lang="ru-RU" sz="2000" baseline="0" dirty="0" smtClean="0"/>
                        <a:t> ПОЧЕМУ </a:t>
                      </a:r>
                      <a:r>
                        <a:rPr lang="ru-RU" sz="2000" u="sng" baseline="0" dirty="0" smtClean="0"/>
                        <a:t>я</a:t>
                      </a:r>
                      <a:r>
                        <a:rPr lang="ru-RU" sz="2000" baseline="0" dirty="0" smtClean="0"/>
                        <a:t> не был на уроке.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/>
                        <a:t>Он спросил нас, КУДА </a:t>
                      </a:r>
                      <a:r>
                        <a:rPr lang="ru-RU" sz="2000" u="sng" baseline="0" dirty="0" smtClean="0"/>
                        <a:t>мы</a:t>
                      </a:r>
                      <a:r>
                        <a:rPr lang="ru-RU" sz="2000" baseline="0" dirty="0" smtClean="0"/>
                        <a:t> идём.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4167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Прямой вопрос (ответ «ДА» или «НЕТ»)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402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 спросил друга: «Ты видел новый фильм?»</a:t>
                      </a:r>
                    </a:p>
                    <a:p>
                      <a:r>
                        <a:rPr lang="ru-RU" sz="2000" dirty="0" smtClean="0"/>
                        <a:t>Антон спросил нас: «Вы </a:t>
                      </a:r>
                      <a:r>
                        <a:rPr lang="ru-RU" sz="2000" b="1" i="0" dirty="0" smtClean="0"/>
                        <a:t>были</a:t>
                      </a:r>
                      <a:r>
                        <a:rPr lang="ru-RU" sz="2000" dirty="0" smtClean="0"/>
                        <a:t> сегодня на стадионе?»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Антон спросил нас: «Вы </a:t>
                      </a:r>
                      <a:r>
                        <a:rPr lang="ru-RU" sz="2000" b="0" i="0" dirty="0" smtClean="0"/>
                        <a:t>были</a:t>
                      </a:r>
                      <a:r>
                        <a:rPr lang="ru-RU" sz="2000" dirty="0" smtClean="0"/>
                        <a:t> сегодня </a:t>
                      </a:r>
                      <a:r>
                        <a:rPr lang="ru-RU" sz="2000" b="1" dirty="0" smtClean="0"/>
                        <a:t>на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b="1" dirty="0" smtClean="0"/>
                        <a:t>стадионе</a:t>
                      </a:r>
                      <a:r>
                        <a:rPr lang="ru-RU" sz="2000" dirty="0" smtClean="0"/>
                        <a:t>?»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Я спросил друга,</a:t>
                      </a:r>
                      <a:r>
                        <a:rPr lang="ru-RU" sz="2000" baseline="0" dirty="0" smtClean="0"/>
                        <a:t> в</a:t>
                      </a:r>
                      <a:r>
                        <a:rPr lang="ru-RU" sz="2000" dirty="0" smtClean="0"/>
                        <a:t>идел ЛИ </a:t>
                      </a:r>
                      <a:r>
                        <a:rPr lang="ru-RU" sz="2000" u="sng" dirty="0" smtClean="0"/>
                        <a:t>он</a:t>
                      </a:r>
                      <a:r>
                        <a:rPr lang="ru-RU" sz="2000" dirty="0" smtClean="0"/>
                        <a:t> новый фильм.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Антон спросил нас,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b="1" i="0" dirty="0" smtClean="0"/>
                        <a:t>были</a:t>
                      </a:r>
                      <a:r>
                        <a:rPr lang="ru-RU" sz="2000" dirty="0" smtClean="0"/>
                        <a:t> ЛИ мы сегодня на стадионе?»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Антон спросил нас,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="1" baseline="0" dirty="0" smtClean="0"/>
                        <a:t>на стадионе </a:t>
                      </a:r>
                      <a:r>
                        <a:rPr lang="ru-RU" sz="2000" baseline="0" dirty="0" smtClean="0"/>
                        <a:t>ЛИ м</a:t>
                      </a:r>
                      <a:r>
                        <a:rPr lang="ru-RU" sz="2000" dirty="0" smtClean="0"/>
                        <a:t>ы </a:t>
                      </a:r>
                      <a:r>
                        <a:rPr lang="ru-RU" sz="2000" b="0" i="0" dirty="0" smtClean="0"/>
                        <a:t>были</a:t>
                      </a:r>
                      <a:r>
                        <a:rPr lang="ru-RU" sz="2000" dirty="0" smtClean="0"/>
                        <a:t> сегодня.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3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548681"/>
            <a:ext cx="6798734" cy="864095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Переведите прямую речь в косвенную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208912" cy="4378340"/>
          </a:xfrm>
        </p:spPr>
        <p:txBody>
          <a:bodyPr/>
          <a:lstStyle/>
          <a:p>
            <a:r>
              <a:rPr lang="ru-RU" dirty="0" smtClean="0"/>
              <a:t>Игорь спросил Ольгу: «Что ты будешь делать сегодня вечером?»</a:t>
            </a:r>
          </a:p>
          <a:p>
            <a:r>
              <a:rPr lang="ru-RU" dirty="0" smtClean="0"/>
              <a:t>Мама спросила меня: «Когда ты вернёшься домой?»</a:t>
            </a:r>
          </a:p>
          <a:p>
            <a:r>
              <a:rPr lang="ru-RU" dirty="0" smtClean="0"/>
              <a:t>Таня спросила нас: «Куда вы идёте?»</a:t>
            </a:r>
          </a:p>
          <a:p>
            <a:r>
              <a:rPr lang="ru-RU" dirty="0" smtClean="0"/>
              <a:t>Анна спросила подругу: «</a:t>
            </a:r>
            <a:r>
              <a:rPr lang="ru-RU" b="1" dirty="0" smtClean="0"/>
              <a:t>Интересно</a:t>
            </a:r>
            <a:r>
              <a:rPr lang="ru-RU" dirty="0" smtClean="0"/>
              <a:t> было на вечере?»</a:t>
            </a:r>
          </a:p>
          <a:p>
            <a:r>
              <a:rPr lang="ru-RU" dirty="0" smtClean="0"/>
              <a:t>Я спросил друга: «Ты </a:t>
            </a:r>
            <a:r>
              <a:rPr lang="ru-RU" b="1" dirty="0" smtClean="0"/>
              <a:t>часто</a:t>
            </a:r>
            <a:r>
              <a:rPr lang="ru-RU" dirty="0" smtClean="0"/>
              <a:t> ходишь в спортзал?»</a:t>
            </a:r>
            <a:endParaRPr lang="ru-RU" dirty="0"/>
          </a:p>
          <a:p>
            <a:r>
              <a:rPr lang="ru-RU" dirty="0" smtClean="0"/>
              <a:t>Наш знакомый спросил: «Вы </a:t>
            </a:r>
            <a:r>
              <a:rPr lang="ru-RU" b="1" dirty="0" smtClean="0"/>
              <a:t>давно</a:t>
            </a:r>
            <a:r>
              <a:rPr lang="ru-RU" dirty="0" smtClean="0"/>
              <a:t> переехали сюда?»</a:t>
            </a:r>
          </a:p>
          <a:p>
            <a:r>
              <a:rPr lang="ru-RU" dirty="0" smtClean="0"/>
              <a:t>Преподаватель спросил студентов: «Вы </a:t>
            </a:r>
            <a:r>
              <a:rPr lang="ru-RU" b="1" dirty="0" smtClean="0"/>
              <a:t>хорошо</a:t>
            </a:r>
            <a:r>
              <a:rPr lang="ru-RU" dirty="0" smtClean="0"/>
              <a:t> поняли эту тему?»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0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418</Words>
  <Application>Microsoft Office PowerPoint</Application>
  <PresentationFormat>Экран (4:3)</PresentationFormat>
  <Paragraphs>48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Натуральные материалы</vt:lpstr>
      <vt:lpstr>Прямая и косвенная речь</vt:lpstr>
      <vt:lpstr>Переведите прямую речь в косвенную</vt:lpstr>
      <vt:lpstr>Прямая и косвенная речь</vt:lpstr>
      <vt:lpstr>Переведите прямую речь в косвенную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Прямая и косвенная речь</dc:title>
  <dc:creator>Irina</dc:creator>
  <cp:lastModifiedBy>Пользователь Windows</cp:lastModifiedBy>
  <cp:revision>12</cp:revision>
  <dcterms:created xsi:type="dcterms:W3CDTF">2018-08-01T13:35:10Z</dcterms:created>
  <dcterms:modified xsi:type="dcterms:W3CDTF">2020-03-20T11:25:25Z</dcterms:modified>
</cp:coreProperties>
</file>