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30734-4DD2-4ADE-9DA7-32F91CC7C36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7F788-7DF6-430A-BA9C-8EA388AEE69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4%D1%80%D0%B5%D0%B2%D0%BD%D1%8F%D1%8F_%D0%98%D0%BD%D0%B4%D0%B8%D1%8F" TargetMode="External"/><Relationship Id="rId2" Type="http://schemas.openxmlformats.org/officeDocument/2006/relationships/hyperlink" Target="https://ru.wikipedia.org/wiki/%D0%A1%D0%B0%D0%BD%D1%81%D0%BA%D1%80%D0%B8%D1%8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4%D0%B6%D0%BE%D0%BD%D1%81,_%D0%A3%D0%B8%D0%BB%D1%8C%D1%8F%D0%BC_(%D1%84%D0%B8%D0%BB%D0%BE%D0%BB%D0%BE%D0%B3)" TargetMode="External"/><Relationship Id="rId5" Type="http://schemas.openxmlformats.org/officeDocument/2006/relationships/hyperlink" Target="https://ru.wikipedia.org/wiki/XVIII_%D0%B2%D0%B5%D0%BA" TargetMode="External"/><Relationship Id="rId4" Type="http://schemas.openxmlformats.org/officeDocument/2006/relationships/hyperlink" Target="https://ru.wikipedia.org/wiki/XVI_%D0%B2%D0%B5%D0%BA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udent\Desktop\&#1069;&#1090;&#1072;&#1087;&#1099;%20&#1089;&#1090;&#1072;&#1085;&#1086;&#1074;&#1083;&#1077;&#1085;&#1080;&#1103;%20&#1083;&#1080;&#1085;&#1075;&#1074;&#1080;&#1089;&#1090;&#1080;&#1095;&#1077;&#1089;&#1082;&#1080;&#1093;%20&#1091;&#1095;&#1077;&#1085;&#1080;&#1081;.docx!OLE_LINK1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Периодизация истории языкознания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996952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Современное языкознание являет собой итог длительного исторического развития и совершенствования науки о языке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755576" y="821123"/>
            <a:ext cx="741682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Направления и школы в лингвистике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(классификации могут быть разными):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539552" y="585627"/>
            <a:ext cx="820891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Средние века (тысячелетний период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XVIII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вв.): а) «Общая и рациональная грамматика»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Поль-Рояла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б) достаточно длительный период, приведший к возникновению сравнительно исторического языкознания.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Сравнительно-историческое языкознание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появилось после открытия европейцами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санскрита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литературного языка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древней Индии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Ещё в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XVI веке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итальянский путешественник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Филиппо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Сассети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заметил сходство индийских слов с итальянскими и латинскими, однако научных выводов сделано не было. Начало сравнительно-историческому языкознанию было положено в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/>
              </a:rPr>
              <a:t>XVIII веке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/>
              </a:rPr>
              <a:t>Уильямом Джонсом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(компаративизм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67544" y="370117"/>
            <a:ext cx="867645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Психологическое направление: под воздействием идей Вильгельма фон Гумбольдта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D47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вoзниклo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D47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D47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нeдpax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D47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D47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cpaвнит.-иcт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D47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D47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языкoзнaния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D47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50-x гг. 19 в.).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Младограмматическое направление (от психологического направления) (3 школы – Лейпцигская, Московская, Казанская (до работ американского ученого Эдварда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Сэпира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Биологическое направление Августа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Шлейхера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(1850 – 1860 гг.).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Американский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дескриптивизм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(1920-50 гг.):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Блумфилд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Боас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Сэпир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(в русле структурной лингвистики)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827584" y="915152"/>
            <a:ext cx="741682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Структурная лингвистика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(основатель Ф. де Соссюр).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Функциональная лингвистика (ответвление структурной лингвистики)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(Пражская школа).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51520" y="208316"/>
            <a:ext cx="889248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Антропоцентрическая лингвистика. Антропоцентрическая парадигма характеризуется переключением интересов исследователя с объектов познания на субъекта, т. е. основной фактор анализа - человек в языке и язык в человеке. Целью лингвистического анализа уже не может считаться просто выявление различных характеристик языковой системы. С формированием антропоцентрической парадигмы в центре внимания лингвистического анализа — человек и его существование в культуре, т. е. языковая личность во всем ее многообразии: Я — физическое, Я — социальное, Я — интеллектуальное, Я — эмоциональное, Я — речемыслительное. Основными направлениями современной лингвистики в рамках антропоцентрической парадигмы являются когнитивная лингвистика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лингвокультурология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Исторический подход к языкознанию как науке предполагает систематизацию и каталогизацию по определенным принципам основных научных теорий и школ, вычленение этапов в ее развитии, оценку имеющихся достижений для перспектив развития лингвистики.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260648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основе формирования общих правил письменного языка некоторые лингвисты выделяют в истории языкознания четыре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важнейшие лингвистические (грамматические) традиции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1413401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китайскую, индийскую, греко-латинскую (или средиземноморскую), арабскую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позже к ней присоединили японскую традицию.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Индийская традиция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основывалась на потребности в правильном произношении слов  (текстов) санскрита, на котором были написаны священные книги индуистской религии/философии – Веды (2-1 тысячелетие до нашей эры). Вершиной языковедческой мысли стал трактат из восьми глав (книг) –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Восьмикнижие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Панини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Грамматика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Панини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целом отражала своеобразие индийской культуры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23528" y="553138"/>
            <a:ext cx="882047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Античная традиция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представлена в воззрениях древнегреческих философов (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Демокрит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Гераклит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Эфесский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Аристотель и др.) и древних римлян (время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века до н.э.). Греческие воззрения на язык были обусловлены необходимостью толковать древнегреческий эпос и получили филологическую и философскую направленность. На базе логики и для логики изучались части речи (имена собственные и нарицательные), создавалась падежная система, возникли зачатки изучения синтаксиса.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-180528" y="22987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611560" y="1700808"/>
          <a:ext cx="7654645" cy="2891209"/>
        </p:xfrm>
        <a:graphic>
          <a:graphicData uri="http://schemas.openxmlformats.org/presentationml/2006/ole">
            <p:oleObj spid="_x0000_s22531" name="Документ" r:id="rId3" imgW="5939606" imgH="2243241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1520" y="150912"/>
            <a:ext cx="889248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Арабская традиция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возникла как самостоятельная традиция, посвященная изучению языка семитской семьи  - классический арабский язык. Изучались и распространялись основные каноны, правила ислама – Корана, распространялись на обширной территории Арабского халифата. Политики и религиозные деятели привали к точному воспроизведению Корана. Со временем стали возникать обсуждения теоретических проблем грамматики, возможность изучения помимо строго литературных норм и разговорного языка. Арабские фонетисты изучали артикуляционные характеристики звукового строя; грамматисты – грамматические категории (единственного и множественного числа), создавались описания синтаксиса, морфологии, словообразования. Получила значительное развитие лексикография.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9208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Японская традиция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возникла позже, в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веках вместе с возникновением национальной письменности (канна), в основу которой легли приспособленные к японскому языку иероглифы. Изучаются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древнеяпонские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памятники и развивается лексикология; продолжает комментироваться классическое наследие, создается оригинальное учение о грамматике японского языка. В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веке ведущий ученый Японии получил мировую известность. Имеет множество трудов, в частности «Основы японского языкознания». Его теоретические положения близки концепции Гумбольдта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639</Words>
  <Application>Microsoft Office PowerPoint</Application>
  <PresentationFormat>Экран (4:3)</PresentationFormat>
  <Paragraphs>26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Связи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C:\Users\student\Desktop\Этапы становления лингвистических учений.docx!OLE_LINK1</vt:lpstr>
      <vt:lpstr>Периодизация истории языкознания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Периодизация истории языкознания </dc:title>
  <dc:creator>student</dc:creator>
  <cp:lastModifiedBy>student</cp:lastModifiedBy>
  <cp:revision>7</cp:revision>
  <dcterms:created xsi:type="dcterms:W3CDTF">2021-11-15T10:40:16Z</dcterms:created>
  <dcterms:modified xsi:type="dcterms:W3CDTF">2021-11-15T11:46:34Z</dcterms:modified>
</cp:coreProperties>
</file>