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В. фон Гумбольдта и </a:t>
            </a:r>
            <a:r>
              <a:rPr lang="ru-RU" b="1" dirty="0" err="1"/>
              <a:t>Гумбольдтианская</a:t>
            </a:r>
            <a:r>
              <a:rPr lang="ru-RU" b="1" dirty="0"/>
              <a:t> традиция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548680"/>
            <a:ext cx="82809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/>
              <a:t>Большую трудность представляло выделение слова, которое делалось в европейских языках почти интуитивно. Но с языками индейцев интуиция не помогала, пришлось разрабатывать критерии определения слова, которые не помешали и традиционной европейской лингвистике. Возникали проблемы с сегментацией текста на звуковые единицы, с определением морфемы, частей речи и т.д. </a:t>
            </a:r>
            <a:r>
              <a:rPr lang="ru-RU" sz="3200" b="1" dirty="0"/>
              <a:t>Особую трудность вызывала семантика этих языков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04665"/>
            <a:ext cx="763284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Скажем, в одном языке (эскимосском) имеется несколько слов для обозначения снега разного вида, а в другом языке (</a:t>
            </a:r>
            <a:r>
              <a:rPr lang="ru-RU" sz="2800" dirty="0" err="1"/>
              <a:t>дакота</a:t>
            </a:r>
            <a:r>
              <a:rPr lang="ru-RU" sz="2800" dirty="0"/>
              <a:t>) значения «кусать», «связывать в пучки», «толочь» передаются одним словом. Далее Ф. </a:t>
            </a:r>
            <a:r>
              <a:rPr lang="ru-RU" sz="2800" dirty="0" err="1"/>
              <a:t>Боас</a:t>
            </a:r>
            <a:r>
              <a:rPr lang="ru-RU" sz="2800" dirty="0"/>
              <a:t> указывал: «Совершенно очевидно, что выбор подобных элементарных терминов должен до известной степени зависеть от основных интересов народа... В результате получилось, что каждый язык с точки зрения другого языка весьма произволен в своих классификациях…»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611560" y="996427"/>
            <a:ext cx="828092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Понимание такого различия стимулировало исследования, сосредоточенные на самих различиях в языке и их культурных основаниях, что стало главной задачей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этнолингвистики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созданной Эдвардом Сепиром и привело к формированию гипотезы лингвистической относительности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Бенджамена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Уорфа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8640"/>
            <a:ext cx="777686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/>
              <a:t>Остановимся на тех мыслях, которые были созвучны идеям Гумбольдта: «В некотором смысле система культурных стереотипов каждой цивилизации упорядочивается с помощью языка, выражающего данную цивилизацию». «Люди живут не только в материальном мире и не только в мире социальном, как это принято думать: в значительной степени они все находятся и во власти того конкретного языка, который стал средством выражения в данном обществе...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76672"/>
            <a:ext cx="76328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"Реальный мир" в значительной степени неосознанно строится на основе языковых привычек той или иной социальной группы. Два разных языка никогда не бывают, столь схожими, чтобы их можно было считать средством выражения одной и той же социальной действительности. Миры, в которых живут различные общества, — это разные миры, а вовсе не один и тот же мир с различными навешанными на него ярлыками . . . Мы видим, слышим и вообще воспринимаем окружающий мир именно так, а не иначе, главным образом благодаря тому, что наш выбор при его интерпретации предопределяется языковыми привычками нашего общества».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57128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Идея обусловленности человеческого поведения языком была в дальнейшем развита учеником Э. Сепира </a:t>
            </a: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 Уорфом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Уорф не был профессиональным языковедом. Работая инженером по технике безопасности, он увлекся антропологией и</a:t>
            </a: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лингвистикой, посещал в качестве вольнослушателя лекции Э. Сепира и изучал малочисленный язык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хопи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штате Аризона. Из-за ранней смерти он написал немного, всего несколько статей. Посмертно, в 1956 г., его работы были изданы отдельной книгой под названием «Язык, мысль и реальность». 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51520" y="507179"/>
            <a:ext cx="842493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 Уорф ставит два вопроса: «1) являются ли наши представления "времени", «пространства" и "материи" в действительности одинаковыми для всех людей или они до некоторой степени обусловлены структурой данного языка и 2) существуют ли видимые связи между: а) нормами культуры и поведения и б) основными лингвистическими категориями?» Исходя из описанных различий хопи и языков SAE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tandard Average 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uropean)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Б. Уорф приходит к выводу о том, что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перечисленные представления обусловлены языковой структурой и что связи между лингвистическими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структурами и нормами культуры и поведения существуют. 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E06FD8-FCD2-0EA4-6FEF-036C199283F4}"/>
              </a:ext>
            </a:extLst>
          </p:cNvPr>
          <p:cNvSpPr txBox="1"/>
          <p:nvPr/>
        </p:nvSpPr>
        <p:spPr>
          <a:xfrm>
            <a:off x="755576" y="404664"/>
            <a:ext cx="792088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Занимаясь языком и культурой народа хопи, Б. Уорф обнаружил ряд различий между языком хопи и английским языком 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только в способах обозначения тех или иных явлений действительности</a:t>
            </a: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но и 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самом членении действительности на обозначаемые «куски»</a:t>
            </a: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Эти различия проявляются как в лексике, так и в грамматике, в частности, составе и семантике грамматических категорий.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725245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942B47C-EC10-ED8E-0FAA-5D0460768559}"/>
              </a:ext>
            </a:extLst>
          </p:cNvPr>
          <p:cNvSpPr txBox="1"/>
          <p:nvPr/>
        </p:nvSpPr>
        <p:spPr>
          <a:xfrm>
            <a:off x="323528" y="404664"/>
            <a:ext cx="864096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Согласно Б. Уорфу, язык хопи отличается от английского и других европейских языков в отношении 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категорий числа и времени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европейских языках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одной стороны, категорию числа имеют существительные с предметным и с непредметным, в частности временным, значением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cups, dogs, houses, thoughts, minuets, summers, months, years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другой стороны, имеется класс неисчисляемых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существительных вроде 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milk, water, sand.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779894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BA66DB-7773-A7F9-CD39-D77E5D36F630}"/>
              </a:ext>
            </a:extLst>
          </p:cNvPr>
          <p:cNvSpPr txBox="1"/>
          <p:nvPr/>
        </p:nvSpPr>
        <p:spPr>
          <a:xfrm>
            <a:off x="251520" y="404665"/>
            <a:ext cx="8568952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языке, хопи 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нет неисчисляемых существительных</a:t>
            </a:r>
            <a:r>
              <a:rPr lang="ru-RU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но непредметные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значению, существительные не имеют множественного числа и не сочетаются с количественными числительными. Грамматическая же категория времени в хопи вообще отсутствует.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295636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67544" y="497599"/>
            <a:ext cx="813690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ЛИНГВИСТИКА XVIII ВЕКА И ПЕРВОЙ ПОЛОВИНЫ XIX ВЕКА. СТАНОВЛЕНИЕ СРАВНИТЕЛЬНО-ИСТОРИЧЕСКОГО МЕТОДА (компаративистика). 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3F0BC35-D395-390E-2D55-056A0A5B6BC8}"/>
              </a:ext>
            </a:extLst>
          </p:cNvPr>
          <p:cNvSpPr txBox="1"/>
          <p:nvPr/>
        </p:nvSpPr>
        <p:spPr>
          <a:xfrm>
            <a:off x="395536" y="476672"/>
            <a:ext cx="835292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Что касается лексики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то в европейских языках слова, обозначающие отрезки времени (части суток, времена года и т. д.), легко «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объективизируются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и 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выступают как существительные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(day, night, hour, 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сутки, месяц), тогда как в хопи 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 соответствуют формы наречий.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107863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EBBD92C-CF34-3D39-35B0-C30B6AB03EB9}"/>
              </a:ext>
            </a:extLst>
          </p:cNvPr>
          <p:cNvSpPr txBox="1"/>
          <p:nvPr/>
        </p:nvSpPr>
        <p:spPr>
          <a:xfrm>
            <a:off x="251520" y="332656"/>
            <a:ext cx="8640960" cy="61270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европейских языках широко распространен метафорический перенос лексических значений, в соответствии с которым слова с исконно пространственным значением приобретают значения временной длительности, интенсивности, направленности: ср. </a:t>
            </a:r>
            <a:r>
              <a:rPr lang="ru-R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длинный карандаш 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длинный день, высокий человек 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высокий голос 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т. д. В хопи такого рода метафоры не распространены, хотя соответствующие значения выражаются.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Такого рода различия Б. Уорф связывает с принципиальными различиями в культуре, в видении мира.</a:t>
            </a:r>
          </a:p>
        </p:txBody>
      </p:sp>
    </p:spTree>
    <p:extLst>
      <p:ext uri="{BB962C8B-B14F-4D97-AF65-F5344CB8AC3E}">
        <p14:creationId xmlns:p14="http://schemas.microsoft.com/office/powerpoint/2010/main" val="11878829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4F5E760-091F-2626-5977-823EC3AF3118}"/>
              </a:ext>
            </a:extLst>
          </p:cNvPr>
          <p:cNvSpPr txBox="1"/>
          <p:nvPr/>
        </p:nvSpPr>
        <p:spPr>
          <a:xfrm>
            <a:off x="323528" y="476672"/>
            <a:ext cx="8352928" cy="55395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400" dirty="0">
                <a:solidFill>
                  <a:srgbClr val="0F0F0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Развивая идеи Э. Сепира, Б. Уорф пишет, что мы «расчленяем природу в направлении, подсказанном нашим родным языком. Мы выделяем в мире явлений те или иные категории и типы совсем не потому, что они (эти категории и типы) самоочевидны; напротив, мир предстает перед нами как калейдоскопический поток впечатлений, который должен быть организован нашим сознанием, а это значит в основном — языковой системой, хранящейся в нашем сознании. Мы расчленяем мир, организуем его в понятия и распределяем значения так, а не иначе в основном потому, что мы участники соглашения, предписывающего подобную систематизацию. Это соглашение имеет силу для определенного языкового коллектива и закреплено в системе моделей нашего языка»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72221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3528" y="279829"/>
            <a:ext cx="849694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Открытие санскрита 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стало тем недостающим звеном, после появления которого началось </a:t>
            </a: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бурное развитие исследований в области сопоставления европейских языков с санскритом и между собой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Хотя открыли санскрит англичане, но очень скоро центр данных исследований </a:t>
            </a: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переместился в Германию, в то время страну с наиболее сильными научными центрами и </a:t>
            </a:r>
            <a:r>
              <a:rPr kumimoji="0" 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</a:t>
            </a: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 о л а м и.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течение всего XIX в. там находился центр мировой науки о языке, </a:t>
            </a: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прежде всего сравнительно-исторического языкознания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 компаративистики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8641"/>
            <a:ext cx="80648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Общетеоретический, философский подход к  языку в первой половине XIX в. достиг наивысшего развитие </a:t>
            </a:r>
            <a:r>
              <a:rPr lang="ru-RU" sz="2800" b="1" dirty="0"/>
              <a:t>в теориях и работах Вильгельма фон Гумбольдта </a:t>
            </a:r>
            <a:r>
              <a:rPr lang="ru-RU" sz="2800" dirty="0"/>
              <a:t>(1767-1835), гениального первооткрывателя, величайшего человека Германии, человека широчайшей эрудиции, филолога, философа, языковеда, государственного деятеля, дипломата.  Многими </a:t>
            </a:r>
            <a:r>
              <a:rPr lang="ru-RU" sz="2800" b="1" dirty="0"/>
              <a:t>считается основоположником общего языкознания, </a:t>
            </a:r>
            <a:r>
              <a:rPr lang="ru-RU" sz="2800" dirty="0"/>
              <a:t>оказал мощное влияние на изучение языка, теорию языка, основоположник нового направления в языкознании.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784887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Это направление можно назвать </a:t>
            </a:r>
            <a:r>
              <a:rPr lang="ru-RU" sz="2800" b="1" dirty="0"/>
              <a:t>философией языка.</a:t>
            </a:r>
            <a:r>
              <a:rPr lang="ru-RU" sz="2800" dirty="0"/>
              <a:t> Время, когда работал В. фон Гумбольдт, было периодом расцвета немецкой классической философии; в это время работали такие великие мыслители, как старший современник В. фон Гумбольдта И. Кант и принадлежавший к одному с В. фон Гумбольдтом поколению Г. Гегель. Вопрос о связи </a:t>
            </a:r>
            <a:r>
              <a:rPr lang="ru-RU" sz="2800" dirty="0" err="1"/>
              <a:t>гумбольдтовской</a:t>
            </a:r>
            <a:r>
              <a:rPr lang="ru-RU" sz="2800" dirty="0"/>
              <a:t> теории с теми или иными философскими концепциями, в частности И. Канта, по-разному трактуется историками науки. Однако несомненно одно: </a:t>
            </a:r>
            <a:r>
              <a:rPr lang="ru-RU" sz="2800" b="1" dirty="0"/>
              <a:t>влияние на ученого общей философской атмосферы эпохи, способствовавшее рассмотрению крупных, кардинальных вопросов теории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899592" y="855821"/>
            <a:ext cx="7776864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Основные теоретические концепции ученого, оказавшиеся актуальными и для современного языкознания.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Внутренняя форма языка. 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Зависимость познания мира от языка. </a:t>
            </a:r>
            <a:endParaRPr kumimoji="0" lang="ru-RU" sz="28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Динамика языкового развития. 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Дух и язык. </a:t>
            </a:r>
            <a:endParaRPr kumimoji="0" lang="ru-RU" sz="28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Взаимоотношение языка и мышления. </a:t>
            </a:r>
            <a:endParaRPr kumimoji="0" lang="ru-RU" sz="28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Определение языка как деятельности (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energeia</a:t>
            </a: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Типологические проблемы.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656736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Американский </a:t>
            </a:r>
            <a:r>
              <a:rPr kumimoji="0" lang="ru-RU" sz="4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дескриптивизм</a:t>
            </a:r>
            <a:r>
              <a:rPr kumimoji="0" lang="ru-RU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(1920-1950 гг.). Теория </a:t>
            </a:r>
            <a:r>
              <a:rPr kumimoji="0" lang="ru-RU" sz="4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Сэпира-Уорфа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92696"/>
            <a:ext cx="71105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Развитие структурной лингвистики (основоположник Леонард </a:t>
            </a:r>
            <a:r>
              <a:rPr lang="ru-RU" sz="2400" dirty="0" err="1"/>
              <a:t>Блумфилд</a:t>
            </a:r>
            <a:r>
              <a:rPr lang="ru-RU" sz="2400" dirty="0"/>
              <a:t>) имело некоторые отличия от европейского структурализма, несмотря на то многое, что их объединяло. </a:t>
            </a:r>
            <a:r>
              <a:rPr lang="ru-RU" sz="2400" b="1" dirty="0"/>
              <a:t>На американскую лингвистику того времени большое влияние оказывала антропология, понимаемая в то время в США и Канаде как комплексное изучение аборигенов, чья культура резко отличалась от европейской.</a:t>
            </a:r>
            <a:r>
              <a:rPr lang="ru-RU" sz="2400" dirty="0"/>
              <a:t> Антропологи занимались этнографией, лингвистикой, фольклором. Отсюда возникло еще одно название методологии того времени «</a:t>
            </a:r>
            <a:r>
              <a:rPr lang="ru-RU" sz="2400" dirty="0" err="1"/>
              <a:t>этнолингвистика</a:t>
            </a:r>
            <a:r>
              <a:rPr lang="ru-RU" sz="2400" dirty="0"/>
              <a:t>», поскольку </a:t>
            </a:r>
            <a:r>
              <a:rPr lang="ru-RU" sz="2400" b="1" dirty="0" err="1"/>
              <a:t>этнолингвистика</a:t>
            </a:r>
            <a:r>
              <a:rPr lang="ru-RU" sz="2400" b="1" dirty="0"/>
              <a:t> – это объединение лингвистики с этнологией, это изучение взаимодействия языка, культуры и особенностей восприятия мира различными этносами.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51520" y="539698"/>
            <a:ext cx="842493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изучения языка племен индейцев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многое из аналитического аппарата традиционного европейского языкознания оказалось непригодным.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частности, языки индейцев Северной Америки не имели письменности, никто их ранее не записывал, поэтому изучалось синхронное состояние. Кроме того,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разрыв между европейской культурой и культурой североамериканских индейцев был так велик, что вживаться европейцу в индейскую культуру было практически не возможно, чтобы полностью, так сказать вживую, овладеть языком. Поэтому центральная методика была работа с информантом.  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1468</Words>
  <Application>Microsoft Office PowerPoint</Application>
  <PresentationFormat>Экран (4:3)</PresentationFormat>
  <Paragraphs>33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Тема Office</vt:lpstr>
      <vt:lpstr>В. фон Гумбольдта и Гумбольдтианская традиция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В. фон Гумбольдта и Гумбольдтианская традиция </dc:title>
  <dc:creator>student</dc:creator>
  <cp:lastModifiedBy>1</cp:lastModifiedBy>
  <cp:revision>11</cp:revision>
  <dcterms:created xsi:type="dcterms:W3CDTF">2021-11-15T12:09:31Z</dcterms:created>
  <dcterms:modified xsi:type="dcterms:W3CDTF">2022-11-29T11:18:38Z</dcterms:modified>
</cp:coreProperties>
</file>