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0" r:id="rId6"/>
    <p:sldId id="270" r:id="rId7"/>
    <p:sldId id="259" r:id="rId8"/>
    <p:sldId id="265" r:id="rId9"/>
    <p:sldId id="274" r:id="rId10"/>
    <p:sldId id="268" r:id="rId11"/>
    <p:sldId id="269" r:id="rId12"/>
    <p:sldId id="273" r:id="rId13"/>
    <p:sldId id="280" r:id="rId14"/>
    <p:sldId id="257" r:id="rId15"/>
    <p:sldId id="263" r:id="rId16"/>
    <p:sldId id="271" r:id="rId17"/>
    <p:sldId id="272" r:id="rId18"/>
    <p:sldId id="264" r:id="rId19"/>
    <p:sldId id="275" r:id="rId20"/>
    <p:sldId id="276" r:id="rId21"/>
    <p:sldId id="277" r:id="rId22"/>
    <p:sldId id="278" r:id="rId23"/>
    <p:sldId id="266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B395-19F1-4588-BC10-564939E86B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5B84C9-7A22-4485-A080-3E3F5657C0B6}">
      <dgm:prSet phldrT="[Текст]" custT="1"/>
      <dgm:spPr/>
      <dgm:t>
        <a:bodyPr/>
        <a:lstStyle/>
        <a:p>
          <a:r>
            <a:rPr lang="ru-RU" sz="1400" dirty="0" smtClean="0"/>
            <a:t>Общее языкознание</a:t>
          </a:r>
          <a:endParaRPr lang="ru-RU" sz="1400" dirty="0"/>
        </a:p>
      </dgm:t>
    </dgm:pt>
    <dgm:pt modelId="{D00030D5-ECD0-4D52-8CA1-84A1292D2C23}" type="parTrans" cxnId="{D65A8C6A-8A1C-419D-8B13-30399393FDF2}">
      <dgm:prSet/>
      <dgm:spPr/>
      <dgm:t>
        <a:bodyPr/>
        <a:lstStyle/>
        <a:p>
          <a:endParaRPr lang="ru-RU"/>
        </a:p>
      </dgm:t>
    </dgm:pt>
    <dgm:pt modelId="{FD1D5EF0-0FE4-4497-86BD-C71316068190}" type="sibTrans" cxnId="{D65A8C6A-8A1C-419D-8B13-30399393FDF2}">
      <dgm:prSet/>
      <dgm:spPr/>
      <dgm:t>
        <a:bodyPr/>
        <a:lstStyle/>
        <a:p>
          <a:endParaRPr lang="ru-RU"/>
        </a:p>
      </dgm:t>
    </dgm:pt>
    <dgm:pt modelId="{BA92C659-8487-4A93-8208-6C16C1E49C1E}">
      <dgm:prSet phldrT="[Текст]" custT="1"/>
      <dgm:spPr/>
      <dgm:t>
        <a:bodyPr/>
        <a:lstStyle/>
        <a:p>
          <a:r>
            <a:rPr lang="ru-RU" sz="1400" dirty="0" smtClean="0"/>
            <a:t>Экстралингвистика (внешняя лингвистика</a:t>
          </a:r>
          <a:r>
            <a:rPr lang="ru-RU" sz="800" dirty="0" smtClean="0"/>
            <a:t>)</a:t>
          </a:r>
          <a:endParaRPr lang="ru-RU" sz="800" dirty="0"/>
        </a:p>
      </dgm:t>
    </dgm:pt>
    <dgm:pt modelId="{71334AFE-960F-4C72-B76C-C30473398852}" type="parTrans" cxnId="{64691348-1054-4BF1-9CD8-8170E043B5C7}">
      <dgm:prSet/>
      <dgm:spPr/>
      <dgm:t>
        <a:bodyPr/>
        <a:lstStyle/>
        <a:p>
          <a:endParaRPr lang="ru-RU"/>
        </a:p>
      </dgm:t>
    </dgm:pt>
    <dgm:pt modelId="{7FC9DFB4-EAF4-43E1-9C37-2AE45A31F56E}" type="sibTrans" cxnId="{64691348-1054-4BF1-9CD8-8170E043B5C7}">
      <dgm:prSet/>
      <dgm:spPr/>
      <dgm:t>
        <a:bodyPr/>
        <a:lstStyle/>
        <a:p>
          <a:endParaRPr lang="ru-RU"/>
        </a:p>
      </dgm:t>
    </dgm:pt>
    <dgm:pt modelId="{67A0F9BC-8546-4456-98D8-DBD6FA5C3812}">
      <dgm:prSet phldrT="[Текст]" custT="1"/>
      <dgm:spPr/>
      <dgm:t>
        <a:bodyPr/>
        <a:lstStyle/>
        <a:p>
          <a:r>
            <a:rPr lang="ru-RU" sz="1400" dirty="0" smtClean="0"/>
            <a:t>Социолингвистика</a:t>
          </a:r>
          <a:endParaRPr lang="ru-RU" sz="1400" dirty="0"/>
        </a:p>
      </dgm:t>
    </dgm:pt>
    <dgm:pt modelId="{49D4AC33-BDDE-4C9A-8346-815A2F6AA4AB}" type="parTrans" cxnId="{4D0FB91C-996E-4BFF-99E8-71A4081CE5F6}">
      <dgm:prSet/>
      <dgm:spPr/>
      <dgm:t>
        <a:bodyPr/>
        <a:lstStyle/>
        <a:p>
          <a:endParaRPr lang="ru-RU"/>
        </a:p>
      </dgm:t>
    </dgm:pt>
    <dgm:pt modelId="{C0C2667E-D937-470B-B558-8C699D37893B}" type="sibTrans" cxnId="{4D0FB91C-996E-4BFF-99E8-71A4081CE5F6}">
      <dgm:prSet/>
      <dgm:spPr/>
      <dgm:t>
        <a:bodyPr/>
        <a:lstStyle/>
        <a:p>
          <a:endParaRPr lang="ru-RU"/>
        </a:p>
      </dgm:t>
    </dgm:pt>
    <dgm:pt modelId="{769CC4A4-B9B6-4D08-91D0-BBF3AB676521}">
      <dgm:prSet phldrT="[Текст]" custT="1"/>
      <dgm:spPr/>
      <dgm:t>
        <a:bodyPr/>
        <a:lstStyle/>
        <a:p>
          <a:r>
            <a:rPr lang="ru-RU" sz="1400" dirty="0" err="1" smtClean="0"/>
            <a:t>Менталингвистика</a:t>
          </a:r>
          <a:endParaRPr lang="ru-RU" sz="1400" dirty="0"/>
        </a:p>
      </dgm:t>
    </dgm:pt>
    <dgm:pt modelId="{5224B58A-F687-4AB5-8388-57B6372FACF7}" type="parTrans" cxnId="{D8A82C78-7AC2-4A28-9EBC-B658006FAB47}">
      <dgm:prSet/>
      <dgm:spPr/>
      <dgm:t>
        <a:bodyPr/>
        <a:lstStyle/>
        <a:p>
          <a:endParaRPr lang="ru-RU"/>
        </a:p>
      </dgm:t>
    </dgm:pt>
    <dgm:pt modelId="{B32C436A-D208-48AC-8DE7-0CCB156D10AB}" type="sibTrans" cxnId="{D8A82C78-7AC2-4A28-9EBC-B658006FAB47}">
      <dgm:prSet/>
      <dgm:spPr/>
      <dgm:t>
        <a:bodyPr/>
        <a:lstStyle/>
        <a:p>
          <a:endParaRPr lang="ru-RU"/>
        </a:p>
      </dgm:t>
    </dgm:pt>
    <dgm:pt modelId="{974986D7-D2CC-4D0E-94DB-74A4FDCA332D}">
      <dgm:prSet phldrT="[Текст]" custT="1"/>
      <dgm:spPr/>
      <dgm:t>
        <a:bodyPr/>
        <a:lstStyle/>
        <a:p>
          <a:r>
            <a:rPr lang="ru-RU" sz="1400" dirty="0" err="1" smtClean="0"/>
            <a:t>Интралингвистика</a:t>
          </a:r>
          <a:r>
            <a:rPr lang="ru-RU" sz="1400" dirty="0" smtClean="0"/>
            <a:t> (внутренняя лингвистика)</a:t>
          </a:r>
          <a:endParaRPr lang="ru-RU" sz="1400" dirty="0"/>
        </a:p>
      </dgm:t>
    </dgm:pt>
    <dgm:pt modelId="{AC25B4C0-062C-4B89-A417-10198FBFF730}" type="parTrans" cxnId="{8633C105-226E-4342-B537-FD7AB234A5D5}">
      <dgm:prSet/>
      <dgm:spPr/>
      <dgm:t>
        <a:bodyPr/>
        <a:lstStyle/>
        <a:p>
          <a:endParaRPr lang="ru-RU"/>
        </a:p>
      </dgm:t>
    </dgm:pt>
    <dgm:pt modelId="{2FEDFDDD-7014-487A-BEDB-4437B2858C85}" type="sibTrans" cxnId="{8633C105-226E-4342-B537-FD7AB234A5D5}">
      <dgm:prSet/>
      <dgm:spPr/>
      <dgm:t>
        <a:bodyPr/>
        <a:lstStyle/>
        <a:p>
          <a:endParaRPr lang="ru-RU"/>
        </a:p>
      </dgm:t>
    </dgm:pt>
    <dgm:pt modelId="{23CC46EF-79EB-4415-8DCB-9A4D9D338445}">
      <dgm:prSet phldrT="[Текст]" custT="1"/>
      <dgm:spPr/>
      <dgm:t>
        <a:bodyPr/>
        <a:lstStyle/>
        <a:p>
          <a:r>
            <a:rPr lang="ru-RU" sz="1400" dirty="0" smtClean="0"/>
            <a:t>Фонология</a:t>
          </a:r>
        </a:p>
        <a:p>
          <a:r>
            <a:rPr lang="ru-RU" sz="1400" dirty="0" smtClean="0"/>
            <a:t>Морфология</a:t>
          </a:r>
        </a:p>
        <a:p>
          <a:r>
            <a:rPr lang="ru-RU" sz="1400" dirty="0" smtClean="0"/>
            <a:t>Синтаксис</a:t>
          </a:r>
        </a:p>
        <a:p>
          <a:r>
            <a:rPr lang="ru-RU" sz="1400" dirty="0" smtClean="0"/>
            <a:t>Лексикология </a:t>
          </a:r>
          <a:endParaRPr lang="ru-RU" sz="1400" dirty="0"/>
        </a:p>
      </dgm:t>
    </dgm:pt>
    <dgm:pt modelId="{C4886FB8-7E23-428C-BCE2-26291F36D5E6}" type="parTrans" cxnId="{F7A220CD-6978-4433-AB53-E70F7625396A}">
      <dgm:prSet/>
      <dgm:spPr/>
      <dgm:t>
        <a:bodyPr/>
        <a:lstStyle/>
        <a:p>
          <a:endParaRPr lang="ru-RU"/>
        </a:p>
      </dgm:t>
    </dgm:pt>
    <dgm:pt modelId="{C6532BAA-6ADB-469D-AE74-531FF5EDEAF8}" type="sibTrans" cxnId="{F7A220CD-6978-4433-AB53-E70F7625396A}">
      <dgm:prSet/>
      <dgm:spPr/>
      <dgm:t>
        <a:bodyPr/>
        <a:lstStyle/>
        <a:p>
          <a:endParaRPr lang="ru-RU"/>
        </a:p>
      </dgm:t>
    </dgm:pt>
    <dgm:pt modelId="{D8C65E29-AE52-42D7-9241-E2C5D588CF46}">
      <dgm:prSet custT="1"/>
      <dgm:spPr/>
      <dgm:t>
        <a:bodyPr/>
        <a:lstStyle/>
        <a:p>
          <a:r>
            <a:rPr lang="ru-RU" sz="1400" dirty="0" smtClean="0"/>
            <a:t>Компаративистика (сравнительное языкознание )</a:t>
          </a:r>
          <a:endParaRPr lang="ru-RU" sz="1400" dirty="0"/>
        </a:p>
      </dgm:t>
    </dgm:pt>
    <dgm:pt modelId="{BBADF3E2-5B91-49FF-BADA-7E1507504A29}" type="parTrans" cxnId="{90D483A7-4900-4408-939C-BD24D18E8F32}">
      <dgm:prSet/>
      <dgm:spPr/>
      <dgm:t>
        <a:bodyPr/>
        <a:lstStyle/>
        <a:p>
          <a:endParaRPr lang="ru-RU"/>
        </a:p>
      </dgm:t>
    </dgm:pt>
    <dgm:pt modelId="{4EC35668-5765-48F3-BC5B-9032BD95E066}" type="sibTrans" cxnId="{90D483A7-4900-4408-939C-BD24D18E8F32}">
      <dgm:prSet/>
      <dgm:spPr/>
      <dgm:t>
        <a:bodyPr/>
        <a:lstStyle/>
        <a:p>
          <a:endParaRPr lang="ru-RU"/>
        </a:p>
      </dgm:t>
    </dgm:pt>
    <dgm:pt modelId="{2A09567A-7CA7-40CB-A7AD-323A89158BC5}">
      <dgm:prSet custT="1"/>
      <dgm:spPr/>
      <dgm:t>
        <a:bodyPr/>
        <a:lstStyle/>
        <a:p>
          <a:r>
            <a:rPr lang="ru-RU" sz="1400" dirty="0" smtClean="0"/>
            <a:t>Сравнительно-историческое языкознание</a:t>
          </a:r>
          <a:endParaRPr lang="ru-RU" sz="1400" dirty="0"/>
        </a:p>
      </dgm:t>
    </dgm:pt>
    <dgm:pt modelId="{9514DDEF-18F6-4931-A3D4-A38CE545CEAC}" type="parTrans" cxnId="{6EDBFE19-8B79-426B-9FF4-6BD75DA0C842}">
      <dgm:prSet/>
      <dgm:spPr/>
      <dgm:t>
        <a:bodyPr/>
        <a:lstStyle/>
        <a:p>
          <a:endParaRPr lang="ru-RU"/>
        </a:p>
      </dgm:t>
    </dgm:pt>
    <dgm:pt modelId="{A194D054-9EBE-4F23-8989-62A0057918E4}" type="sibTrans" cxnId="{6EDBFE19-8B79-426B-9FF4-6BD75DA0C842}">
      <dgm:prSet/>
      <dgm:spPr/>
      <dgm:t>
        <a:bodyPr/>
        <a:lstStyle/>
        <a:p>
          <a:endParaRPr lang="ru-RU"/>
        </a:p>
      </dgm:t>
    </dgm:pt>
    <dgm:pt modelId="{2495BAEF-727B-486D-B135-DD438C975EE7}">
      <dgm:prSet custT="1"/>
      <dgm:spPr/>
      <dgm:t>
        <a:bodyPr/>
        <a:lstStyle/>
        <a:p>
          <a:r>
            <a:rPr lang="ru-RU" sz="1400" dirty="0" smtClean="0"/>
            <a:t>Типология</a:t>
          </a:r>
          <a:endParaRPr lang="ru-RU" sz="1400" dirty="0"/>
        </a:p>
      </dgm:t>
    </dgm:pt>
    <dgm:pt modelId="{D679B57B-0822-4553-9549-F7499F66C685}" type="parTrans" cxnId="{0A597E06-8E0F-44A1-9B77-2AC2008BFF0E}">
      <dgm:prSet/>
      <dgm:spPr/>
      <dgm:t>
        <a:bodyPr/>
        <a:lstStyle/>
        <a:p>
          <a:endParaRPr lang="ru-RU"/>
        </a:p>
      </dgm:t>
    </dgm:pt>
    <dgm:pt modelId="{2FF59B6F-D121-4EF8-9BC5-D5B6E7D735EC}" type="sibTrans" cxnId="{0A597E06-8E0F-44A1-9B77-2AC2008BFF0E}">
      <dgm:prSet/>
      <dgm:spPr/>
      <dgm:t>
        <a:bodyPr/>
        <a:lstStyle/>
        <a:p>
          <a:endParaRPr lang="ru-RU"/>
        </a:p>
      </dgm:t>
    </dgm:pt>
    <dgm:pt modelId="{36BED375-27B5-4DD4-923B-A3CE2F3CCE2A}">
      <dgm:prSet custT="1"/>
      <dgm:spPr/>
      <dgm:t>
        <a:bodyPr/>
        <a:lstStyle/>
        <a:p>
          <a:r>
            <a:rPr lang="ru-RU" sz="1400" dirty="0" smtClean="0"/>
            <a:t>Ареальная лингвистика</a:t>
          </a:r>
          <a:endParaRPr lang="ru-RU" sz="1400" dirty="0"/>
        </a:p>
      </dgm:t>
    </dgm:pt>
    <dgm:pt modelId="{9E2D6BE3-01EB-4C67-87AA-D7DE0362C050}" type="parTrans" cxnId="{76C41337-D34A-4B35-BDC1-CC2BCDEEB849}">
      <dgm:prSet/>
      <dgm:spPr/>
      <dgm:t>
        <a:bodyPr/>
        <a:lstStyle/>
        <a:p>
          <a:endParaRPr lang="ru-RU"/>
        </a:p>
      </dgm:t>
    </dgm:pt>
    <dgm:pt modelId="{EB1B687E-F781-45A2-AE54-0BD546497EB0}" type="sibTrans" cxnId="{76C41337-D34A-4B35-BDC1-CC2BCDEEB849}">
      <dgm:prSet/>
      <dgm:spPr/>
      <dgm:t>
        <a:bodyPr/>
        <a:lstStyle/>
        <a:p>
          <a:endParaRPr lang="ru-RU"/>
        </a:p>
      </dgm:t>
    </dgm:pt>
    <dgm:pt modelId="{1A572539-E734-4C61-B58B-AB3204F6508E}" type="pres">
      <dgm:prSet presAssocID="{BF6CB395-19F1-4588-BC10-564939E86B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75EF27-B98E-4ED0-93A4-6E3931510FAF}" type="pres">
      <dgm:prSet presAssocID="{965B84C9-7A22-4485-A080-3E3F5657C0B6}" presName="hierRoot1" presStyleCnt="0"/>
      <dgm:spPr/>
    </dgm:pt>
    <dgm:pt modelId="{2B2BEF40-A1BD-4B48-A21A-1EA11A376C9C}" type="pres">
      <dgm:prSet presAssocID="{965B84C9-7A22-4485-A080-3E3F5657C0B6}" presName="composite" presStyleCnt="0"/>
      <dgm:spPr/>
    </dgm:pt>
    <dgm:pt modelId="{0B2A246E-E8BB-4724-9AE6-6CB735C047E4}" type="pres">
      <dgm:prSet presAssocID="{965B84C9-7A22-4485-A080-3E3F5657C0B6}" presName="background" presStyleLbl="node0" presStyleIdx="0" presStyleCnt="1"/>
      <dgm:spPr/>
    </dgm:pt>
    <dgm:pt modelId="{FE181E3A-E746-4EC0-8F85-121329BC28A6}" type="pres">
      <dgm:prSet presAssocID="{965B84C9-7A22-4485-A080-3E3F5657C0B6}" presName="text" presStyleLbl="fgAcc0" presStyleIdx="0" presStyleCnt="1" custScaleX="98960" custScaleY="190727" custLinFactNeighborX="30253" custLinFactNeighborY="-16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78A3B0-CB6F-4B93-AC1B-701B6B199FDB}" type="pres">
      <dgm:prSet presAssocID="{965B84C9-7A22-4485-A080-3E3F5657C0B6}" presName="hierChild2" presStyleCnt="0"/>
      <dgm:spPr/>
    </dgm:pt>
    <dgm:pt modelId="{5AD3383D-297E-4B8F-9536-319F95CC1FD6}" type="pres">
      <dgm:prSet presAssocID="{71334AFE-960F-4C72-B76C-C3047339885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D320670-549E-464F-9074-D8E1EF8AEC3C}" type="pres">
      <dgm:prSet presAssocID="{BA92C659-8487-4A93-8208-6C16C1E49C1E}" presName="hierRoot2" presStyleCnt="0"/>
      <dgm:spPr/>
    </dgm:pt>
    <dgm:pt modelId="{9FFF0170-9AF8-43A8-8BBA-6692D76A8B58}" type="pres">
      <dgm:prSet presAssocID="{BA92C659-8487-4A93-8208-6C16C1E49C1E}" presName="composite2" presStyleCnt="0"/>
      <dgm:spPr/>
    </dgm:pt>
    <dgm:pt modelId="{EADCCF2A-B045-4042-B74C-77DE63071A46}" type="pres">
      <dgm:prSet presAssocID="{BA92C659-8487-4A93-8208-6C16C1E49C1E}" presName="background2" presStyleLbl="node2" presStyleIdx="0" presStyleCnt="3"/>
      <dgm:spPr/>
    </dgm:pt>
    <dgm:pt modelId="{114E3A69-6FD5-47FB-8BFF-55A765263ED5}" type="pres">
      <dgm:prSet presAssocID="{BA92C659-8487-4A93-8208-6C16C1E49C1E}" presName="text2" presStyleLbl="fgAcc2" presStyleIdx="0" presStyleCnt="3" custScaleX="149457" custScaleY="155700" custLinFactNeighborX="-36190" custLinFactNeighborY="-62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0181C7-4997-4E6F-B25A-286C373640CC}" type="pres">
      <dgm:prSet presAssocID="{BA92C659-8487-4A93-8208-6C16C1E49C1E}" presName="hierChild3" presStyleCnt="0"/>
      <dgm:spPr/>
    </dgm:pt>
    <dgm:pt modelId="{5E8EECA9-C25D-4DE3-8CB8-9A91A85F918E}" type="pres">
      <dgm:prSet presAssocID="{49D4AC33-BDDE-4C9A-8346-815A2F6AA4AB}" presName="Name17" presStyleLbl="parChTrans1D3" presStyleIdx="0" presStyleCnt="6"/>
      <dgm:spPr/>
      <dgm:t>
        <a:bodyPr/>
        <a:lstStyle/>
        <a:p>
          <a:endParaRPr lang="ru-RU"/>
        </a:p>
      </dgm:t>
    </dgm:pt>
    <dgm:pt modelId="{C16D80C4-24FF-4BFD-95FA-D14169858AA6}" type="pres">
      <dgm:prSet presAssocID="{67A0F9BC-8546-4456-98D8-DBD6FA5C3812}" presName="hierRoot3" presStyleCnt="0"/>
      <dgm:spPr/>
    </dgm:pt>
    <dgm:pt modelId="{EAEB0D07-CBDB-4985-9C24-3F560F53BC72}" type="pres">
      <dgm:prSet presAssocID="{67A0F9BC-8546-4456-98D8-DBD6FA5C3812}" presName="composite3" presStyleCnt="0"/>
      <dgm:spPr/>
    </dgm:pt>
    <dgm:pt modelId="{BB58400C-6876-4582-AE1A-6F89A18B3EC5}" type="pres">
      <dgm:prSet presAssocID="{67A0F9BC-8546-4456-98D8-DBD6FA5C3812}" presName="background3" presStyleLbl="node3" presStyleIdx="0" presStyleCnt="6"/>
      <dgm:spPr/>
    </dgm:pt>
    <dgm:pt modelId="{D4896D9E-1863-4152-B6C4-30CD8108740B}" type="pres">
      <dgm:prSet presAssocID="{67A0F9BC-8546-4456-98D8-DBD6FA5C3812}" presName="text3" presStyleLbl="fgAcc3" presStyleIdx="0" presStyleCnt="6" custScaleY="178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739A30-B479-430A-8C47-BC6B02A7E4C3}" type="pres">
      <dgm:prSet presAssocID="{67A0F9BC-8546-4456-98D8-DBD6FA5C3812}" presName="hierChild4" presStyleCnt="0"/>
      <dgm:spPr/>
    </dgm:pt>
    <dgm:pt modelId="{3A31338B-EFA2-42D1-A51A-501906B477E2}" type="pres">
      <dgm:prSet presAssocID="{5224B58A-F687-4AB5-8388-57B6372FACF7}" presName="Name17" presStyleLbl="parChTrans1D3" presStyleIdx="1" presStyleCnt="6"/>
      <dgm:spPr/>
      <dgm:t>
        <a:bodyPr/>
        <a:lstStyle/>
        <a:p>
          <a:endParaRPr lang="ru-RU"/>
        </a:p>
      </dgm:t>
    </dgm:pt>
    <dgm:pt modelId="{9F37B626-ADD1-4028-986B-D4BC59E98514}" type="pres">
      <dgm:prSet presAssocID="{769CC4A4-B9B6-4D08-91D0-BBF3AB676521}" presName="hierRoot3" presStyleCnt="0"/>
      <dgm:spPr/>
    </dgm:pt>
    <dgm:pt modelId="{EC374543-92B2-4D64-AAD7-AF0BC0837767}" type="pres">
      <dgm:prSet presAssocID="{769CC4A4-B9B6-4D08-91D0-BBF3AB676521}" presName="composite3" presStyleCnt="0"/>
      <dgm:spPr/>
    </dgm:pt>
    <dgm:pt modelId="{631441C0-AC19-413D-B6F8-28261158F263}" type="pres">
      <dgm:prSet presAssocID="{769CC4A4-B9B6-4D08-91D0-BBF3AB676521}" presName="background3" presStyleLbl="node3" presStyleIdx="1" presStyleCnt="6"/>
      <dgm:spPr/>
    </dgm:pt>
    <dgm:pt modelId="{E1C06BF8-CB21-4FD4-ACF8-17E53CEC87CC}" type="pres">
      <dgm:prSet presAssocID="{769CC4A4-B9B6-4D08-91D0-BBF3AB676521}" presName="text3" presStyleLbl="fgAcc3" presStyleIdx="1" presStyleCnt="6" custScaleY="215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4F74D3-A203-49EE-A9FB-91D980ACC792}" type="pres">
      <dgm:prSet presAssocID="{769CC4A4-B9B6-4D08-91D0-BBF3AB676521}" presName="hierChild4" presStyleCnt="0"/>
      <dgm:spPr/>
    </dgm:pt>
    <dgm:pt modelId="{2F885894-F1A2-48A7-8A15-FE8DAE14DE9A}" type="pres">
      <dgm:prSet presAssocID="{AC25B4C0-062C-4B89-A417-10198FBFF73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AE2D72A-011D-49EC-B23A-99CE834B4B0B}" type="pres">
      <dgm:prSet presAssocID="{974986D7-D2CC-4D0E-94DB-74A4FDCA332D}" presName="hierRoot2" presStyleCnt="0"/>
      <dgm:spPr/>
    </dgm:pt>
    <dgm:pt modelId="{D7E4DA88-DC51-4DC5-82F1-55B2C18BB13C}" type="pres">
      <dgm:prSet presAssocID="{974986D7-D2CC-4D0E-94DB-74A4FDCA332D}" presName="composite2" presStyleCnt="0"/>
      <dgm:spPr/>
    </dgm:pt>
    <dgm:pt modelId="{344EB6A4-EAC0-44E6-84CB-625D645EC4B8}" type="pres">
      <dgm:prSet presAssocID="{974986D7-D2CC-4D0E-94DB-74A4FDCA332D}" presName="background2" presStyleLbl="node2" presStyleIdx="1" presStyleCnt="3"/>
      <dgm:spPr/>
    </dgm:pt>
    <dgm:pt modelId="{AA032CE8-E60A-405F-850A-2FBC5D982A2C}" type="pres">
      <dgm:prSet presAssocID="{974986D7-D2CC-4D0E-94DB-74A4FDCA332D}" presName="text2" presStyleLbl="fgAcc2" presStyleIdx="1" presStyleCnt="3" custScaleX="171024" custScaleY="195834" custLinFactNeighborX="-60849" custLinFactNeighborY="-75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F9EF86-AE3F-4F41-ADD7-2C1094C7EECB}" type="pres">
      <dgm:prSet presAssocID="{974986D7-D2CC-4D0E-94DB-74A4FDCA332D}" presName="hierChild3" presStyleCnt="0"/>
      <dgm:spPr/>
    </dgm:pt>
    <dgm:pt modelId="{1039F11B-3DA6-4158-BA53-0181E57F0520}" type="pres">
      <dgm:prSet presAssocID="{C4886FB8-7E23-428C-BCE2-26291F36D5E6}" presName="Name17" presStyleLbl="parChTrans1D3" presStyleIdx="2" presStyleCnt="6"/>
      <dgm:spPr/>
      <dgm:t>
        <a:bodyPr/>
        <a:lstStyle/>
        <a:p>
          <a:endParaRPr lang="ru-RU"/>
        </a:p>
      </dgm:t>
    </dgm:pt>
    <dgm:pt modelId="{220643DC-9C3D-4048-A2BA-A199D362EF55}" type="pres">
      <dgm:prSet presAssocID="{23CC46EF-79EB-4415-8DCB-9A4D9D338445}" presName="hierRoot3" presStyleCnt="0"/>
      <dgm:spPr/>
    </dgm:pt>
    <dgm:pt modelId="{C13DD5C2-4C06-499C-BD82-4DC012FF0643}" type="pres">
      <dgm:prSet presAssocID="{23CC46EF-79EB-4415-8DCB-9A4D9D338445}" presName="composite3" presStyleCnt="0"/>
      <dgm:spPr/>
    </dgm:pt>
    <dgm:pt modelId="{8A19DA5F-BCEC-4DC2-9398-C129C2C8853A}" type="pres">
      <dgm:prSet presAssocID="{23CC46EF-79EB-4415-8DCB-9A4D9D338445}" presName="background3" presStyleLbl="node3" presStyleIdx="2" presStyleCnt="6"/>
      <dgm:spPr/>
    </dgm:pt>
    <dgm:pt modelId="{7A4EE5CD-E26C-4A26-BA28-C256B8C7FCCB}" type="pres">
      <dgm:prSet presAssocID="{23CC46EF-79EB-4415-8DCB-9A4D9D338445}" presName="text3" presStyleLbl="fgAcc3" presStyleIdx="2" presStyleCnt="6" custScaleX="126797" custScaleY="254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AECF6-E8E6-443A-9A6A-642B7A4D09EE}" type="pres">
      <dgm:prSet presAssocID="{23CC46EF-79EB-4415-8DCB-9A4D9D338445}" presName="hierChild4" presStyleCnt="0"/>
      <dgm:spPr/>
    </dgm:pt>
    <dgm:pt modelId="{178A9FE7-12CC-4E62-8D49-4DA5C4C6AE3F}" type="pres">
      <dgm:prSet presAssocID="{BBADF3E2-5B91-49FF-BADA-7E1507504A2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D85134F-6DA5-445B-A0EB-61483469E9A5}" type="pres">
      <dgm:prSet presAssocID="{D8C65E29-AE52-42D7-9241-E2C5D588CF46}" presName="hierRoot2" presStyleCnt="0"/>
      <dgm:spPr/>
    </dgm:pt>
    <dgm:pt modelId="{303B1659-DF97-401A-A73D-BABCCC5B30B3}" type="pres">
      <dgm:prSet presAssocID="{D8C65E29-AE52-42D7-9241-E2C5D588CF46}" presName="composite2" presStyleCnt="0"/>
      <dgm:spPr/>
    </dgm:pt>
    <dgm:pt modelId="{44EF2A0E-0472-40B1-A0AE-AEE82529E4F2}" type="pres">
      <dgm:prSet presAssocID="{D8C65E29-AE52-42D7-9241-E2C5D588CF46}" presName="background2" presStyleLbl="node2" presStyleIdx="2" presStyleCnt="3"/>
      <dgm:spPr/>
    </dgm:pt>
    <dgm:pt modelId="{446C9D0E-79C5-4AE5-90A3-57777F51BBB1}" type="pres">
      <dgm:prSet presAssocID="{D8C65E29-AE52-42D7-9241-E2C5D588CF46}" presName="text2" presStyleLbl="fgAcc2" presStyleIdx="2" presStyleCnt="3" custScaleX="208017" custScaleY="174168" custLinFactNeighborX="-21206" custLinFactNeighborY="-82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BA5B2-F10A-4396-8241-E46AA572AE4E}" type="pres">
      <dgm:prSet presAssocID="{D8C65E29-AE52-42D7-9241-E2C5D588CF46}" presName="hierChild3" presStyleCnt="0"/>
      <dgm:spPr/>
    </dgm:pt>
    <dgm:pt modelId="{806FD555-EF93-409F-89C8-74CC9F2F372C}" type="pres">
      <dgm:prSet presAssocID="{9514DDEF-18F6-4931-A3D4-A38CE545CEAC}" presName="Name17" presStyleLbl="parChTrans1D3" presStyleIdx="3" presStyleCnt="6"/>
      <dgm:spPr/>
      <dgm:t>
        <a:bodyPr/>
        <a:lstStyle/>
        <a:p>
          <a:endParaRPr lang="ru-RU"/>
        </a:p>
      </dgm:t>
    </dgm:pt>
    <dgm:pt modelId="{5F3CE68C-7BF6-485F-A300-70EA8029D955}" type="pres">
      <dgm:prSet presAssocID="{2A09567A-7CA7-40CB-A7AD-323A89158BC5}" presName="hierRoot3" presStyleCnt="0"/>
      <dgm:spPr/>
    </dgm:pt>
    <dgm:pt modelId="{A9648861-3E51-4E81-AA17-D1030A6A4D34}" type="pres">
      <dgm:prSet presAssocID="{2A09567A-7CA7-40CB-A7AD-323A89158BC5}" presName="composite3" presStyleCnt="0"/>
      <dgm:spPr/>
    </dgm:pt>
    <dgm:pt modelId="{AFD29566-6876-473A-B7FF-6AAC2C0FCD4D}" type="pres">
      <dgm:prSet presAssocID="{2A09567A-7CA7-40CB-A7AD-323A89158BC5}" presName="background3" presStyleLbl="node3" presStyleIdx="3" presStyleCnt="6"/>
      <dgm:spPr/>
    </dgm:pt>
    <dgm:pt modelId="{8CD7F3EA-C105-45FE-A489-C91783DC442D}" type="pres">
      <dgm:prSet presAssocID="{2A09567A-7CA7-40CB-A7AD-323A89158BC5}" presName="text3" presStyleLbl="fgAcc3" presStyleIdx="3" presStyleCnt="6" custScaleY="374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507B4-378F-4C3D-ADB2-F93C71CAAD93}" type="pres">
      <dgm:prSet presAssocID="{2A09567A-7CA7-40CB-A7AD-323A89158BC5}" presName="hierChild4" presStyleCnt="0"/>
      <dgm:spPr/>
    </dgm:pt>
    <dgm:pt modelId="{597CC69E-7EC8-4488-8498-629C7AF8CCD3}" type="pres">
      <dgm:prSet presAssocID="{D679B57B-0822-4553-9549-F7499F66C685}" presName="Name17" presStyleLbl="parChTrans1D3" presStyleIdx="4" presStyleCnt="6"/>
      <dgm:spPr/>
      <dgm:t>
        <a:bodyPr/>
        <a:lstStyle/>
        <a:p>
          <a:endParaRPr lang="ru-RU"/>
        </a:p>
      </dgm:t>
    </dgm:pt>
    <dgm:pt modelId="{C81BD600-EAA2-4A77-93D0-33E0C0654395}" type="pres">
      <dgm:prSet presAssocID="{2495BAEF-727B-486D-B135-DD438C975EE7}" presName="hierRoot3" presStyleCnt="0"/>
      <dgm:spPr/>
    </dgm:pt>
    <dgm:pt modelId="{22AE0698-1127-4908-A50C-1F57571E9AFB}" type="pres">
      <dgm:prSet presAssocID="{2495BAEF-727B-486D-B135-DD438C975EE7}" presName="composite3" presStyleCnt="0"/>
      <dgm:spPr/>
    </dgm:pt>
    <dgm:pt modelId="{21A23CD1-770C-4D7F-99CE-02F0B6553CBB}" type="pres">
      <dgm:prSet presAssocID="{2495BAEF-727B-486D-B135-DD438C975EE7}" presName="background3" presStyleLbl="node3" presStyleIdx="4" presStyleCnt="6"/>
      <dgm:spPr/>
    </dgm:pt>
    <dgm:pt modelId="{CAAFE4B2-43A2-4CB5-B8C0-3122C59FF844}" type="pres">
      <dgm:prSet presAssocID="{2495BAEF-727B-486D-B135-DD438C975EE7}" presName="text3" presStyleLbl="fgAcc3" presStyleIdx="4" presStyleCnt="6" custLinFactNeighborX="22453" custLinFactNeighborY="6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D2D19-4B73-4CC5-9FB5-CBDB71EBA037}" type="pres">
      <dgm:prSet presAssocID="{2495BAEF-727B-486D-B135-DD438C975EE7}" presName="hierChild4" presStyleCnt="0"/>
      <dgm:spPr/>
    </dgm:pt>
    <dgm:pt modelId="{A616F73C-99F6-464D-B97B-9D4173A0D319}" type="pres">
      <dgm:prSet presAssocID="{9E2D6BE3-01EB-4C67-87AA-D7DE0362C050}" presName="Name17" presStyleLbl="parChTrans1D3" presStyleIdx="5" presStyleCnt="6"/>
      <dgm:spPr/>
      <dgm:t>
        <a:bodyPr/>
        <a:lstStyle/>
        <a:p>
          <a:endParaRPr lang="ru-RU"/>
        </a:p>
      </dgm:t>
    </dgm:pt>
    <dgm:pt modelId="{13149B81-62A1-41E5-A5FA-09DA173EC100}" type="pres">
      <dgm:prSet presAssocID="{36BED375-27B5-4DD4-923B-A3CE2F3CCE2A}" presName="hierRoot3" presStyleCnt="0"/>
      <dgm:spPr/>
    </dgm:pt>
    <dgm:pt modelId="{D83CB6FC-E066-4FDC-9B49-920B6F208BB4}" type="pres">
      <dgm:prSet presAssocID="{36BED375-27B5-4DD4-923B-A3CE2F3CCE2A}" presName="composite3" presStyleCnt="0"/>
      <dgm:spPr/>
    </dgm:pt>
    <dgm:pt modelId="{F42AD208-9A89-4769-ACA7-F1C774D1EAE7}" type="pres">
      <dgm:prSet presAssocID="{36BED375-27B5-4DD4-923B-A3CE2F3CCE2A}" presName="background3" presStyleLbl="node3" presStyleIdx="5" presStyleCnt="6"/>
      <dgm:spPr/>
    </dgm:pt>
    <dgm:pt modelId="{000934A6-11E9-4FC7-B198-5BD5529B78B4}" type="pres">
      <dgm:prSet presAssocID="{36BED375-27B5-4DD4-923B-A3CE2F3CCE2A}" presName="text3" presStyleLbl="fgAcc3" presStyleIdx="5" presStyleCnt="6" custScaleX="152612" custScaleY="273544" custLinFactNeighborX="48095" custLinFactNeighborY="11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0656E-41D1-49D4-9D51-1AED86740DE8}" type="pres">
      <dgm:prSet presAssocID="{36BED375-27B5-4DD4-923B-A3CE2F3CCE2A}" presName="hierChild4" presStyleCnt="0"/>
      <dgm:spPr/>
    </dgm:pt>
  </dgm:ptLst>
  <dgm:cxnLst>
    <dgm:cxn modelId="{136577A8-C0AB-4D00-A9F7-58D3C46BD419}" type="presOf" srcId="{AC25B4C0-062C-4B89-A417-10198FBFF730}" destId="{2F885894-F1A2-48A7-8A15-FE8DAE14DE9A}" srcOrd="0" destOrd="0" presId="urn:microsoft.com/office/officeart/2005/8/layout/hierarchy1"/>
    <dgm:cxn modelId="{FF5F7CA2-A029-44BE-8E58-5D88534398A4}" type="presOf" srcId="{C4886FB8-7E23-428C-BCE2-26291F36D5E6}" destId="{1039F11B-3DA6-4158-BA53-0181E57F0520}" srcOrd="0" destOrd="0" presId="urn:microsoft.com/office/officeart/2005/8/layout/hierarchy1"/>
    <dgm:cxn modelId="{90D483A7-4900-4408-939C-BD24D18E8F32}" srcId="{965B84C9-7A22-4485-A080-3E3F5657C0B6}" destId="{D8C65E29-AE52-42D7-9241-E2C5D588CF46}" srcOrd="2" destOrd="0" parTransId="{BBADF3E2-5B91-49FF-BADA-7E1507504A29}" sibTransId="{4EC35668-5765-48F3-BC5B-9032BD95E066}"/>
    <dgm:cxn modelId="{BD980A4C-A3DD-491B-A944-20B7E2466B68}" type="presOf" srcId="{5224B58A-F687-4AB5-8388-57B6372FACF7}" destId="{3A31338B-EFA2-42D1-A51A-501906B477E2}" srcOrd="0" destOrd="0" presId="urn:microsoft.com/office/officeart/2005/8/layout/hierarchy1"/>
    <dgm:cxn modelId="{0CE4304A-5C01-4D98-9EC8-A1C9EF340AA0}" type="presOf" srcId="{2A09567A-7CA7-40CB-A7AD-323A89158BC5}" destId="{8CD7F3EA-C105-45FE-A489-C91783DC442D}" srcOrd="0" destOrd="0" presId="urn:microsoft.com/office/officeart/2005/8/layout/hierarchy1"/>
    <dgm:cxn modelId="{64691348-1054-4BF1-9CD8-8170E043B5C7}" srcId="{965B84C9-7A22-4485-A080-3E3F5657C0B6}" destId="{BA92C659-8487-4A93-8208-6C16C1E49C1E}" srcOrd="0" destOrd="0" parTransId="{71334AFE-960F-4C72-B76C-C30473398852}" sibTransId="{7FC9DFB4-EAF4-43E1-9C37-2AE45A31F56E}"/>
    <dgm:cxn modelId="{EF365A31-E07C-4499-BB73-531DCE4CB270}" type="presOf" srcId="{769CC4A4-B9B6-4D08-91D0-BBF3AB676521}" destId="{E1C06BF8-CB21-4FD4-ACF8-17E53CEC87CC}" srcOrd="0" destOrd="0" presId="urn:microsoft.com/office/officeart/2005/8/layout/hierarchy1"/>
    <dgm:cxn modelId="{AAB6A9AF-5EDE-45B2-B9D9-41D952DD9F9A}" type="presOf" srcId="{71334AFE-960F-4C72-B76C-C30473398852}" destId="{5AD3383D-297E-4B8F-9536-319F95CC1FD6}" srcOrd="0" destOrd="0" presId="urn:microsoft.com/office/officeart/2005/8/layout/hierarchy1"/>
    <dgm:cxn modelId="{B13EB66C-48D5-4E42-862A-E30E281A1778}" type="presOf" srcId="{9E2D6BE3-01EB-4C67-87AA-D7DE0362C050}" destId="{A616F73C-99F6-464D-B97B-9D4173A0D319}" srcOrd="0" destOrd="0" presId="urn:microsoft.com/office/officeart/2005/8/layout/hierarchy1"/>
    <dgm:cxn modelId="{8FC48C95-8E02-4C65-84BD-3E4DC247C85C}" type="presOf" srcId="{BA92C659-8487-4A93-8208-6C16C1E49C1E}" destId="{114E3A69-6FD5-47FB-8BFF-55A765263ED5}" srcOrd="0" destOrd="0" presId="urn:microsoft.com/office/officeart/2005/8/layout/hierarchy1"/>
    <dgm:cxn modelId="{8A51BB60-BB37-4BDB-BC57-C5B68BA178A7}" type="presOf" srcId="{23CC46EF-79EB-4415-8DCB-9A4D9D338445}" destId="{7A4EE5CD-E26C-4A26-BA28-C256B8C7FCCB}" srcOrd="0" destOrd="0" presId="urn:microsoft.com/office/officeart/2005/8/layout/hierarchy1"/>
    <dgm:cxn modelId="{AA015FC1-3D05-4FED-A498-53701DC9E15F}" type="presOf" srcId="{9514DDEF-18F6-4931-A3D4-A38CE545CEAC}" destId="{806FD555-EF93-409F-89C8-74CC9F2F372C}" srcOrd="0" destOrd="0" presId="urn:microsoft.com/office/officeart/2005/8/layout/hierarchy1"/>
    <dgm:cxn modelId="{BC164168-BC06-449E-874E-E615AD027C77}" type="presOf" srcId="{D8C65E29-AE52-42D7-9241-E2C5D588CF46}" destId="{446C9D0E-79C5-4AE5-90A3-57777F51BBB1}" srcOrd="0" destOrd="0" presId="urn:microsoft.com/office/officeart/2005/8/layout/hierarchy1"/>
    <dgm:cxn modelId="{9F66605F-37DA-4570-A5AA-77A26B35C431}" type="presOf" srcId="{49D4AC33-BDDE-4C9A-8346-815A2F6AA4AB}" destId="{5E8EECA9-C25D-4DE3-8CB8-9A91A85F918E}" srcOrd="0" destOrd="0" presId="urn:microsoft.com/office/officeart/2005/8/layout/hierarchy1"/>
    <dgm:cxn modelId="{B6A2386B-D3AE-4C71-9405-249DB8FB593B}" type="presOf" srcId="{67A0F9BC-8546-4456-98D8-DBD6FA5C3812}" destId="{D4896D9E-1863-4152-B6C4-30CD8108740B}" srcOrd="0" destOrd="0" presId="urn:microsoft.com/office/officeart/2005/8/layout/hierarchy1"/>
    <dgm:cxn modelId="{6EDBFE19-8B79-426B-9FF4-6BD75DA0C842}" srcId="{D8C65E29-AE52-42D7-9241-E2C5D588CF46}" destId="{2A09567A-7CA7-40CB-A7AD-323A89158BC5}" srcOrd="0" destOrd="0" parTransId="{9514DDEF-18F6-4931-A3D4-A38CE545CEAC}" sibTransId="{A194D054-9EBE-4F23-8989-62A0057918E4}"/>
    <dgm:cxn modelId="{15AEFCA0-0A67-4A6D-BE2D-D4482772B240}" type="presOf" srcId="{974986D7-D2CC-4D0E-94DB-74A4FDCA332D}" destId="{AA032CE8-E60A-405F-850A-2FBC5D982A2C}" srcOrd="0" destOrd="0" presId="urn:microsoft.com/office/officeart/2005/8/layout/hierarchy1"/>
    <dgm:cxn modelId="{D65A8C6A-8A1C-419D-8B13-30399393FDF2}" srcId="{BF6CB395-19F1-4588-BC10-564939E86BF5}" destId="{965B84C9-7A22-4485-A080-3E3F5657C0B6}" srcOrd="0" destOrd="0" parTransId="{D00030D5-ECD0-4D52-8CA1-84A1292D2C23}" sibTransId="{FD1D5EF0-0FE4-4497-86BD-C71316068190}"/>
    <dgm:cxn modelId="{8633C105-226E-4342-B537-FD7AB234A5D5}" srcId="{965B84C9-7A22-4485-A080-3E3F5657C0B6}" destId="{974986D7-D2CC-4D0E-94DB-74A4FDCA332D}" srcOrd="1" destOrd="0" parTransId="{AC25B4C0-062C-4B89-A417-10198FBFF730}" sibTransId="{2FEDFDDD-7014-487A-BEDB-4437B2858C85}"/>
    <dgm:cxn modelId="{11D13DED-CFA0-4CAD-BEA4-D9C516E18AF5}" type="presOf" srcId="{36BED375-27B5-4DD4-923B-A3CE2F3CCE2A}" destId="{000934A6-11E9-4FC7-B198-5BD5529B78B4}" srcOrd="0" destOrd="0" presId="urn:microsoft.com/office/officeart/2005/8/layout/hierarchy1"/>
    <dgm:cxn modelId="{76C41337-D34A-4B35-BDC1-CC2BCDEEB849}" srcId="{D8C65E29-AE52-42D7-9241-E2C5D588CF46}" destId="{36BED375-27B5-4DD4-923B-A3CE2F3CCE2A}" srcOrd="2" destOrd="0" parTransId="{9E2D6BE3-01EB-4C67-87AA-D7DE0362C050}" sibTransId="{EB1B687E-F781-45A2-AE54-0BD546497EB0}"/>
    <dgm:cxn modelId="{AE1FE0ED-2F90-4E6E-9685-189B4D81ACE8}" type="presOf" srcId="{965B84C9-7A22-4485-A080-3E3F5657C0B6}" destId="{FE181E3A-E746-4EC0-8F85-121329BC28A6}" srcOrd="0" destOrd="0" presId="urn:microsoft.com/office/officeart/2005/8/layout/hierarchy1"/>
    <dgm:cxn modelId="{00B2BBC7-C950-4A3C-B6BF-DC12F9CE1B82}" type="presOf" srcId="{2495BAEF-727B-486D-B135-DD438C975EE7}" destId="{CAAFE4B2-43A2-4CB5-B8C0-3122C59FF844}" srcOrd="0" destOrd="0" presId="urn:microsoft.com/office/officeart/2005/8/layout/hierarchy1"/>
    <dgm:cxn modelId="{F7A220CD-6978-4433-AB53-E70F7625396A}" srcId="{974986D7-D2CC-4D0E-94DB-74A4FDCA332D}" destId="{23CC46EF-79EB-4415-8DCB-9A4D9D338445}" srcOrd="0" destOrd="0" parTransId="{C4886FB8-7E23-428C-BCE2-26291F36D5E6}" sibTransId="{C6532BAA-6ADB-469D-AE74-531FF5EDEAF8}"/>
    <dgm:cxn modelId="{4D0FB91C-996E-4BFF-99E8-71A4081CE5F6}" srcId="{BA92C659-8487-4A93-8208-6C16C1E49C1E}" destId="{67A0F9BC-8546-4456-98D8-DBD6FA5C3812}" srcOrd="0" destOrd="0" parTransId="{49D4AC33-BDDE-4C9A-8346-815A2F6AA4AB}" sibTransId="{C0C2667E-D937-470B-B558-8C699D37893B}"/>
    <dgm:cxn modelId="{4311E650-F8C2-4BBD-B818-3B54DB265CA6}" type="presOf" srcId="{D679B57B-0822-4553-9549-F7499F66C685}" destId="{597CC69E-7EC8-4488-8498-629C7AF8CCD3}" srcOrd="0" destOrd="0" presId="urn:microsoft.com/office/officeart/2005/8/layout/hierarchy1"/>
    <dgm:cxn modelId="{20D2E550-2EF1-4876-AE24-69469CFE5346}" type="presOf" srcId="{BBADF3E2-5B91-49FF-BADA-7E1507504A29}" destId="{178A9FE7-12CC-4E62-8D49-4DA5C4C6AE3F}" srcOrd="0" destOrd="0" presId="urn:microsoft.com/office/officeart/2005/8/layout/hierarchy1"/>
    <dgm:cxn modelId="{777E2B57-C51E-4755-9F87-01C6D04F2370}" type="presOf" srcId="{BF6CB395-19F1-4588-BC10-564939E86BF5}" destId="{1A572539-E734-4C61-B58B-AB3204F6508E}" srcOrd="0" destOrd="0" presId="urn:microsoft.com/office/officeart/2005/8/layout/hierarchy1"/>
    <dgm:cxn modelId="{D8A82C78-7AC2-4A28-9EBC-B658006FAB47}" srcId="{BA92C659-8487-4A93-8208-6C16C1E49C1E}" destId="{769CC4A4-B9B6-4D08-91D0-BBF3AB676521}" srcOrd="1" destOrd="0" parTransId="{5224B58A-F687-4AB5-8388-57B6372FACF7}" sibTransId="{B32C436A-D208-48AC-8DE7-0CCB156D10AB}"/>
    <dgm:cxn modelId="{0A597E06-8E0F-44A1-9B77-2AC2008BFF0E}" srcId="{D8C65E29-AE52-42D7-9241-E2C5D588CF46}" destId="{2495BAEF-727B-486D-B135-DD438C975EE7}" srcOrd="1" destOrd="0" parTransId="{D679B57B-0822-4553-9549-F7499F66C685}" sibTransId="{2FF59B6F-D121-4EF8-9BC5-D5B6E7D735EC}"/>
    <dgm:cxn modelId="{24F890AC-B8C6-496A-82E1-C5F374C29421}" type="presParOf" srcId="{1A572539-E734-4C61-B58B-AB3204F6508E}" destId="{1B75EF27-B98E-4ED0-93A4-6E3931510FAF}" srcOrd="0" destOrd="0" presId="urn:microsoft.com/office/officeart/2005/8/layout/hierarchy1"/>
    <dgm:cxn modelId="{E9708F7E-6D57-4EC3-859D-3704473E1D47}" type="presParOf" srcId="{1B75EF27-B98E-4ED0-93A4-6E3931510FAF}" destId="{2B2BEF40-A1BD-4B48-A21A-1EA11A376C9C}" srcOrd="0" destOrd="0" presId="urn:microsoft.com/office/officeart/2005/8/layout/hierarchy1"/>
    <dgm:cxn modelId="{01884CF7-0D9D-474D-98D8-935E5AD543EC}" type="presParOf" srcId="{2B2BEF40-A1BD-4B48-A21A-1EA11A376C9C}" destId="{0B2A246E-E8BB-4724-9AE6-6CB735C047E4}" srcOrd="0" destOrd="0" presId="urn:microsoft.com/office/officeart/2005/8/layout/hierarchy1"/>
    <dgm:cxn modelId="{3D7EC2AA-F94C-42E9-92E9-1F9EEE61D1BB}" type="presParOf" srcId="{2B2BEF40-A1BD-4B48-A21A-1EA11A376C9C}" destId="{FE181E3A-E746-4EC0-8F85-121329BC28A6}" srcOrd="1" destOrd="0" presId="urn:microsoft.com/office/officeart/2005/8/layout/hierarchy1"/>
    <dgm:cxn modelId="{7AC5E653-BCB6-4F1B-B32C-3535DD4CC64D}" type="presParOf" srcId="{1B75EF27-B98E-4ED0-93A4-6E3931510FAF}" destId="{D478A3B0-CB6F-4B93-AC1B-701B6B199FDB}" srcOrd="1" destOrd="0" presId="urn:microsoft.com/office/officeart/2005/8/layout/hierarchy1"/>
    <dgm:cxn modelId="{0C2ABACC-049F-40A3-A74B-84012C0DCE5C}" type="presParOf" srcId="{D478A3B0-CB6F-4B93-AC1B-701B6B199FDB}" destId="{5AD3383D-297E-4B8F-9536-319F95CC1FD6}" srcOrd="0" destOrd="0" presId="urn:microsoft.com/office/officeart/2005/8/layout/hierarchy1"/>
    <dgm:cxn modelId="{A059DF2C-BCDC-4FC2-85B1-9C6C7C94A9C8}" type="presParOf" srcId="{D478A3B0-CB6F-4B93-AC1B-701B6B199FDB}" destId="{FD320670-549E-464F-9074-D8E1EF8AEC3C}" srcOrd="1" destOrd="0" presId="urn:microsoft.com/office/officeart/2005/8/layout/hierarchy1"/>
    <dgm:cxn modelId="{14B1B40B-E3E3-4972-99F6-44B2558D2002}" type="presParOf" srcId="{FD320670-549E-464F-9074-D8E1EF8AEC3C}" destId="{9FFF0170-9AF8-43A8-8BBA-6692D76A8B58}" srcOrd="0" destOrd="0" presId="urn:microsoft.com/office/officeart/2005/8/layout/hierarchy1"/>
    <dgm:cxn modelId="{BE00C627-4BCF-46EC-B1C6-D354D15D484F}" type="presParOf" srcId="{9FFF0170-9AF8-43A8-8BBA-6692D76A8B58}" destId="{EADCCF2A-B045-4042-B74C-77DE63071A46}" srcOrd="0" destOrd="0" presId="urn:microsoft.com/office/officeart/2005/8/layout/hierarchy1"/>
    <dgm:cxn modelId="{C0FA3CDB-441B-44A6-9EF4-5050A5558DC0}" type="presParOf" srcId="{9FFF0170-9AF8-43A8-8BBA-6692D76A8B58}" destId="{114E3A69-6FD5-47FB-8BFF-55A765263ED5}" srcOrd="1" destOrd="0" presId="urn:microsoft.com/office/officeart/2005/8/layout/hierarchy1"/>
    <dgm:cxn modelId="{425A73D5-58B2-4689-BF7B-D4B6A6EF822B}" type="presParOf" srcId="{FD320670-549E-464F-9074-D8E1EF8AEC3C}" destId="{7F0181C7-4997-4E6F-B25A-286C373640CC}" srcOrd="1" destOrd="0" presId="urn:microsoft.com/office/officeart/2005/8/layout/hierarchy1"/>
    <dgm:cxn modelId="{90A0C410-C3C7-4BAF-9836-D919E8805310}" type="presParOf" srcId="{7F0181C7-4997-4E6F-B25A-286C373640CC}" destId="{5E8EECA9-C25D-4DE3-8CB8-9A91A85F918E}" srcOrd="0" destOrd="0" presId="urn:microsoft.com/office/officeart/2005/8/layout/hierarchy1"/>
    <dgm:cxn modelId="{69550C88-D4D0-4661-A684-BE4AD0B59A9E}" type="presParOf" srcId="{7F0181C7-4997-4E6F-B25A-286C373640CC}" destId="{C16D80C4-24FF-4BFD-95FA-D14169858AA6}" srcOrd="1" destOrd="0" presId="urn:microsoft.com/office/officeart/2005/8/layout/hierarchy1"/>
    <dgm:cxn modelId="{A45B3277-6C25-4BF7-9D36-A69F698E0880}" type="presParOf" srcId="{C16D80C4-24FF-4BFD-95FA-D14169858AA6}" destId="{EAEB0D07-CBDB-4985-9C24-3F560F53BC72}" srcOrd="0" destOrd="0" presId="urn:microsoft.com/office/officeart/2005/8/layout/hierarchy1"/>
    <dgm:cxn modelId="{523872AA-C78F-44F7-AC9D-CD62FE7F396E}" type="presParOf" srcId="{EAEB0D07-CBDB-4985-9C24-3F560F53BC72}" destId="{BB58400C-6876-4582-AE1A-6F89A18B3EC5}" srcOrd="0" destOrd="0" presId="urn:microsoft.com/office/officeart/2005/8/layout/hierarchy1"/>
    <dgm:cxn modelId="{103DA63D-8625-4EBE-9AEE-17E17FC7153F}" type="presParOf" srcId="{EAEB0D07-CBDB-4985-9C24-3F560F53BC72}" destId="{D4896D9E-1863-4152-B6C4-30CD8108740B}" srcOrd="1" destOrd="0" presId="urn:microsoft.com/office/officeart/2005/8/layout/hierarchy1"/>
    <dgm:cxn modelId="{5DF249FB-79AC-4583-8382-3B30DB877613}" type="presParOf" srcId="{C16D80C4-24FF-4BFD-95FA-D14169858AA6}" destId="{C5739A30-B479-430A-8C47-BC6B02A7E4C3}" srcOrd="1" destOrd="0" presId="urn:microsoft.com/office/officeart/2005/8/layout/hierarchy1"/>
    <dgm:cxn modelId="{D1383F51-F430-4228-A06C-0CC7250DEE8B}" type="presParOf" srcId="{7F0181C7-4997-4E6F-B25A-286C373640CC}" destId="{3A31338B-EFA2-42D1-A51A-501906B477E2}" srcOrd="2" destOrd="0" presId="urn:microsoft.com/office/officeart/2005/8/layout/hierarchy1"/>
    <dgm:cxn modelId="{5FBDF445-D35A-4386-8AAA-B84633D7A219}" type="presParOf" srcId="{7F0181C7-4997-4E6F-B25A-286C373640CC}" destId="{9F37B626-ADD1-4028-986B-D4BC59E98514}" srcOrd="3" destOrd="0" presId="urn:microsoft.com/office/officeart/2005/8/layout/hierarchy1"/>
    <dgm:cxn modelId="{FAC3C08D-BBED-4D43-AD7A-ED7F095E2754}" type="presParOf" srcId="{9F37B626-ADD1-4028-986B-D4BC59E98514}" destId="{EC374543-92B2-4D64-AAD7-AF0BC0837767}" srcOrd="0" destOrd="0" presId="urn:microsoft.com/office/officeart/2005/8/layout/hierarchy1"/>
    <dgm:cxn modelId="{30FF6EE3-E576-46DB-930C-DB5F14CFBFC4}" type="presParOf" srcId="{EC374543-92B2-4D64-AAD7-AF0BC0837767}" destId="{631441C0-AC19-413D-B6F8-28261158F263}" srcOrd="0" destOrd="0" presId="urn:microsoft.com/office/officeart/2005/8/layout/hierarchy1"/>
    <dgm:cxn modelId="{C60D761E-2FCD-466B-A22F-B5B9A054327E}" type="presParOf" srcId="{EC374543-92B2-4D64-AAD7-AF0BC0837767}" destId="{E1C06BF8-CB21-4FD4-ACF8-17E53CEC87CC}" srcOrd="1" destOrd="0" presId="urn:microsoft.com/office/officeart/2005/8/layout/hierarchy1"/>
    <dgm:cxn modelId="{2D1E9C2E-99DC-48FB-A9C6-8D8380DDE3AB}" type="presParOf" srcId="{9F37B626-ADD1-4028-986B-D4BC59E98514}" destId="{854F74D3-A203-49EE-A9FB-91D980ACC792}" srcOrd="1" destOrd="0" presId="urn:microsoft.com/office/officeart/2005/8/layout/hierarchy1"/>
    <dgm:cxn modelId="{DBDDFFDD-EA23-4BBC-B86C-92F6C18AFB94}" type="presParOf" srcId="{D478A3B0-CB6F-4B93-AC1B-701B6B199FDB}" destId="{2F885894-F1A2-48A7-8A15-FE8DAE14DE9A}" srcOrd="2" destOrd="0" presId="urn:microsoft.com/office/officeart/2005/8/layout/hierarchy1"/>
    <dgm:cxn modelId="{CB5E4BC9-18B1-4E98-A537-465A26B484F3}" type="presParOf" srcId="{D478A3B0-CB6F-4B93-AC1B-701B6B199FDB}" destId="{CAE2D72A-011D-49EC-B23A-99CE834B4B0B}" srcOrd="3" destOrd="0" presId="urn:microsoft.com/office/officeart/2005/8/layout/hierarchy1"/>
    <dgm:cxn modelId="{C7C60FD1-FF91-4341-9FAC-A647DE872CEA}" type="presParOf" srcId="{CAE2D72A-011D-49EC-B23A-99CE834B4B0B}" destId="{D7E4DA88-DC51-4DC5-82F1-55B2C18BB13C}" srcOrd="0" destOrd="0" presId="urn:microsoft.com/office/officeart/2005/8/layout/hierarchy1"/>
    <dgm:cxn modelId="{C8807E50-5965-4E21-A785-0901845689DC}" type="presParOf" srcId="{D7E4DA88-DC51-4DC5-82F1-55B2C18BB13C}" destId="{344EB6A4-EAC0-44E6-84CB-625D645EC4B8}" srcOrd="0" destOrd="0" presId="urn:microsoft.com/office/officeart/2005/8/layout/hierarchy1"/>
    <dgm:cxn modelId="{99D4B3FE-8272-4692-9C91-B1E7330177A1}" type="presParOf" srcId="{D7E4DA88-DC51-4DC5-82F1-55B2C18BB13C}" destId="{AA032CE8-E60A-405F-850A-2FBC5D982A2C}" srcOrd="1" destOrd="0" presId="urn:microsoft.com/office/officeart/2005/8/layout/hierarchy1"/>
    <dgm:cxn modelId="{11609E6C-9876-4A50-85BF-DFA59A3D522F}" type="presParOf" srcId="{CAE2D72A-011D-49EC-B23A-99CE834B4B0B}" destId="{96F9EF86-AE3F-4F41-ADD7-2C1094C7EECB}" srcOrd="1" destOrd="0" presId="urn:microsoft.com/office/officeart/2005/8/layout/hierarchy1"/>
    <dgm:cxn modelId="{B963719B-A3B5-4507-A202-25CBC0A7FC65}" type="presParOf" srcId="{96F9EF86-AE3F-4F41-ADD7-2C1094C7EECB}" destId="{1039F11B-3DA6-4158-BA53-0181E57F0520}" srcOrd="0" destOrd="0" presId="urn:microsoft.com/office/officeart/2005/8/layout/hierarchy1"/>
    <dgm:cxn modelId="{25F09334-B3C1-429C-A336-16057798214F}" type="presParOf" srcId="{96F9EF86-AE3F-4F41-ADD7-2C1094C7EECB}" destId="{220643DC-9C3D-4048-A2BA-A199D362EF55}" srcOrd="1" destOrd="0" presId="urn:microsoft.com/office/officeart/2005/8/layout/hierarchy1"/>
    <dgm:cxn modelId="{183A3C0E-77D8-47E7-95DA-A9189C882DFE}" type="presParOf" srcId="{220643DC-9C3D-4048-A2BA-A199D362EF55}" destId="{C13DD5C2-4C06-499C-BD82-4DC012FF0643}" srcOrd="0" destOrd="0" presId="urn:microsoft.com/office/officeart/2005/8/layout/hierarchy1"/>
    <dgm:cxn modelId="{89A48C0B-AF1E-4F18-AAC5-2386D4F5ED30}" type="presParOf" srcId="{C13DD5C2-4C06-499C-BD82-4DC012FF0643}" destId="{8A19DA5F-BCEC-4DC2-9398-C129C2C8853A}" srcOrd="0" destOrd="0" presId="urn:microsoft.com/office/officeart/2005/8/layout/hierarchy1"/>
    <dgm:cxn modelId="{05CF30E1-A3A5-4A94-9C27-31982A96C3DA}" type="presParOf" srcId="{C13DD5C2-4C06-499C-BD82-4DC012FF0643}" destId="{7A4EE5CD-E26C-4A26-BA28-C256B8C7FCCB}" srcOrd="1" destOrd="0" presId="urn:microsoft.com/office/officeart/2005/8/layout/hierarchy1"/>
    <dgm:cxn modelId="{3B69DCFC-3A4D-402C-A099-5D27A5CD7B6A}" type="presParOf" srcId="{220643DC-9C3D-4048-A2BA-A199D362EF55}" destId="{08EAECF6-E8E6-443A-9A6A-642B7A4D09EE}" srcOrd="1" destOrd="0" presId="urn:microsoft.com/office/officeart/2005/8/layout/hierarchy1"/>
    <dgm:cxn modelId="{E4398B1B-134C-40E0-8149-B77289E5AE31}" type="presParOf" srcId="{D478A3B0-CB6F-4B93-AC1B-701B6B199FDB}" destId="{178A9FE7-12CC-4E62-8D49-4DA5C4C6AE3F}" srcOrd="4" destOrd="0" presId="urn:microsoft.com/office/officeart/2005/8/layout/hierarchy1"/>
    <dgm:cxn modelId="{FC71331E-FF05-4C1D-8F74-5E9CDC21D601}" type="presParOf" srcId="{D478A3B0-CB6F-4B93-AC1B-701B6B199FDB}" destId="{ED85134F-6DA5-445B-A0EB-61483469E9A5}" srcOrd="5" destOrd="0" presId="urn:microsoft.com/office/officeart/2005/8/layout/hierarchy1"/>
    <dgm:cxn modelId="{B2F8FDD8-8472-4C11-AA43-DA8FF8C2D3EB}" type="presParOf" srcId="{ED85134F-6DA5-445B-A0EB-61483469E9A5}" destId="{303B1659-DF97-401A-A73D-BABCCC5B30B3}" srcOrd="0" destOrd="0" presId="urn:microsoft.com/office/officeart/2005/8/layout/hierarchy1"/>
    <dgm:cxn modelId="{7BA7EB65-12B0-45AC-A64B-76AE860C1C4B}" type="presParOf" srcId="{303B1659-DF97-401A-A73D-BABCCC5B30B3}" destId="{44EF2A0E-0472-40B1-A0AE-AEE82529E4F2}" srcOrd="0" destOrd="0" presId="urn:microsoft.com/office/officeart/2005/8/layout/hierarchy1"/>
    <dgm:cxn modelId="{ACB9D4D2-B847-4101-8E77-27540302237A}" type="presParOf" srcId="{303B1659-DF97-401A-A73D-BABCCC5B30B3}" destId="{446C9D0E-79C5-4AE5-90A3-57777F51BBB1}" srcOrd="1" destOrd="0" presId="urn:microsoft.com/office/officeart/2005/8/layout/hierarchy1"/>
    <dgm:cxn modelId="{7DCCC6AB-A21D-4B67-ACDD-C839EEA75604}" type="presParOf" srcId="{ED85134F-6DA5-445B-A0EB-61483469E9A5}" destId="{F05BA5B2-F10A-4396-8241-E46AA572AE4E}" srcOrd="1" destOrd="0" presId="urn:microsoft.com/office/officeart/2005/8/layout/hierarchy1"/>
    <dgm:cxn modelId="{D5F2B6F7-223E-438B-B0D5-A06E1311D919}" type="presParOf" srcId="{F05BA5B2-F10A-4396-8241-E46AA572AE4E}" destId="{806FD555-EF93-409F-89C8-74CC9F2F372C}" srcOrd="0" destOrd="0" presId="urn:microsoft.com/office/officeart/2005/8/layout/hierarchy1"/>
    <dgm:cxn modelId="{7E8108FD-1347-4B33-8CA1-AB1917706127}" type="presParOf" srcId="{F05BA5B2-F10A-4396-8241-E46AA572AE4E}" destId="{5F3CE68C-7BF6-485F-A300-70EA8029D955}" srcOrd="1" destOrd="0" presId="urn:microsoft.com/office/officeart/2005/8/layout/hierarchy1"/>
    <dgm:cxn modelId="{CF623E15-55FF-4B16-B8B1-0988C66ED00B}" type="presParOf" srcId="{5F3CE68C-7BF6-485F-A300-70EA8029D955}" destId="{A9648861-3E51-4E81-AA17-D1030A6A4D34}" srcOrd="0" destOrd="0" presId="urn:microsoft.com/office/officeart/2005/8/layout/hierarchy1"/>
    <dgm:cxn modelId="{7EFFD35A-90E6-4851-A6C3-D930680FDDF3}" type="presParOf" srcId="{A9648861-3E51-4E81-AA17-D1030A6A4D34}" destId="{AFD29566-6876-473A-B7FF-6AAC2C0FCD4D}" srcOrd="0" destOrd="0" presId="urn:microsoft.com/office/officeart/2005/8/layout/hierarchy1"/>
    <dgm:cxn modelId="{17BF2D77-1198-4ED5-A005-C311988973EB}" type="presParOf" srcId="{A9648861-3E51-4E81-AA17-D1030A6A4D34}" destId="{8CD7F3EA-C105-45FE-A489-C91783DC442D}" srcOrd="1" destOrd="0" presId="urn:microsoft.com/office/officeart/2005/8/layout/hierarchy1"/>
    <dgm:cxn modelId="{2C986BBE-319F-4498-801F-1587B3A03753}" type="presParOf" srcId="{5F3CE68C-7BF6-485F-A300-70EA8029D955}" destId="{3B4507B4-378F-4C3D-ADB2-F93C71CAAD93}" srcOrd="1" destOrd="0" presId="urn:microsoft.com/office/officeart/2005/8/layout/hierarchy1"/>
    <dgm:cxn modelId="{4C19CA4F-753E-479B-B577-ED36B90F3D40}" type="presParOf" srcId="{F05BA5B2-F10A-4396-8241-E46AA572AE4E}" destId="{597CC69E-7EC8-4488-8498-629C7AF8CCD3}" srcOrd="2" destOrd="0" presId="urn:microsoft.com/office/officeart/2005/8/layout/hierarchy1"/>
    <dgm:cxn modelId="{58FB1272-B851-4046-AFD0-1402525AC863}" type="presParOf" srcId="{F05BA5B2-F10A-4396-8241-E46AA572AE4E}" destId="{C81BD600-EAA2-4A77-93D0-33E0C0654395}" srcOrd="3" destOrd="0" presId="urn:microsoft.com/office/officeart/2005/8/layout/hierarchy1"/>
    <dgm:cxn modelId="{619FEC3A-A7F6-4620-93A0-DBBE16F50A3B}" type="presParOf" srcId="{C81BD600-EAA2-4A77-93D0-33E0C0654395}" destId="{22AE0698-1127-4908-A50C-1F57571E9AFB}" srcOrd="0" destOrd="0" presId="urn:microsoft.com/office/officeart/2005/8/layout/hierarchy1"/>
    <dgm:cxn modelId="{E9A46425-BA13-4E84-B484-DC66315FAA6D}" type="presParOf" srcId="{22AE0698-1127-4908-A50C-1F57571E9AFB}" destId="{21A23CD1-770C-4D7F-99CE-02F0B6553CBB}" srcOrd="0" destOrd="0" presId="urn:microsoft.com/office/officeart/2005/8/layout/hierarchy1"/>
    <dgm:cxn modelId="{F37DE819-0B3E-4FBF-BCAB-A55B78C37C0E}" type="presParOf" srcId="{22AE0698-1127-4908-A50C-1F57571E9AFB}" destId="{CAAFE4B2-43A2-4CB5-B8C0-3122C59FF844}" srcOrd="1" destOrd="0" presId="urn:microsoft.com/office/officeart/2005/8/layout/hierarchy1"/>
    <dgm:cxn modelId="{B5BFED95-AE2E-47A9-BF51-5B853E28324B}" type="presParOf" srcId="{C81BD600-EAA2-4A77-93D0-33E0C0654395}" destId="{62ED2D19-4B73-4CC5-9FB5-CBDB71EBA037}" srcOrd="1" destOrd="0" presId="urn:microsoft.com/office/officeart/2005/8/layout/hierarchy1"/>
    <dgm:cxn modelId="{AD4DAA65-E6CB-41B0-BB6F-D500EB1A2C69}" type="presParOf" srcId="{F05BA5B2-F10A-4396-8241-E46AA572AE4E}" destId="{A616F73C-99F6-464D-B97B-9D4173A0D319}" srcOrd="4" destOrd="0" presId="urn:microsoft.com/office/officeart/2005/8/layout/hierarchy1"/>
    <dgm:cxn modelId="{0E3EDF59-2333-4A0F-A247-B2418235DC19}" type="presParOf" srcId="{F05BA5B2-F10A-4396-8241-E46AA572AE4E}" destId="{13149B81-62A1-41E5-A5FA-09DA173EC100}" srcOrd="5" destOrd="0" presId="urn:microsoft.com/office/officeart/2005/8/layout/hierarchy1"/>
    <dgm:cxn modelId="{0EC0A9A5-E3F5-47BE-987F-DAF5B87FC4C9}" type="presParOf" srcId="{13149B81-62A1-41E5-A5FA-09DA173EC100}" destId="{D83CB6FC-E066-4FDC-9B49-920B6F208BB4}" srcOrd="0" destOrd="0" presId="urn:microsoft.com/office/officeart/2005/8/layout/hierarchy1"/>
    <dgm:cxn modelId="{C9346EAF-71B5-4EE9-820B-935B58B09494}" type="presParOf" srcId="{D83CB6FC-E066-4FDC-9B49-920B6F208BB4}" destId="{F42AD208-9A89-4769-ACA7-F1C774D1EAE7}" srcOrd="0" destOrd="0" presId="urn:microsoft.com/office/officeart/2005/8/layout/hierarchy1"/>
    <dgm:cxn modelId="{28D5436B-F872-437C-A4B7-CE0436B7C237}" type="presParOf" srcId="{D83CB6FC-E066-4FDC-9B49-920B6F208BB4}" destId="{000934A6-11E9-4FC7-B198-5BD5529B78B4}" srcOrd="1" destOrd="0" presId="urn:microsoft.com/office/officeart/2005/8/layout/hierarchy1"/>
    <dgm:cxn modelId="{5FC9FF35-BC67-490C-AA82-9154BA0BC52A}" type="presParOf" srcId="{13149B81-62A1-41E5-A5FA-09DA173EC100}" destId="{D6A0656E-41D1-49D4-9D51-1AED86740D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24287-1C19-41DE-9DA1-4223849C385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C70B6-05F6-4348-88F1-D98E5DD60A4F}">
      <dgm:prSet phldrT="[Текст]" custT="1"/>
      <dgm:spPr/>
      <dgm:t>
        <a:bodyPr/>
        <a:lstStyle/>
        <a:p>
          <a:r>
            <a:rPr lang="ru-RU" sz="1600" b="1" dirty="0" err="1" smtClean="0"/>
            <a:t>макросемья</a:t>
          </a:r>
          <a:endParaRPr lang="ru-RU" sz="1600" b="1" dirty="0"/>
        </a:p>
      </dgm:t>
    </dgm:pt>
    <dgm:pt modelId="{DA43C494-9616-4807-8CA7-BDD5DCEE70CE}" type="parTrans" cxnId="{4D43C113-1A77-4FB1-8815-668E4D27636E}">
      <dgm:prSet/>
      <dgm:spPr/>
      <dgm:t>
        <a:bodyPr/>
        <a:lstStyle/>
        <a:p>
          <a:endParaRPr lang="ru-RU"/>
        </a:p>
      </dgm:t>
    </dgm:pt>
    <dgm:pt modelId="{69D0B76E-A6BD-4721-82BE-B9DCE15659D8}" type="sibTrans" cxnId="{4D43C113-1A77-4FB1-8815-668E4D27636E}">
      <dgm:prSet/>
      <dgm:spPr/>
      <dgm:t>
        <a:bodyPr/>
        <a:lstStyle/>
        <a:p>
          <a:endParaRPr lang="ru-RU"/>
        </a:p>
      </dgm:t>
    </dgm:pt>
    <dgm:pt modelId="{CCC086F4-B716-42EA-B34B-B2EFAF608B2E}">
      <dgm:prSet phldrT="[Текст]" custT="1"/>
      <dgm:spPr/>
      <dgm:t>
        <a:bodyPr/>
        <a:lstStyle/>
        <a:p>
          <a:r>
            <a:rPr lang="ru-RU" sz="1800" b="1" dirty="0" smtClean="0"/>
            <a:t>семья</a:t>
          </a:r>
          <a:endParaRPr lang="ru-RU" sz="1800" b="1" dirty="0"/>
        </a:p>
      </dgm:t>
    </dgm:pt>
    <dgm:pt modelId="{2900358E-19BC-467A-924F-4F1863AC6941}" type="parTrans" cxnId="{9F9772A0-ACC4-4B48-A56B-AAD78ACFCEBB}">
      <dgm:prSet/>
      <dgm:spPr/>
      <dgm:t>
        <a:bodyPr/>
        <a:lstStyle/>
        <a:p>
          <a:endParaRPr lang="ru-RU"/>
        </a:p>
      </dgm:t>
    </dgm:pt>
    <dgm:pt modelId="{881DBFF0-CDEE-4215-90DD-A373C6CC2C97}" type="sibTrans" cxnId="{9F9772A0-ACC4-4B48-A56B-AAD78ACFCEBB}">
      <dgm:prSet/>
      <dgm:spPr/>
      <dgm:t>
        <a:bodyPr/>
        <a:lstStyle/>
        <a:p>
          <a:endParaRPr lang="ru-RU"/>
        </a:p>
      </dgm:t>
    </dgm:pt>
    <dgm:pt modelId="{11A9E5C2-9E44-4F0E-8186-7E4B32BBE6CF}">
      <dgm:prSet phldrT="[Текст]" custT="1"/>
      <dgm:spPr/>
      <dgm:t>
        <a:bodyPr/>
        <a:lstStyle/>
        <a:p>
          <a:r>
            <a:rPr lang="ru-RU" sz="1800" b="1" dirty="0" smtClean="0"/>
            <a:t>ветвь </a:t>
          </a:r>
          <a:endParaRPr lang="ru-RU" sz="1800" b="1" dirty="0"/>
        </a:p>
      </dgm:t>
    </dgm:pt>
    <dgm:pt modelId="{B1220E69-6CD8-4EDE-93C7-5AFDA3E73F04}" type="parTrans" cxnId="{55F05415-19A3-4DB3-8605-A2DBCF06AF1B}">
      <dgm:prSet/>
      <dgm:spPr/>
      <dgm:t>
        <a:bodyPr/>
        <a:lstStyle/>
        <a:p>
          <a:endParaRPr lang="ru-RU"/>
        </a:p>
      </dgm:t>
    </dgm:pt>
    <dgm:pt modelId="{20B1BDAF-69F9-4B3C-BAAF-7F9B5648E974}" type="sibTrans" cxnId="{55F05415-19A3-4DB3-8605-A2DBCF06AF1B}">
      <dgm:prSet/>
      <dgm:spPr/>
      <dgm:t>
        <a:bodyPr/>
        <a:lstStyle/>
        <a:p>
          <a:endParaRPr lang="ru-RU"/>
        </a:p>
      </dgm:t>
    </dgm:pt>
    <dgm:pt modelId="{EC177287-B0A7-4ADB-892E-E5D53206DF76}">
      <dgm:prSet phldrT="[Текст]" custT="1"/>
      <dgm:spPr/>
      <dgm:t>
        <a:bodyPr/>
        <a:lstStyle/>
        <a:p>
          <a:r>
            <a:rPr lang="ru-RU" sz="1800" dirty="0" smtClean="0"/>
            <a:t>ностратическая</a:t>
          </a:r>
          <a:endParaRPr lang="ru-RU" sz="1800" dirty="0"/>
        </a:p>
      </dgm:t>
    </dgm:pt>
    <dgm:pt modelId="{4D6F0308-0BF5-43BA-822B-7346399DC2E2}" type="parTrans" cxnId="{9AED8DBC-1CAF-4037-B323-078DF50832A8}">
      <dgm:prSet/>
      <dgm:spPr/>
      <dgm:t>
        <a:bodyPr/>
        <a:lstStyle/>
        <a:p>
          <a:endParaRPr lang="ru-RU"/>
        </a:p>
      </dgm:t>
    </dgm:pt>
    <dgm:pt modelId="{A94D4C38-A85F-4971-A619-95ED160AE919}" type="sibTrans" cxnId="{9AED8DBC-1CAF-4037-B323-078DF50832A8}">
      <dgm:prSet/>
      <dgm:spPr/>
      <dgm:t>
        <a:bodyPr/>
        <a:lstStyle/>
        <a:p>
          <a:endParaRPr lang="ru-RU"/>
        </a:p>
      </dgm:t>
    </dgm:pt>
    <dgm:pt modelId="{B0120A65-1664-44EB-91FE-F49F8A29ACB3}">
      <dgm:prSet phldrT="[Текст]" custT="1"/>
      <dgm:spPr/>
      <dgm:t>
        <a:bodyPr/>
        <a:lstStyle/>
        <a:p>
          <a:r>
            <a:rPr lang="ru-RU" sz="1800" dirty="0" smtClean="0"/>
            <a:t>индоевропейская языковая семья</a:t>
          </a:r>
          <a:endParaRPr lang="ru-RU" sz="1800" dirty="0"/>
        </a:p>
      </dgm:t>
    </dgm:pt>
    <dgm:pt modelId="{BDC847EB-6437-4B29-B615-2DE7BFE785F0}" type="parTrans" cxnId="{4DC57AE4-5741-4DAA-971E-09A60122EB55}">
      <dgm:prSet/>
      <dgm:spPr/>
      <dgm:t>
        <a:bodyPr/>
        <a:lstStyle/>
        <a:p>
          <a:endParaRPr lang="ru-RU"/>
        </a:p>
      </dgm:t>
    </dgm:pt>
    <dgm:pt modelId="{D00C69FF-9DC7-4262-A1C9-6B96E5EFDE6F}" type="sibTrans" cxnId="{4DC57AE4-5741-4DAA-971E-09A60122EB55}">
      <dgm:prSet/>
      <dgm:spPr/>
      <dgm:t>
        <a:bodyPr/>
        <a:lstStyle/>
        <a:p>
          <a:endParaRPr lang="ru-RU"/>
        </a:p>
      </dgm:t>
    </dgm:pt>
    <dgm:pt modelId="{BB507E07-6CA5-4641-99C1-47DC0A1E047D}">
      <dgm:prSet phldrT="[Текст]" custT="1"/>
      <dgm:spPr/>
      <dgm:t>
        <a:bodyPr/>
        <a:lstStyle/>
        <a:p>
          <a:r>
            <a:rPr lang="ru-RU" sz="1800" dirty="0" err="1" smtClean="0"/>
            <a:t>балтославянская</a:t>
          </a:r>
          <a:endParaRPr lang="ru-RU" sz="1800" dirty="0"/>
        </a:p>
      </dgm:t>
    </dgm:pt>
    <dgm:pt modelId="{5960313B-D39D-4C9C-9C3E-4BF67E03F4CC}" type="parTrans" cxnId="{03550CA8-A735-4D38-A4AC-164E1C45A16D}">
      <dgm:prSet/>
      <dgm:spPr/>
      <dgm:t>
        <a:bodyPr/>
        <a:lstStyle/>
        <a:p>
          <a:endParaRPr lang="ru-RU"/>
        </a:p>
      </dgm:t>
    </dgm:pt>
    <dgm:pt modelId="{49124E22-5265-4EA8-824C-3BB18A18337A}" type="sibTrans" cxnId="{03550CA8-A735-4D38-A4AC-164E1C45A16D}">
      <dgm:prSet/>
      <dgm:spPr/>
      <dgm:t>
        <a:bodyPr/>
        <a:lstStyle/>
        <a:p>
          <a:endParaRPr lang="ru-RU"/>
        </a:p>
      </dgm:t>
    </dgm:pt>
    <dgm:pt modelId="{7F6E156A-F594-47F0-AC4B-F5379AF83F73}">
      <dgm:prSet custT="1"/>
      <dgm:spPr/>
      <dgm:t>
        <a:bodyPr/>
        <a:lstStyle/>
        <a:p>
          <a:r>
            <a:rPr lang="ru-RU" sz="1800" b="1" dirty="0" smtClean="0"/>
            <a:t>группа </a:t>
          </a:r>
          <a:endParaRPr lang="ru-RU" sz="1800" b="1" dirty="0"/>
        </a:p>
      </dgm:t>
    </dgm:pt>
    <dgm:pt modelId="{CBB96111-F424-45E2-8A3E-01C4B7C4FBC5}" type="parTrans" cxnId="{D9D24E45-06A6-4451-A3F4-D923CAC6EDE6}">
      <dgm:prSet/>
      <dgm:spPr/>
      <dgm:t>
        <a:bodyPr/>
        <a:lstStyle/>
        <a:p>
          <a:endParaRPr lang="ru-RU"/>
        </a:p>
      </dgm:t>
    </dgm:pt>
    <dgm:pt modelId="{4C50E1E8-0FB0-4C2B-B852-C7613E708E7F}" type="sibTrans" cxnId="{D9D24E45-06A6-4451-A3F4-D923CAC6EDE6}">
      <dgm:prSet/>
      <dgm:spPr/>
      <dgm:t>
        <a:bodyPr/>
        <a:lstStyle/>
        <a:p>
          <a:endParaRPr lang="ru-RU"/>
        </a:p>
      </dgm:t>
    </dgm:pt>
    <dgm:pt modelId="{49893055-17A4-4E91-81A8-91B998F481E3}">
      <dgm:prSet custT="1"/>
      <dgm:spPr/>
      <dgm:t>
        <a:bodyPr/>
        <a:lstStyle/>
        <a:p>
          <a:r>
            <a:rPr lang="ru-RU" sz="1800" dirty="0" smtClean="0"/>
            <a:t>славянская</a:t>
          </a:r>
          <a:endParaRPr lang="ru-RU" sz="1800" dirty="0"/>
        </a:p>
      </dgm:t>
    </dgm:pt>
    <dgm:pt modelId="{ED6673D0-8234-4891-9B52-A656087F2320}" type="parTrans" cxnId="{1F0B3DD9-4BE1-44AD-9B37-330B217CA6BD}">
      <dgm:prSet/>
      <dgm:spPr/>
      <dgm:t>
        <a:bodyPr/>
        <a:lstStyle/>
        <a:p>
          <a:endParaRPr lang="ru-RU"/>
        </a:p>
      </dgm:t>
    </dgm:pt>
    <dgm:pt modelId="{D50242E4-1A09-4D2F-9829-F5211E80EF3D}" type="sibTrans" cxnId="{1F0B3DD9-4BE1-44AD-9B37-330B217CA6BD}">
      <dgm:prSet/>
      <dgm:spPr/>
      <dgm:t>
        <a:bodyPr/>
        <a:lstStyle/>
        <a:p>
          <a:endParaRPr lang="ru-RU"/>
        </a:p>
      </dgm:t>
    </dgm:pt>
    <dgm:pt modelId="{A2E48D9F-5E61-4459-AA4B-2398DD52188F}">
      <dgm:prSet custT="1"/>
      <dgm:spPr/>
      <dgm:t>
        <a:bodyPr/>
        <a:lstStyle/>
        <a:p>
          <a:r>
            <a:rPr lang="ru-RU" sz="1800" b="1" dirty="0" smtClean="0"/>
            <a:t>подгруппа</a:t>
          </a:r>
          <a:endParaRPr lang="ru-RU" sz="1800" b="1" dirty="0"/>
        </a:p>
      </dgm:t>
    </dgm:pt>
    <dgm:pt modelId="{B20DF0A3-1D40-412E-BB50-E21056E666E9}" type="parTrans" cxnId="{798E9F58-E11F-4BEB-933E-AC0EB523937D}">
      <dgm:prSet/>
      <dgm:spPr/>
      <dgm:t>
        <a:bodyPr/>
        <a:lstStyle/>
        <a:p>
          <a:endParaRPr lang="ru-RU"/>
        </a:p>
      </dgm:t>
    </dgm:pt>
    <dgm:pt modelId="{79EC6C0F-7E12-41B5-8F81-8F97733C4B91}" type="sibTrans" cxnId="{798E9F58-E11F-4BEB-933E-AC0EB523937D}">
      <dgm:prSet/>
      <dgm:spPr/>
      <dgm:t>
        <a:bodyPr/>
        <a:lstStyle/>
        <a:p>
          <a:endParaRPr lang="ru-RU"/>
        </a:p>
      </dgm:t>
    </dgm:pt>
    <dgm:pt modelId="{4FDFF0B8-C010-44DC-A8C3-789463200B8D}">
      <dgm:prSet/>
      <dgm:spPr/>
      <dgm:t>
        <a:bodyPr/>
        <a:lstStyle/>
        <a:p>
          <a:r>
            <a:rPr lang="ru-RU" dirty="0" smtClean="0"/>
            <a:t>восточнославянская </a:t>
          </a:r>
          <a:endParaRPr lang="ru-RU" dirty="0"/>
        </a:p>
      </dgm:t>
    </dgm:pt>
    <dgm:pt modelId="{00640E78-F3D9-4A9E-B848-B68473776153}" type="parTrans" cxnId="{7CED75BB-CE29-4AFB-B01B-1E6F48180539}">
      <dgm:prSet/>
      <dgm:spPr/>
      <dgm:t>
        <a:bodyPr/>
        <a:lstStyle/>
        <a:p>
          <a:endParaRPr lang="ru-RU"/>
        </a:p>
      </dgm:t>
    </dgm:pt>
    <dgm:pt modelId="{50391D29-BC7E-42B9-BF67-27F484E0A5A2}" type="sibTrans" cxnId="{7CED75BB-CE29-4AFB-B01B-1E6F48180539}">
      <dgm:prSet/>
      <dgm:spPr/>
      <dgm:t>
        <a:bodyPr/>
        <a:lstStyle/>
        <a:p>
          <a:endParaRPr lang="ru-RU"/>
        </a:p>
      </dgm:t>
    </dgm:pt>
    <dgm:pt modelId="{70D909DC-AA7F-4C6E-A254-565AD4D8446E}">
      <dgm:prSet custT="1"/>
      <dgm:spPr/>
      <dgm:t>
        <a:bodyPr/>
        <a:lstStyle/>
        <a:p>
          <a:r>
            <a:rPr lang="ru-RU" sz="1800" b="1" dirty="0" smtClean="0"/>
            <a:t>язык</a:t>
          </a:r>
          <a:endParaRPr lang="ru-RU" sz="1800" b="1" dirty="0"/>
        </a:p>
      </dgm:t>
    </dgm:pt>
    <dgm:pt modelId="{5227D99F-DB46-40DF-9385-57A54506EAD4}" type="parTrans" cxnId="{C2C075CC-EFE6-4FA5-A22B-17AB0F721374}">
      <dgm:prSet/>
      <dgm:spPr/>
      <dgm:t>
        <a:bodyPr/>
        <a:lstStyle/>
        <a:p>
          <a:endParaRPr lang="ru-RU"/>
        </a:p>
      </dgm:t>
    </dgm:pt>
    <dgm:pt modelId="{5F7DEDE7-8C1A-46BB-93FA-22764F7C44C2}" type="sibTrans" cxnId="{C2C075CC-EFE6-4FA5-A22B-17AB0F721374}">
      <dgm:prSet/>
      <dgm:spPr/>
      <dgm:t>
        <a:bodyPr/>
        <a:lstStyle/>
        <a:p>
          <a:endParaRPr lang="ru-RU"/>
        </a:p>
      </dgm:t>
    </dgm:pt>
    <dgm:pt modelId="{E5A2E890-7B53-4809-BCB4-A802F59EFFD4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русский</a:t>
          </a:r>
          <a:endParaRPr lang="ru-RU" b="1" dirty="0">
            <a:solidFill>
              <a:srgbClr val="FF0000"/>
            </a:solidFill>
          </a:endParaRPr>
        </a:p>
      </dgm:t>
    </dgm:pt>
    <dgm:pt modelId="{48E9FEC3-7B5C-49C7-932E-2E53DFEE78DC}" type="parTrans" cxnId="{67D11EA8-EEA1-4C50-8F9E-ADB8331E5608}">
      <dgm:prSet/>
      <dgm:spPr/>
      <dgm:t>
        <a:bodyPr/>
        <a:lstStyle/>
        <a:p>
          <a:endParaRPr lang="ru-RU"/>
        </a:p>
      </dgm:t>
    </dgm:pt>
    <dgm:pt modelId="{CED420FA-D1EA-469A-BF7A-3C5D4AC7481E}" type="sibTrans" cxnId="{67D11EA8-EEA1-4C50-8F9E-ADB8331E5608}">
      <dgm:prSet/>
      <dgm:spPr/>
      <dgm:t>
        <a:bodyPr/>
        <a:lstStyle/>
        <a:p>
          <a:endParaRPr lang="ru-RU"/>
        </a:p>
      </dgm:t>
    </dgm:pt>
    <dgm:pt modelId="{AFE3DBAB-2CC6-420A-82A6-BB2C27B7B9B7}">
      <dgm:prSet custT="1"/>
      <dgm:spPr/>
      <dgm:t>
        <a:bodyPr/>
        <a:lstStyle/>
        <a:p>
          <a:r>
            <a:rPr lang="ru-RU" sz="1800" b="1" dirty="0" smtClean="0"/>
            <a:t>диалект/говор</a:t>
          </a:r>
          <a:endParaRPr lang="ru-RU" sz="1800" b="1" dirty="0"/>
        </a:p>
      </dgm:t>
    </dgm:pt>
    <dgm:pt modelId="{4F67118B-0A38-4820-B43C-C602A15B6B2C}" type="parTrans" cxnId="{85B8F42B-E81B-466B-AC5F-E49E228D6E45}">
      <dgm:prSet/>
      <dgm:spPr/>
      <dgm:t>
        <a:bodyPr/>
        <a:lstStyle/>
        <a:p>
          <a:endParaRPr lang="ru-RU"/>
        </a:p>
      </dgm:t>
    </dgm:pt>
    <dgm:pt modelId="{7B88CE94-ADFE-46EB-8289-E0BE1B4AF79D}" type="sibTrans" cxnId="{85B8F42B-E81B-466B-AC5F-E49E228D6E45}">
      <dgm:prSet/>
      <dgm:spPr/>
      <dgm:t>
        <a:bodyPr/>
        <a:lstStyle/>
        <a:p>
          <a:endParaRPr lang="ru-RU"/>
        </a:p>
      </dgm:t>
    </dgm:pt>
    <dgm:pt modelId="{EE37B282-5458-42DF-9BA7-94BA1B0A43C8}">
      <dgm:prSet/>
      <dgm:spPr/>
      <dgm:t>
        <a:bodyPr/>
        <a:lstStyle/>
        <a:p>
          <a:r>
            <a:rPr lang="ru-RU" dirty="0" smtClean="0"/>
            <a:t>напр., южнорусские говоры</a:t>
          </a:r>
          <a:endParaRPr lang="ru-RU" dirty="0"/>
        </a:p>
      </dgm:t>
    </dgm:pt>
    <dgm:pt modelId="{817C33BF-D7C4-43E0-AEA9-A5260908ED74}" type="parTrans" cxnId="{E07655E2-3524-4B5A-918C-C85D81FC5D29}">
      <dgm:prSet/>
      <dgm:spPr/>
      <dgm:t>
        <a:bodyPr/>
        <a:lstStyle/>
        <a:p>
          <a:endParaRPr lang="ru-RU"/>
        </a:p>
      </dgm:t>
    </dgm:pt>
    <dgm:pt modelId="{AD62D699-F6DC-42ED-BDC1-DAF2F2D0A722}" type="sibTrans" cxnId="{E07655E2-3524-4B5A-918C-C85D81FC5D29}">
      <dgm:prSet/>
      <dgm:spPr/>
      <dgm:t>
        <a:bodyPr/>
        <a:lstStyle/>
        <a:p>
          <a:endParaRPr lang="ru-RU"/>
        </a:p>
      </dgm:t>
    </dgm:pt>
    <dgm:pt modelId="{67A51F05-7B35-42C3-9EC0-F07A283DB058}" type="pres">
      <dgm:prSet presAssocID="{A7424287-1C19-41DE-9DA1-4223849C38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78A3DA-6C53-44FA-876A-274D4A42DB5E}" type="pres">
      <dgm:prSet presAssocID="{804C70B6-05F6-4348-88F1-D98E5DD60A4F}" presName="root" presStyleCnt="0"/>
      <dgm:spPr/>
    </dgm:pt>
    <dgm:pt modelId="{19A4A29A-7492-4FF6-A911-BB20425E201C}" type="pres">
      <dgm:prSet presAssocID="{804C70B6-05F6-4348-88F1-D98E5DD60A4F}" presName="rootComposite" presStyleCnt="0"/>
      <dgm:spPr/>
    </dgm:pt>
    <dgm:pt modelId="{D736CB8E-D434-4F4E-A7D3-9F57E3855596}" type="pres">
      <dgm:prSet presAssocID="{804C70B6-05F6-4348-88F1-D98E5DD60A4F}" presName="rootText" presStyleLbl="node1" presStyleIdx="0" presStyleCnt="2"/>
      <dgm:spPr/>
      <dgm:t>
        <a:bodyPr/>
        <a:lstStyle/>
        <a:p>
          <a:endParaRPr lang="ru-RU"/>
        </a:p>
      </dgm:t>
    </dgm:pt>
    <dgm:pt modelId="{62A5B8F3-4487-4E58-988C-616517B09463}" type="pres">
      <dgm:prSet presAssocID="{804C70B6-05F6-4348-88F1-D98E5DD60A4F}" presName="rootConnector" presStyleLbl="node1" presStyleIdx="0" presStyleCnt="2"/>
      <dgm:spPr/>
      <dgm:t>
        <a:bodyPr/>
        <a:lstStyle/>
        <a:p>
          <a:endParaRPr lang="ru-RU"/>
        </a:p>
      </dgm:t>
    </dgm:pt>
    <dgm:pt modelId="{C92BBCB4-ED8E-4419-817A-4F0363BBDF31}" type="pres">
      <dgm:prSet presAssocID="{804C70B6-05F6-4348-88F1-D98E5DD60A4F}" presName="childShape" presStyleCnt="0"/>
      <dgm:spPr/>
    </dgm:pt>
    <dgm:pt modelId="{A07FA02F-A370-4D08-B51F-690B329DBE46}" type="pres">
      <dgm:prSet presAssocID="{2900358E-19BC-467A-924F-4F1863AC6941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5B50218F-8555-467D-A42C-BAE7A7B95AED}" type="pres">
      <dgm:prSet presAssocID="{CCC086F4-B716-42EA-B34B-B2EFAF608B2E}" presName="childText" presStyleLbl="bgAcc1" presStyleIdx="0" presStyleCnt="12" custScaleY="70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84257-F736-4784-9DD0-2B5A2FC10985}" type="pres">
      <dgm:prSet presAssocID="{B1220E69-6CD8-4EDE-93C7-5AFDA3E73F04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86D58BBA-6830-4FBF-BD36-7012B53C9006}" type="pres">
      <dgm:prSet presAssocID="{11A9E5C2-9E44-4F0E-8186-7E4B32BBE6CF}" presName="childText" presStyleLbl="bgAcc1" presStyleIdx="1" presStyleCnt="12" custScaleY="7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DA792-F998-47F3-8D86-08F55CBF0385}" type="pres">
      <dgm:prSet presAssocID="{CBB96111-F424-45E2-8A3E-01C4B7C4FBC5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81B5EB93-1611-4CFE-9232-9BFB6F9E2F69}" type="pres">
      <dgm:prSet presAssocID="{7F6E156A-F594-47F0-AC4B-F5379AF83F73}" presName="childText" presStyleLbl="bgAcc1" presStyleIdx="2" presStyleCnt="12" custScaleY="70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0FF1D-821A-4DD9-94BC-AE7580D642E9}" type="pres">
      <dgm:prSet presAssocID="{B20DF0A3-1D40-412E-BB50-E21056E666E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3EDB3131-C36D-41FF-92C3-8D418179B4A3}" type="pres">
      <dgm:prSet presAssocID="{A2E48D9F-5E61-4459-AA4B-2398DD52188F}" presName="childText" presStyleLbl="bgAcc1" presStyleIdx="3" presStyleCnt="12" custScaleX="124110" custScaleY="63177" custLinFactNeighborX="3032" custLinFactNeighborY="-1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08ED3-2547-4BD8-AF4F-DD4C57C8E838}" type="pres">
      <dgm:prSet presAssocID="{5227D99F-DB46-40DF-9385-57A54506EAD4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445FFBF6-C722-40F6-ABDE-FF98353CE866}" type="pres">
      <dgm:prSet presAssocID="{70D909DC-AA7F-4C6E-A254-565AD4D8446E}" presName="childText" presStyleLbl="bgAcc1" presStyleIdx="4" presStyleCnt="12" custScaleX="143720" custScaleY="61485" custLinFactNeighborX="-2432" custLinFactNeighborY="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1500D-C59F-4C27-BC88-D23725B2FC57}" type="pres">
      <dgm:prSet presAssocID="{4F67118B-0A38-4820-B43C-C602A15B6B2C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1DB203FB-9832-4577-9E8B-A9AE2DFB9E57}" type="pres">
      <dgm:prSet presAssocID="{AFE3DBAB-2CC6-420A-82A6-BB2C27B7B9B7}" presName="childText" presStyleLbl="bgAcc1" presStyleIdx="5" presStyleCnt="12" custScaleX="144622" custScaleY="69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C9C6B-32AA-4208-839F-5C9DD5C32F6A}" type="pres">
      <dgm:prSet presAssocID="{EC177287-B0A7-4ADB-892E-E5D53206DF76}" presName="root" presStyleCnt="0"/>
      <dgm:spPr/>
    </dgm:pt>
    <dgm:pt modelId="{D69B1C40-F732-4BDE-8D41-0EBFB0DE9950}" type="pres">
      <dgm:prSet presAssocID="{EC177287-B0A7-4ADB-892E-E5D53206DF76}" presName="rootComposite" presStyleCnt="0"/>
      <dgm:spPr/>
    </dgm:pt>
    <dgm:pt modelId="{AF18C4D4-3C39-4C0C-811B-5D2E4A66A251}" type="pres">
      <dgm:prSet presAssocID="{EC177287-B0A7-4ADB-892E-E5D53206DF76}" presName="rootText" presStyleLbl="node1" presStyleIdx="1" presStyleCnt="2" custScaleX="226358" custScaleY="91648"/>
      <dgm:spPr/>
      <dgm:t>
        <a:bodyPr/>
        <a:lstStyle/>
        <a:p>
          <a:endParaRPr lang="ru-RU"/>
        </a:p>
      </dgm:t>
    </dgm:pt>
    <dgm:pt modelId="{F7A8BDC2-3565-48A9-8536-C405B633B679}" type="pres">
      <dgm:prSet presAssocID="{EC177287-B0A7-4ADB-892E-E5D53206DF76}" presName="rootConnector" presStyleLbl="node1" presStyleIdx="1" presStyleCnt="2"/>
      <dgm:spPr/>
      <dgm:t>
        <a:bodyPr/>
        <a:lstStyle/>
        <a:p>
          <a:endParaRPr lang="ru-RU"/>
        </a:p>
      </dgm:t>
    </dgm:pt>
    <dgm:pt modelId="{00BF45BE-5CA0-417D-9638-D9328CB2DDBA}" type="pres">
      <dgm:prSet presAssocID="{EC177287-B0A7-4ADB-892E-E5D53206DF76}" presName="childShape" presStyleCnt="0"/>
      <dgm:spPr/>
    </dgm:pt>
    <dgm:pt modelId="{BA284C3C-B608-420A-B2EC-666FA953CA5E}" type="pres">
      <dgm:prSet presAssocID="{BDC847EB-6437-4B29-B615-2DE7BFE785F0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923B0CCE-8ECE-47B4-B8D6-E5F63DF61F02}" type="pres">
      <dgm:prSet presAssocID="{B0120A65-1664-44EB-91FE-F49F8A29ACB3}" presName="childText" presStyleLbl="bgAcc1" presStyleIdx="6" presStyleCnt="12" custScaleX="304047" custScaleY="72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C9A52-CEA7-49F7-AB83-EE6E9BB189AE}" type="pres">
      <dgm:prSet presAssocID="{5960313B-D39D-4C9C-9C3E-4BF67E03F4CC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58941D63-6BE0-4590-911F-A59D3925CA99}" type="pres">
      <dgm:prSet presAssocID="{BB507E07-6CA5-4641-99C1-47DC0A1E047D}" presName="childText" presStyleLbl="bgAcc1" presStyleIdx="7" presStyleCnt="12" custScaleX="276210" custScaleY="86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73923-7496-4336-8794-1F78CDDC9F9B}" type="pres">
      <dgm:prSet presAssocID="{ED6673D0-8234-4891-9B52-A656087F2320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4795B0A2-A519-46FD-A7DB-1ED083366C6D}" type="pres">
      <dgm:prSet presAssocID="{49893055-17A4-4E91-81A8-91B998F481E3}" presName="childText" presStyleLbl="bgAcc1" presStyleIdx="8" presStyleCnt="12" custScaleX="457201" custScaleY="6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AAE68-1F2C-492D-94AB-C68D8B85FEE5}" type="pres">
      <dgm:prSet presAssocID="{00640E78-F3D9-4A9E-B848-B68473776153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75BC3748-CCA3-4925-9704-8D939C0F1A59}" type="pres">
      <dgm:prSet presAssocID="{4FDFF0B8-C010-44DC-A8C3-789463200B8D}" presName="childText" presStyleLbl="bgAcc1" presStyleIdx="9" presStyleCnt="12" custScaleX="469916" custScaleY="6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51E17-CAE6-4620-8378-FD2FD2B476EA}" type="pres">
      <dgm:prSet presAssocID="{48E9FEC3-7B5C-49C7-932E-2E53DFEE78DC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19848271-752B-4403-AB78-DF50A6D95DE6}" type="pres">
      <dgm:prSet presAssocID="{E5A2E890-7B53-4809-BCB4-A802F59EFFD4}" presName="childText" presStyleLbl="bgAcc1" presStyleIdx="10" presStyleCnt="12" custScaleX="407302" custScaleY="6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5F4FE-A9E2-4F77-83E0-52BA398E1B33}" type="pres">
      <dgm:prSet presAssocID="{817C33BF-D7C4-43E0-AEA9-A5260908ED74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0C8CDEDD-FABF-4E44-9FAD-51B6684DBC79}" type="pres">
      <dgm:prSet presAssocID="{EE37B282-5458-42DF-9BA7-94BA1B0A43C8}" presName="childText" presStyleLbl="bgAcc1" presStyleIdx="11" presStyleCnt="12" custScaleX="322630" custScaleY="69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E9F58-E11F-4BEB-933E-AC0EB523937D}" srcId="{804C70B6-05F6-4348-88F1-D98E5DD60A4F}" destId="{A2E48D9F-5E61-4459-AA4B-2398DD52188F}" srcOrd="3" destOrd="0" parTransId="{B20DF0A3-1D40-412E-BB50-E21056E666E9}" sibTransId="{79EC6C0F-7E12-41B5-8F81-8F97733C4B91}"/>
    <dgm:cxn modelId="{9F9772A0-ACC4-4B48-A56B-AAD78ACFCEBB}" srcId="{804C70B6-05F6-4348-88F1-D98E5DD60A4F}" destId="{CCC086F4-B716-42EA-B34B-B2EFAF608B2E}" srcOrd="0" destOrd="0" parTransId="{2900358E-19BC-467A-924F-4F1863AC6941}" sibTransId="{881DBFF0-CDEE-4215-90DD-A373C6CC2C97}"/>
    <dgm:cxn modelId="{C9A0A69A-8D41-406E-8828-A8A6926965F9}" type="presOf" srcId="{ED6673D0-8234-4891-9B52-A656087F2320}" destId="{2CA73923-7496-4336-8794-1F78CDDC9F9B}" srcOrd="0" destOrd="0" presId="urn:microsoft.com/office/officeart/2005/8/layout/hierarchy3"/>
    <dgm:cxn modelId="{1F0B3DD9-4BE1-44AD-9B37-330B217CA6BD}" srcId="{EC177287-B0A7-4ADB-892E-E5D53206DF76}" destId="{49893055-17A4-4E91-81A8-91B998F481E3}" srcOrd="2" destOrd="0" parTransId="{ED6673D0-8234-4891-9B52-A656087F2320}" sibTransId="{D50242E4-1A09-4D2F-9829-F5211E80EF3D}"/>
    <dgm:cxn modelId="{9EB7D6E9-CD8B-4694-B882-F1CF137C9B96}" type="presOf" srcId="{EE37B282-5458-42DF-9BA7-94BA1B0A43C8}" destId="{0C8CDEDD-FABF-4E44-9FAD-51B6684DBC79}" srcOrd="0" destOrd="0" presId="urn:microsoft.com/office/officeart/2005/8/layout/hierarchy3"/>
    <dgm:cxn modelId="{2FE337C8-15C6-4399-81E0-71D75C54613E}" type="presOf" srcId="{E5A2E890-7B53-4809-BCB4-A802F59EFFD4}" destId="{19848271-752B-4403-AB78-DF50A6D95DE6}" srcOrd="0" destOrd="0" presId="urn:microsoft.com/office/officeart/2005/8/layout/hierarchy3"/>
    <dgm:cxn modelId="{90500A74-6527-42B3-BFF5-A44D2292A0A7}" type="presOf" srcId="{49893055-17A4-4E91-81A8-91B998F481E3}" destId="{4795B0A2-A519-46FD-A7DB-1ED083366C6D}" srcOrd="0" destOrd="0" presId="urn:microsoft.com/office/officeart/2005/8/layout/hierarchy3"/>
    <dgm:cxn modelId="{4DF37BDF-1AD3-4216-9284-9C45F22187A8}" type="presOf" srcId="{EC177287-B0A7-4ADB-892E-E5D53206DF76}" destId="{AF18C4D4-3C39-4C0C-811B-5D2E4A66A251}" srcOrd="0" destOrd="0" presId="urn:microsoft.com/office/officeart/2005/8/layout/hierarchy3"/>
    <dgm:cxn modelId="{D2901ED8-7C3B-45E1-8D26-EAC6DBD4EA44}" type="presOf" srcId="{7F6E156A-F594-47F0-AC4B-F5379AF83F73}" destId="{81B5EB93-1611-4CFE-9232-9BFB6F9E2F69}" srcOrd="0" destOrd="0" presId="urn:microsoft.com/office/officeart/2005/8/layout/hierarchy3"/>
    <dgm:cxn modelId="{4D43C113-1A77-4FB1-8815-668E4D27636E}" srcId="{A7424287-1C19-41DE-9DA1-4223849C385F}" destId="{804C70B6-05F6-4348-88F1-D98E5DD60A4F}" srcOrd="0" destOrd="0" parTransId="{DA43C494-9616-4807-8CA7-BDD5DCEE70CE}" sibTransId="{69D0B76E-A6BD-4721-82BE-B9DCE15659D8}"/>
    <dgm:cxn modelId="{8F353481-FE6B-4EA2-9618-A35E49BD06CC}" type="presOf" srcId="{804C70B6-05F6-4348-88F1-D98E5DD60A4F}" destId="{D736CB8E-D434-4F4E-A7D3-9F57E3855596}" srcOrd="0" destOrd="0" presId="urn:microsoft.com/office/officeart/2005/8/layout/hierarchy3"/>
    <dgm:cxn modelId="{FC3045E6-5B54-4564-BD85-3FBACD5521E6}" type="presOf" srcId="{5227D99F-DB46-40DF-9385-57A54506EAD4}" destId="{BAD08ED3-2547-4BD8-AF4F-DD4C57C8E838}" srcOrd="0" destOrd="0" presId="urn:microsoft.com/office/officeart/2005/8/layout/hierarchy3"/>
    <dgm:cxn modelId="{67D11EA8-EEA1-4C50-8F9E-ADB8331E5608}" srcId="{EC177287-B0A7-4ADB-892E-E5D53206DF76}" destId="{E5A2E890-7B53-4809-BCB4-A802F59EFFD4}" srcOrd="4" destOrd="0" parTransId="{48E9FEC3-7B5C-49C7-932E-2E53DFEE78DC}" sibTransId="{CED420FA-D1EA-469A-BF7A-3C5D4AC7481E}"/>
    <dgm:cxn modelId="{85B8F42B-E81B-466B-AC5F-E49E228D6E45}" srcId="{804C70B6-05F6-4348-88F1-D98E5DD60A4F}" destId="{AFE3DBAB-2CC6-420A-82A6-BB2C27B7B9B7}" srcOrd="5" destOrd="0" parTransId="{4F67118B-0A38-4820-B43C-C602A15B6B2C}" sibTransId="{7B88CE94-ADFE-46EB-8289-E0BE1B4AF79D}"/>
    <dgm:cxn modelId="{A9DE1E13-30A5-4FAF-9A90-A1852EAECB2E}" type="presOf" srcId="{70D909DC-AA7F-4C6E-A254-565AD4D8446E}" destId="{445FFBF6-C722-40F6-ABDE-FF98353CE866}" srcOrd="0" destOrd="0" presId="urn:microsoft.com/office/officeart/2005/8/layout/hierarchy3"/>
    <dgm:cxn modelId="{C0175925-58C0-464B-9B11-AB2794913C76}" type="presOf" srcId="{AFE3DBAB-2CC6-420A-82A6-BB2C27B7B9B7}" destId="{1DB203FB-9832-4577-9E8B-A9AE2DFB9E57}" srcOrd="0" destOrd="0" presId="urn:microsoft.com/office/officeart/2005/8/layout/hierarchy3"/>
    <dgm:cxn modelId="{230C9ABB-AFAE-471F-AD13-FC0AC1FBB5E5}" type="presOf" srcId="{4FDFF0B8-C010-44DC-A8C3-789463200B8D}" destId="{75BC3748-CCA3-4925-9704-8D939C0F1A59}" srcOrd="0" destOrd="0" presId="urn:microsoft.com/office/officeart/2005/8/layout/hierarchy3"/>
    <dgm:cxn modelId="{4DC57AE4-5741-4DAA-971E-09A60122EB55}" srcId="{EC177287-B0A7-4ADB-892E-E5D53206DF76}" destId="{B0120A65-1664-44EB-91FE-F49F8A29ACB3}" srcOrd="0" destOrd="0" parTransId="{BDC847EB-6437-4B29-B615-2DE7BFE785F0}" sibTransId="{D00C69FF-9DC7-4262-A1C9-6B96E5EFDE6F}"/>
    <dgm:cxn modelId="{26A60A83-6CA4-4BB9-8C7A-2B0293F148BE}" type="presOf" srcId="{B20DF0A3-1D40-412E-BB50-E21056E666E9}" destId="{2630FF1D-821A-4DD9-94BC-AE7580D642E9}" srcOrd="0" destOrd="0" presId="urn:microsoft.com/office/officeart/2005/8/layout/hierarchy3"/>
    <dgm:cxn modelId="{01928A67-89AE-49C8-A101-05DFE7D02D38}" type="presOf" srcId="{11A9E5C2-9E44-4F0E-8186-7E4B32BBE6CF}" destId="{86D58BBA-6830-4FBF-BD36-7012B53C9006}" srcOrd="0" destOrd="0" presId="urn:microsoft.com/office/officeart/2005/8/layout/hierarchy3"/>
    <dgm:cxn modelId="{4F599BD1-D9FA-4499-BA18-BF83CB9F26AE}" type="presOf" srcId="{BB507E07-6CA5-4641-99C1-47DC0A1E047D}" destId="{58941D63-6BE0-4590-911F-A59D3925CA99}" srcOrd="0" destOrd="0" presId="urn:microsoft.com/office/officeart/2005/8/layout/hierarchy3"/>
    <dgm:cxn modelId="{54D39D58-7896-43DF-B618-51B57F08CD79}" type="presOf" srcId="{B0120A65-1664-44EB-91FE-F49F8A29ACB3}" destId="{923B0CCE-8ECE-47B4-B8D6-E5F63DF61F02}" srcOrd="0" destOrd="0" presId="urn:microsoft.com/office/officeart/2005/8/layout/hierarchy3"/>
    <dgm:cxn modelId="{D9D24E45-06A6-4451-A3F4-D923CAC6EDE6}" srcId="{804C70B6-05F6-4348-88F1-D98E5DD60A4F}" destId="{7F6E156A-F594-47F0-AC4B-F5379AF83F73}" srcOrd="2" destOrd="0" parTransId="{CBB96111-F424-45E2-8A3E-01C4B7C4FBC5}" sibTransId="{4C50E1E8-0FB0-4C2B-B852-C7613E708E7F}"/>
    <dgm:cxn modelId="{3E776468-7D87-4A04-8AC7-465E2D597292}" type="presOf" srcId="{00640E78-F3D9-4A9E-B848-B68473776153}" destId="{110AAE68-1F2C-492D-94AB-C68D8B85FEE5}" srcOrd="0" destOrd="0" presId="urn:microsoft.com/office/officeart/2005/8/layout/hierarchy3"/>
    <dgm:cxn modelId="{9AED8DBC-1CAF-4037-B323-078DF50832A8}" srcId="{A7424287-1C19-41DE-9DA1-4223849C385F}" destId="{EC177287-B0A7-4ADB-892E-E5D53206DF76}" srcOrd="1" destOrd="0" parTransId="{4D6F0308-0BF5-43BA-822B-7346399DC2E2}" sibTransId="{A94D4C38-A85F-4971-A619-95ED160AE919}"/>
    <dgm:cxn modelId="{CEAEC719-FFA6-4930-98BD-DBF01C23D5DD}" type="presOf" srcId="{817C33BF-D7C4-43E0-AEA9-A5260908ED74}" destId="{7EC5F4FE-A9E2-4F77-83E0-52BA398E1B33}" srcOrd="0" destOrd="0" presId="urn:microsoft.com/office/officeart/2005/8/layout/hierarchy3"/>
    <dgm:cxn modelId="{853849DF-21AB-4EDC-B9F0-9B31287E7CF7}" type="presOf" srcId="{B1220E69-6CD8-4EDE-93C7-5AFDA3E73F04}" destId="{85084257-F736-4784-9DD0-2B5A2FC10985}" srcOrd="0" destOrd="0" presId="urn:microsoft.com/office/officeart/2005/8/layout/hierarchy3"/>
    <dgm:cxn modelId="{7FBF8742-D7DC-4FEC-8136-BA23DE3A2BC6}" type="presOf" srcId="{EC177287-B0A7-4ADB-892E-E5D53206DF76}" destId="{F7A8BDC2-3565-48A9-8536-C405B633B679}" srcOrd="1" destOrd="0" presId="urn:microsoft.com/office/officeart/2005/8/layout/hierarchy3"/>
    <dgm:cxn modelId="{3766437D-C354-4BEE-BF3E-BF0E6479C828}" type="presOf" srcId="{4F67118B-0A38-4820-B43C-C602A15B6B2C}" destId="{39A1500D-C59F-4C27-BC88-D23725B2FC57}" srcOrd="0" destOrd="0" presId="urn:microsoft.com/office/officeart/2005/8/layout/hierarchy3"/>
    <dgm:cxn modelId="{D3532B49-DA79-4EC6-9216-14AFB27E6C76}" type="presOf" srcId="{BDC847EB-6437-4B29-B615-2DE7BFE785F0}" destId="{BA284C3C-B608-420A-B2EC-666FA953CA5E}" srcOrd="0" destOrd="0" presId="urn:microsoft.com/office/officeart/2005/8/layout/hierarchy3"/>
    <dgm:cxn modelId="{55F05415-19A3-4DB3-8605-A2DBCF06AF1B}" srcId="{804C70B6-05F6-4348-88F1-D98E5DD60A4F}" destId="{11A9E5C2-9E44-4F0E-8186-7E4B32BBE6CF}" srcOrd="1" destOrd="0" parTransId="{B1220E69-6CD8-4EDE-93C7-5AFDA3E73F04}" sibTransId="{20B1BDAF-69F9-4B3C-BAAF-7F9B5648E974}"/>
    <dgm:cxn modelId="{30BE0F56-5BBF-4271-8205-AE18882BD12E}" type="presOf" srcId="{A2E48D9F-5E61-4459-AA4B-2398DD52188F}" destId="{3EDB3131-C36D-41FF-92C3-8D418179B4A3}" srcOrd="0" destOrd="0" presId="urn:microsoft.com/office/officeart/2005/8/layout/hierarchy3"/>
    <dgm:cxn modelId="{BA58AE18-B5C5-4BA4-85A8-9C4B5E29AD5A}" type="presOf" srcId="{48E9FEC3-7B5C-49C7-932E-2E53DFEE78DC}" destId="{91551E17-CAE6-4620-8378-FD2FD2B476EA}" srcOrd="0" destOrd="0" presId="urn:microsoft.com/office/officeart/2005/8/layout/hierarchy3"/>
    <dgm:cxn modelId="{5AE044F1-7F43-4B7F-AF01-5444FC2DA440}" type="presOf" srcId="{A7424287-1C19-41DE-9DA1-4223849C385F}" destId="{67A51F05-7B35-42C3-9EC0-F07A283DB058}" srcOrd="0" destOrd="0" presId="urn:microsoft.com/office/officeart/2005/8/layout/hierarchy3"/>
    <dgm:cxn modelId="{03550CA8-A735-4D38-A4AC-164E1C45A16D}" srcId="{EC177287-B0A7-4ADB-892E-E5D53206DF76}" destId="{BB507E07-6CA5-4641-99C1-47DC0A1E047D}" srcOrd="1" destOrd="0" parTransId="{5960313B-D39D-4C9C-9C3E-4BF67E03F4CC}" sibTransId="{49124E22-5265-4EA8-824C-3BB18A18337A}"/>
    <dgm:cxn modelId="{DE679642-76F0-4EC0-A7CC-0C6BADE9D6A4}" type="presOf" srcId="{2900358E-19BC-467A-924F-4F1863AC6941}" destId="{A07FA02F-A370-4D08-B51F-690B329DBE46}" srcOrd="0" destOrd="0" presId="urn:microsoft.com/office/officeart/2005/8/layout/hierarchy3"/>
    <dgm:cxn modelId="{7CED75BB-CE29-4AFB-B01B-1E6F48180539}" srcId="{EC177287-B0A7-4ADB-892E-E5D53206DF76}" destId="{4FDFF0B8-C010-44DC-A8C3-789463200B8D}" srcOrd="3" destOrd="0" parTransId="{00640E78-F3D9-4A9E-B848-B68473776153}" sibTransId="{50391D29-BC7E-42B9-BF67-27F484E0A5A2}"/>
    <dgm:cxn modelId="{45682AA0-AB2A-4621-9A39-3342D763CB05}" type="presOf" srcId="{804C70B6-05F6-4348-88F1-D98E5DD60A4F}" destId="{62A5B8F3-4487-4E58-988C-616517B09463}" srcOrd="1" destOrd="0" presId="urn:microsoft.com/office/officeart/2005/8/layout/hierarchy3"/>
    <dgm:cxn modelId="{C2C075CC-EFE6-4FA5-A22B-17AB0F721374}" srcId="{804C70B6-05F6-4348-88F1-D98E5DD60A4F}" destId="{70D909DC-AA7F-4C6E-A254-565AD4D8446E}" srcOrd="4" destOrd="0" parTransId="{5227D99F-DB46-40DF-9385-57A54506EAD4}" sibTransId="{5F7DEDE7-8C1A-46BB-93FA-22764F7C44C2}"/>
    <dgm:cxn modelId="{3833884E-EF87-4E26-85E3-B271C915C7CD}" type="presOf" srcId="{5960313B-D39D-4C9C-9C3E-4BF67E03F4CC}" destId="{5CBC9A52-CEA7-49F7-AB83-EE6E9BB189AE}" srcOrd="0" destOrd="0" presId="urn:microsoft.com/office/officeart/2005/8/layout/hierarchy3"/>
    <dgm:cxn modelId="{E07655E2-3524-4B5A-918C-C85D81FC5D29}" srcId="{EC177287-B0A7-4ADB-892E-E5D53206DF76}" destId="{EE37B282-5458-42DF-9BA7-94BA1B0A43C8}" srcOrd="5" destOrd="0" parTransId="{817C33BF-D7C4-43E0-AEA9-A5260908ED74}" sibTransId="{AD62D699-F6DC-42ED-BDC1-DAF2F2D0A722}"/>
    <dgm:cxn modelId="{1FD8AD8E-E105-471F-8C41-5B134BC70EC4}" type="presOf" srcId="{CCC086F4-B716-42EA-B34B-B2EFAF608B2E}" destId="{5B50218F-8555-467D-A42C-BAE7A7B95AED}" srcOrd="0" destOrd="0" presId="urn:microsoft.com/office/officeart/2005/8/layout/hierarchy3"/>
    <dgm:cxn modelId="{064EEBFB-2D81-498F-8A6A-83854D5EB7BA}" type="presOf" srcId="{CBB96111-F424-45E2-8A3E-01C4B7C4FBC5}" destId="{A86DA792-F998-47F3-8D86-08F55CBF0385}" srcOrd="0" destOrd="0" presId="urn:microsoft.com/office/officeart/2005/8/layout/hierarchy3"/>
    <dgm:cxn modelId="{1B8BB2DC-1D14-476A-A917-2B20B7D23E52}" type="presParOf" srcId="{67A51F05-7B35-42C3-9EC0-F07A283DB058}" destId="{E678A3DA-6C53-44FA-876A-274D4A42DB5E}" srcOrd="0" destOrd="0" presId="urn:microsoft.com/office/officeart/2005/8/layout/hierarchy3"/>
    <dgm:cxn modelId="{08857852-3F3F-4DC9-9403-B06DD227E13A}" type="presParOf" srcId="{E678A3DA-6C53-44FA-876A-274D4A42DB5E}" destId="{19A4A29A-7492-4FF6-A911-BB20425E201C}" srcOrd="0" destOrd="0" presId="urn:microsoft.com/office/officeart/2005/8/layout/hierarchy3"/>
    <dgm:cxn modelId="{758E34B1-7D80-44F1-AF43-BB18F8AEE1B3}" type="presParOf" srcId="{19A4A29A-7492-4FF6-A911-BB20425E201C}" destId="{D736CB8E-D434-4F4E-A7D3-9F57E3855596}" srcOrd="0" destOrd="0" presId="urn:microsoft.com/office/officeart/2005/8/layout/hierarchy3"/>
    <dgm:cxn modelId="{1C8B554D-F0AB-4311-9CD4-13347722A12A}" type="presParOf" srcId="{19A4A29A-7492-4FF6-A911-BB20425E201C}" destId="{62A5B8F3-4487-4E58-988C-616517B09463}" srcOrd="1" destOrd="0" presId="urn:microsoft.com/office/officeart/2005/8/layout/hierarchy3"/>
    <dgm:cxn modelId="{925AFC82-A45F-4C21-B872-839E904FE7D7}" type="presParOf" srcId="{E678A3DA-6C53-44FA-876A-274D4A42DB5E}" destId="{C92BBCB4-ED8E-4419-817A-4F0363BBDF31}" srcOrd="1" destOrd="0" presId="urn:microsoft.com/office/officeart/2005/8/layout/hierarchy3"/>
    <dgm:cxn modelId="{354812FB-A01B-4181-8918-B36DB730F60D}" type="presParOf" srcId="{C92BBCB4-ED8E-4419-817A-4F0363BBDF31}" destId="{A07FA02F-A370-4D08-B51F-690B329DBE46}" srcOrd="0" destOrd="0" presId="urn:microsoft.com/office/officeart/2005/8/layout/hierarchy3"/>
    <dgm:cxn modelId="{0B4CBDBB-27BD-465C-B3F5-03636A67AEE0}" type="presParOf" srcId="{C92BBCB4-ED8E-4419-817A-4F0363BBDF31}" destId="{5B50218F-8555-467D-A42C-BAE7A7B95AED}" srcOrd="1" destOrd="0" presId="urn:microsoft.com/office/officeart/2005/8/layout/hierarchy3"/>
    <dgm:cxn modelId="{9FDDBA7D-D830-4311-995C-B0DA93E6C35B}" type="presParOf" srcId="{C92BBCB4-ED8E-4419-817A-4F0363BBDF31}" destId="{85084257-F736-4784-9DD0-2B5A2FC10985}" srcOrd="2" destOrd="0" presId="urn:microsoft.com/office/officeart/2005/8/layout/hierarchy3"/>
    <dgm:cxn modelId="{4ADF5BE8-F8A4-4AF1-8770-6F62C958FD01}" type="presParOf" srcId="{C92BBCB4-ED8E-4419-817A-4F0363BBDF31}" destId="{86D58BBA-6830-4FBF-BD36-7012B53C9006}" srcOrd="3" destOrd="0" presId="urn:microsoft.com/office/officeart/2005/8/layout/hierarchy3"/>
    <dgm:cxn modelId="{66C69D50-6622-4454-8DB7-485190FCA088}" type="presParOf" srcId="{C92BBCB4-ED8E-4419-817A-4F0363BBDF31}" destId="{A86DA792-F998-47F3-8D86-08F55CBF0385}" srcOrd="4" destOrd="0" presId="urn:microsoft.com/office/officeart/2005/8/layout/hierarchy3"/>
    <dgm:cxn modelId="{FF35FB50-5DE5-4B64-8D0F-D3C12509B540}" type="presParOf" srcId="{C92BBCB4-ED8E-4419-817A-4F0363BBDF31}" destId="{81B5EB93-1611-4CFE-9232-9BFB6F9E2F69}" srcOrd="5" destOrd="0" presId="urn:microsoft.com/office/officeart/2005/8/layout/hierarchy3"/>
    <dgm:cxn modelId="{4D2D7FE3-E4A9-4F43-BF68-E7C03A654048}" type="presParOf" srcId="{C92BBCB4-ED8E-4419-817A-4F0363BBDF31}" destId="{2630FF1D-821A-4DD9-94BC-AE7580D642E9}" srcOrd="6" destOrd="0" presId="urn:microsoft.com/office/officeart/2005/8/layout/hierarchy3"/>
    <dgm:cxn modelId="{7FE3A29E-0C01-4CF3-A807-C01376928F9B}" type="presParOf" srcId="{C92BBCB4-ED8E-4419-817A-4F0363BBDF31}" destId="{3EDB3131-C36D-41FF-92C3-8D418179B4A3}" srcOrd="7" destOrd="0" presId="urn:microsoft.com/office/officeart/2005/8/layout/hierarchy3"/>
    <dgm:cxn modelId="{BAB6BAAD-754E-402A-898F-7D1BF19167B7}" type="presParOf" srcId="{C92BBCB4-ED8E-4419-817A-4F0363BBDF31}" destId="{BAD08ED3-2547-4BD8-AF4F-DD4C57C8E838}" srcOrd="8" destOrd="0" presId="urn:microsoft.com/office/officeart/2005/8/layout/hierarchy3"/>
    <dgm:cxn modelId="{DE8FA681-ACDD-4A53-9D12-E4D7ACA0D228}" type="presParOf" srcId="{C92BBCB4-ED8E-4419-817A-4F0363BBDF31}" destId="{445FFBF6-C722-40F6-ABDE-FF98353CE866}" srcOrd="9" destOrd="0" presId="urn:microsoft.com/office/officeart/2005/8/layout/hierarchy3"/>
    <dgm:cxn modelId="{81D291C1-CD02-4475-B02B-31262D05BAB4}" type="presParOf" srcId="{C92BBCB4-ED8E-4419-817A-4F0363BBDF31}" destId="{39A1500D-C59F-4C27-BC88-D23725B2FC57}" srcOrd="10" destOrd="0" presId="urn:microsoft.com/office/officeart/2005/8/layout/hierarchy3"/>
    <dgm:cxn modelId="{62BC7EE3-8546-4DDA-9E33-0A9C1E3D902F}" type="presParOf" srcId="{C92BBCB4-ED8E-4419-817A-4F0363BBDF31}" destId="{1DB203FB-9832-4577-9E8B-A9AE2DFB9E57}" srcOrd="11" destOrd="0" presId="urn:microsoft.com/office/officeart/2005/8/layout/hierarchy3"/>
    <dgm:cxn modelId="{3AD23017-45BF-47E5-8778-922E9ACED1F0}" type="presParOf" srcId="{67A51F05-7B35-42C3-9EC0-F07A283DB058}" destId="{5C0C9C6B-32AA-4208-839F-5C9DD5C32F6A}" srcOrd="1" destOrd="0" presId="urn:microsoft.com/office/officeart/2005/8/layout/hierarchy3"/>
    <dgm:cxn modelId="{C51C6930-EAB4-47DA-8E56-1A7BA8233309}" type="presParOf" srcId="{5C0C9C6B-32AA-4208-839F-5C9DD5C32F6A}" destId="{D69B1C40-F732-4BDE-8D41-0EBFB0DE9950}" srcOrd="0" destOrd="0" presId="urn:microsoft.com/office/officeart/2005/8/layout/hierarchy3"/>
    <dgm:cxn modelId="{37457323-33E4-4B22-9553-44976B12A7C8}" type="presParOf" srcId="{D69B1C40-F732-4BDE-8D41-0EBFB0DE9950}" destId="{AF18C4D4-3C39-4C0C-811B-5D2E4A66A251}" srcOrd="0" destOrd="0" presId="urn:microsoft.com/office/officeart/2005/8/layout/hierarchy3"/>
    <dgm:cxn modelId="{9384C3BC-8B0F-41F6-85BC-8A76647DBD3F}" type="presParOf" srcId="{D69B1C40-F732-4BDE-8D41-0EBFB0DE9950}" destId="{F7A8BDC2-3565-48A9-8536-C405B633B679}" srcOrd="1" destOrd="0" presId="urn:microsoft.com/office/officeart/2005/8/layout/hierarchy3"/>
    <dgm:cxn modelId="{0C3099EF-7D35-4EDE-B64A-2D8D0B991F14}" type="presParOf" srcId="{5C0C9C6B-32AA-4208-839F-5C9DD5C32F6A}" destId="{00BF45BE-5CA0-417D-9638-D9328CB2DDBA}" srcOrd="1" destOrd="0" presId="urn:microsoft.com/office/officeart/2005/8/layout/hierarchy3"/>
    <dgm:cxn modelId="{CAB4065A-30C9-429E-9391-B813AFE796EA}" type="presParOf" srcId="{00BF45BE-5CA0-417D-9638-D9328CB2DDBA}" destId="{BA284C3C-B608-420A-B2EC-666FA953CA5E}" srcOrd="0" destOrd="0" presId="urn:microsoft.com/office/officeart/2005/8/layout/hierarchy3"/>
    <dgm:cxn modelId="{AE611A25-310A-45F9-9D8A-13F17087FFE1}" type="presParOf" srcId="{00BF45BE-5CA0-417D-9638-D9328CB2DDBA}" destId="{923B0CCE-8ECE-47B4-B8D6-E5F63DF61F02}" srcOrd="1" destOrd="0" presId="urn:microsoft.com/office/officeart/2005/8/layout/hierarchy3"/>
    <dgm:cxn modelId="{EB0681DC-7694-4AC0-B577-34E2E1680AE8}" type="presParOf" srcId="{00BF45BE-5CA0-417D-9638-D9328CB2DDBA}" destId="{5CBC9A52-CEA7-49F7-AB83-EE6E9BB189AE}" srcOrd="2" destOrd="0" presId="urn:microsoft.com/office/officeart/2005/8/layout/hierarchy3"/>
    <dgm:cxn modelId="{4C5D66B5-CB38-4EF0-B986-AD87A119E0D3}" type="presParOf" srcId="{00BF45BE-5CA0-417D-9638-D9328CB2DDBA}" destId="{58941D63-6BE0-4590-911F-A59D3925CA99}" srcOrd="3" destOrd="0" presId="urn:microsoft.com/office/officeart/2005/8/layout/hierarchy3"/>
    <dgm:cxn modelId="{89A3D12A-DF41-4837-BCEE-C8E6AB25E34D}" type="presParOf" srcId="{00BF45BE-5CA0-417D-9638-D9328CB2DDBA}" destId="{2CA73923-7496-4336-8794-1F78CDDC9F9B}" srcOrd="4" destOrd="0" presId="urn:microsoft.com/office/officeart/2005/8/layout/hierarchy3"/>
    <dgm:cxn modelId="{3C437EBA-4450-459B-A768-DC6D40210795}" type="presParOf" srcId="{00BF45BE-5CA0-417D-9638-D9328CB2DDBA}" destId="{4795B0A2-A519-46FD-A7DB-1ED083366C6D}" srcOrd="5" destOrd="0" presId="urn:microsoft.com/office/officeart/2005/8/layout/hierarchy3"/>
    <dgm:cxn modelId="{EF99828A-43B1-41BD-ABAA-AFF0915501AE}" type="presParOf" srcId="{00BF45BE-5CA0-417D-9638-D9328CB2DDBA}" destId="{110AAE68-1F2C-492D-94AB-C68D8B85FEE5}" srcOrd="6" destOrd="0" presId="urn:microsoft.com/office/officeart/2005/8/layout/hierarchy3"/>
    <dgm:cxn modelId="{D27A7F88-1F9D-4224-BF98-408C175BCDD7}" type="presParOf" srcId="{00BF45BE-5CA0-417D-9638-D9328CB2DDBA}" destId="{75BC3748-CCA3-4925-9704-8D939C0F1A59}" srcOrd="7" destOrd="0" presId="urn:microsoft.com/office/officeart/2005/8/layout/hierarchy3"/>
    <dgm:cxn modelId="{4B420DB2-31F7-4204-BA88-FE6D86BAF193}" type="presParOf" srcId="{00BF45BE-5CA0-417D-9638-D9328CB2DDBA}" destId="{91551E17-CAE6-4620-8378-FD2FD2B476EA}" srcOrd="8" destOrd="0" presId="urn:microsoft.com/office/officeart/2005/8/layout/hierarchy3"/>
    <dgm:cxn modelId="{21C3FFD0-CF08-4108-B95E-1D093BCFB3F6}" type="presParOf" srcId="{00BF45BE-5CA0-417D-9638-D9328CB2DDBA}" destId="{19848271-752B-4403-AB78-DF50A6D95DE6}" srcOrd="9" destOrd="0" presId="urn:microsoft.com/office/officeart/2005/8/layout/hierarchy3"/>
    <dgm:cxn modelId="{79ED53B0-8C8D-405D-BC0E-8801BDFFD407}" type="presParOf" srcId="{00BF45BE-5CA0-417D-9638-D9328CB2DDBA}" destId="{7EC5F4FE-A9E2-4F77-83E0-52BA398E1B33}" srcOrd="10" destOrd="0" presId="urn:microsoft.com/office/officeart/2005/8/layout/hierarchy3"/>
    <dgm:cxn modelId="{CA7628F1-9FA8-4A1C-AA35-2D12CFBEFFE9}" type="presParOf" srcId="{00BF45BE-5CA0-417D-9638-D9328CB2DDBA}" destId="{0C8CDEDD-FABF-4E44-9FAD-51B6684DBC7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F73C-99F6-464D-B97B-9D4173A0D319}">
      <dsp:nvSpPr>
        <dsp:cNvPr id="0" name=""/>
        <dsp:cNvSpPr/>
      </dsp:nvSpPr>
      <dsp:spPr>
        <a:xfrm>
          <a:off x="5670482" y="1848245"/>
          <a:ext cx="1696585" cy="786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66"/>
              </a:lnTo>
              <a:lnTo>
                <a:pt x="1696585" y="704066"/>
              </a:lnTo>
              <a:lnTo>
                <a:pt x="1696585" y="786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CC69E-7EC8-4488-8498-629C7AF8CCD3}">
      <dsp:nvSpPr>
        <dsp:cNvPr id="0" name=""/>
        <dsp:cNvSpPr/>
      </dsp:nvSpPr>
      <dsp:spPr>
        <a:xfrm>
          <a:off x="5670482" y="1848245"/>
          <a:ext cx="153719" cy="75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858"/>
              </a:lnTo>
              <a:lnTo>
                <a:pt x="153719" y="677858"/>
              </a:lnTo>
              <a:lnTo>
                <a:pt x="153719" y="759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FD555-EF93-409F-89C8-74CC9F2F372C}">
      <dsp:nvSpPr>
        <dsp:cNvPr id="0" name=""/>
        <dsp:cNvSpPr/>
      </dsp:nvSpPr>
      <dsp:spPr>
        <a:xfrm>
          <a:off x="4542613" y="1848245"/>
          <a:ext cx="1127868" cy="720675"/>
        </a:xfrm>
        <a:custGeom>
          <a:avLst/>
          <a:gdLst/>
          <a:ahLst/>
          <a:cxnLst/>
          <a:rect l="0" t="0" r="0" b="0"/>
          <a:pathLst>
            <a:path>
              <a:moveTo>
                <a:pt x="1127868" y="0"/>
              </a:moveTo>
              <a:lnTo>
                <a:pt x="1127868" y="638612"/>
              </a:lnTo>
              <a:lnTo>
                <a:pt x="0" y="638612"/>
              </a:lnTo>
              <a:lnTo>
                <a:pt x="0" y="7206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A9FE7-12CC-4E62-8D49-4DA5C4C6AE3F}">
      <dsp:nvSpPr>
        <dsp:cNvPr id="0" name=""/>
        <dsp:cNvSpPr/>
      </dsp:nvSpPr>
      <dsp:spPr>
        <a:xfrm>
          <a:off x="4126100" y="868538"/>
          <a:ext cx="1544382" cy="110810"/>
        </a:xfrm>
        <a:custGeom>
          <a:avLst/>
          <a:gdLst/>
          <a:ahLst/>
          <a:cxnLst/>
          <a:rect l="0" t="0" r="0" b="0"/>
          <a:pathLst>
            <a:path>
              <a:moveTo>
                <a:pt x="0" y="110810"/>
              </a:moveTo>
              <a:lnTo>
                <a:pt x="15443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9F11B-3DA6-4158-BA53-0181E57F0520}">
      <dsp:nvSpPr>
        <dsp:cNvPr id="0" name=""/>
        <dsp:cNvSpPr/>
      </dsp:nvSpPr>
      <dsp:spPr>
        <a:xfrm>
          <a:off x="2802210" y="2008205"/>
          <a:ext cx="539023" cy="682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525"/>
              </a:lnTo>
              <a:lnTo>
                <a:pt x="539023" y="600525"/>
              </a:lnTo>
              <a:lnTo>
                <a:pt x="539023" y="6825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85894-F1A2-48A7-8A15-FE8DAE14DE9A}">
      <dsp:nvSpPr>
        <dsp:cNvPr id="0" name=""/>
        <dsp:cNvSpPr/>
      </dsp:nvSpPr>
      <dsp:spPr>
        <a:xfrm>
          <a:off x="2802210" y="860905"/>
          <a:ext cx="1323889" cy="91440"/>
        </a:xfrm>
        <a:custGeom>
          <a:avLst/>
          <a:gdLst/>
          <a:ahLst/>
          <a:cxnLst/>
          <a:rect l="0" t="0" r="0" b="0"/>
          <a:pathLst>
            <a:path>
              <a:moveTo>
                <a:pt x="1323889" y="118443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1338B-EFA2-42D1-A51A-501906B477E2}">
      <dsp:nvSpPr>
        <dsp:cNvPr id="0" name=""/>
        <dsp:cNvSpPr/>
      </dsp:nvSpPr>
      <dsp:spPr>
        <a:xfrm>
          <a:off x="1277923" y="1853887"/>
          <a:ext cx="861930" cy="611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086"/>
              </a:lnTo>
              <a:lnTo>
                <a:pt x="861930" y="529086"/>
              </a:lnTo>
              <a:lnTo>
                <a:pt x="861930" y="611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EECA9-C25D-4DE3-8CB8-9A91A85F918E}">
      <dsp:nvSpPr>
        <dsp:cNvPr id="0" name=""/>
        <dsp:cNvSpPr/>
      </dsp:nvSpPr>
      <dsp:spPr>
        <a:xfrm>
          <a:off x="1057163" y="1853887"/>
          <a:ext cx="220760" cy="611150"/>
        </a:xfrm>
        <a:custGeom>
          <a:avLst/>
          <a:gdLst/>
          <a:ahLst/>
          <a:cxnLst/>
          <a:rect l="0" t="0" r="0" b="0"/>
          <a:pathLst>
            <a:path>
              <a:moveTo>
                <a:pt x="220760" y="0"/>
              </a:moveTo>
              <a:lnTo>
                <a:pt x="220760" y="529086"/>
              </a:lnTo>
              <a:lnTo>
                <a:pt x="0" y="529086"/>
              </a:lnTo>
              <a:lnTo>
                <a:pt x="0" y="611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3383D-297E-4B8F-9536-319F95CC1FD6}">
      <dsp:nvSpPr>
        <dsp:cNvPr id="0" name=""/>
        <dsp:cNvSpPr/>
      </dsp:nvSpPr>
      <dsp:spPr>
        <a:xfrm>
          <a:off x="1277923" y="932343"/>
          <a:ext cx="2848176" cy="91440"/>
        </a:xfrm>
        <a:custGeom>
          <a:avLst/>
          <a:gdLst/>
          <a:ahLst/>
          <a:cxnLst/>
          <a:rect l="0" t="0" r="0" b="0"/>
          <a:pathLst>
            <a:path>
              <a:moveTo>
                <a:pt x="2848176" y="47005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A246E-E8BB-4724-9AE6-6CB735C047E4}">
      <dsp:nvSpPr>
        <dsp:cNvPr id="0" name=""/>
        <dsp:cNvSpPr/>
      </dsp:nvSpPr>
      <dsp:spPr>
        <a:xfrm>
          <a:off x="3687787" y="-93503"/>
          <a:ext cx="876625" cy="1072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81E3A-E746-4EC0-8F85-121329BC28A6}">
      <dsp:nvSpPr>
        <dsp:cNvPr id="0" name=""/>
        <dsp:cNvSpPr/>
      </dsp:nvSpPr>
      <dsp:spPr>
        <a:xfrm>
          <a:off x="3786213" y="1"/>
          <a:ext cx="876625" cy="1072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Общее языкознание</a:t>
          </a:r>
          <a:endParaRPr lang="ru-RU" sz="1400" kern="1200" dirty="0"/>
        </a:p>
      </dsp:txBody>
      <dsp:txXfrm>
        <a:off x="3811888" y="25676"/>
        <a:ext cx="825275" cy="1021502"/>
      </dsp:txXfrm>
    </dsp:sp>
    <dsp:sp modelId="{EADCCF2A-B045-4042-B74C-77DE63071A46}">
      <dsp:nvSpPr>
        <dsp:cNvPr id="0" name=""/>
        <dsp:cNvSpPr/>
      </dsp:nvSpPr>
      <dsp:spPr>
        <a:xfrm>
          <a:off x="615950" y="978063"/>
          <a:ext cx="1323946" cy="875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E3A69-6FD5-47FB-8BFF-55A765263ED5}">
      <dsp:nvSpPr>
        <dsp:cNvPr id="0" name=""/>
        <dsp:cNvSpPr/>
      </dsp:nvSpPr>
      <dsp:spPr>
        <a:xfrm>
          <a:off x="714377" y="1071568"/>
          <a:ext cx="1323946" cy="875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Экстралингвистика (внешняя лингвистика</a:t>
          </a:r>
          <a:r>
            <a:rPr lang="ru-RU" sz="800" kern="1200" dirty="0" smtClean="0"/>
            <a:t>)</a:t>
          </a:r>
          <a:endParaRPr lang="ru-RU" sz="800" kern="1200" dirty="0"/>
        </a:p>
      </dsp:txBody>
      <dsp:txXfrm>
        <a:off x="740029" y="1097220"/>
        <a:ext cx="1272642" cy="824519"/>
      </dsp:txXfrm>
    </dsp:sp>
    <dsp:sp modelId="{BB58400C-6876-4582-AE1A-6F89A18B3EC5}">
      <dsp:nvSpPr>
        <dsp:cNvPr id="0" name=""/>
        <dsp:cNvSpPr/>
      </dsp:nvSpPr>
      <dsp:spPr>
        <a:xfrm>
          <a:off x="614244" y="2465037"/>
          <a:ext cx="885837" cy="1001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96D9E-1863-4152-B6C4-30CD8108740B}">
      <dsp:nvSpPr>
        <dsp:cNvPr id="0" name=""/>
        <dsp:cNvSpPr/>
      </dsp:nvSpPr>
      <dsp:spPr>
        <a:xfrm>
          <a:off x="712670" y="2558542"/>
          <a:ext cx="885837" cy="1001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Социолингвистика</a:t>
          </a:r>
          <a:endParaRPr lang="ru-RU" sz="1400" kern="1200" dirty="0"/>
        </a:p>
      </dsp:txBody>
      <dsp:txXfrm>
        <a:off x="738615" y="2584487"/>
        <a:ext cx="833947" cy="949383"/>
      </dsp:txXfrm>
    </dsp:sp>
    <dsp:sp modelId="{631441C0-AC19-413D-B6F8-28261158F263}">
      <dsp:nvSpPr>
        <dsp:cNvPr id="0" name=""/>
        <dsp:cNvSpPr/>
      </dsp:nvSpPr>
      <dsp:spPr>
        <a:xfrm>
          <a:off x="1696935" y="2465037"/>
          <a:ext cx="885837" cy="1214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06BF8-CB21-4FD4-ACF8-17E53CEC87CC}">
      <dsp:nvSpPr>
        <dsp:cNvPr id="0" name=""/>
        <dsp:cNvSpPr/>
      </dsp:nvSpPr>
      <dsp:spPr>
        <a:xfrm>
          <a:off x="1795361" y="2558542"/>
          <a:ext cx="885837" cy="121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Менталингвистика</a:t>
          </a:r>
          <a:endParaRPr lang="ru-RU" sz="1400" kern="1200" dirty="0"/>
        </a:p>
      </dsp:txBody>
      <dsp:txXfrm>
        <a:off x="1821306" y="2584487"/>
        <a:ext cx="833947" cy="1162394"/>
      </dsp:txXfrm>
    </dsp:sp>
    <dsp:sp modelId="{344EB6A4-EAC0-44E6-84CB-625D645EC4B8}">
      <dsp:nvSpPr>
        <dsp:cNvPr id="0" name=""/>
        <dsp:cNvSpPr/>
      </dsp:nvSpPr>
      <dsp:spPr>
        <a:xfrm>
          <a:off x="2044712" y="906625"/>
          <a:ext cx="1514995" cy="110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32CE8-E60A-405F-850A-2FBC5D982A2C}">
      <dsp:nvSpPr>
        <dsp:cNvPr id="0" name=""/>
        <dsp:cNvSpPr/>
      </dsp:nvSpPr>
      <dsp:spPr>
        <a:xfrm>
          <a:off x="2143139" y="1000130"/>
          <a:ext cx="1514995" cy="1101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Интралингвистика</a:t>
          </a:r>
          <a:r>
            <a:rPr lang="ru-RU" sz="1400" kern="1200" dirty="0" smtClean="0"/>
            <a:t> (внутренняя лингвистика)</a:t>
          </a:r>
          <a:endParaRPr lang="ru-RU" sz="1400" kern="1200" dirty="0"/>
        </a:p>
      </dsp:txBody>
      <dsp:txXfrm>
        <a:off x="2175403" y="1032394"/>
        <a:ext cx="1450467" cy="1037052"/>
      </dsp:txXfrm>
    </dsp:sp>
    <dsp:sp modelId="{8A19DA5F-BCEC-4DC2-9398-C129C2C8853A}">
      <dsp:nvSpPr>
        <dsp:cNvPr id="0" name=""/>
        <dsp:cNvSpPr/>
      </dsp:nvSpPr>
      <dsp:spPr>
        <a:xfrm>
          <a:off x="2779625" y="2690793"/>
          <a:ext cx="1123215" cy="1428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EE5CD-E26C-4A26-BA28-C256B8C7FCCB}">
      <dsp:nvSpPr>
        <dsp:cNvPr id="0" name=""/>
        <dsp:cNvSpPr/>
      </dsp:nvSpPr>
      <dsp:spPr>
        <a:xfrm>
          <a:off x="2878052" y="2784299"/>
          <a:ext cx="1123215" cy="1428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Фонология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Морфология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Синтаксис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Лексикология </a:t>
          </a:r>
          <a:endParaRPr lang="ru-RU" sz="1400" kern="1200" dirty="0"/>
        </a:p>
      </dsp:txBody>
      <dsp:txXfrm>
        <a:off x="2910950" y="2817197"/>
        <a:ext cx="1057419" cy="1363011"/>
      </dsp:txXfrm>
    </dsp:sp>
    <dsp:sp modelId="{44EF2A0E-0472-40B1-A0AE-AEE82529E4F2}">
      <dsp:nvSpPr>
        <dsp:cNvPr id="0" name=""/>
        <dsp:cNvSpPr/>
      </dsp:nvSpPr>
      <dsp:spPr>
        <a:xfrm>
          <a:off x="4749135" y="868538"/>
          <a:ext cx="1842693" cy="979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C9D0E-79C5-4AE5-90A3-57777F51BBB1}">
      <dsp:nvSpPr>
        <dsp:cNvPr id="0" name=""/>
        <dsp:cNvSpPr/>
      </dsp:nvSpPr>
      <dsp:spPr>
        <a:xfrm>
          <a:off x="4847561" y="962043"/>
          <a:ext cx="1842693" cy="97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Компаративистика (сравнительное языкознание )</a:t>
          </a:r>
          <a:endParaRPr lang="ru-RU" sz="1400" kern="1200" dirty="0"/>
        </a:p>
      </dsp:txBody>
      <dsp:txXfrm>
        <a:off x="4876256" y="990738"/>
        <a:ext cx="1785303" cy="922317"/>
      </dsp:txXfrm>
    </dsp:sp>
    <dsp:sp modelId="{AFD29566-6876-473A-B7FF-6AAC2C0FCD4D}">
      <dsp:nvSpPr>
        <dsp:cNvPr id="0" name=""/>
        <dsp:cNvSpPr/>
      </dsp:nvSpPr>
      <dsp:spPr>
        <a:xfrm>
          <a:off x="4099694" y="2568921"/>
          <a:ext cx="885837" cy="2105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7F3EA-C105-45FE-A489-C91783DC442D}">
      <dsp:nvSpPr>
        <dsp:cNvPr id="0" name=""/>
        <dsp:cNvSpPr/>
      </dsp:nvSpPr>
      <dsp:spPr>
        <a:xfrm>
          <a:off x="4198121" y="2662426"/>
          <a:ext cx="885837" cy="2105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Сравнительно-историческое языкознание</a:t>
          </a:r>
          <a:endParaRPr lang="ru-RU" sz="1400" kern="1200" dirty="0"/>
        </a:p>
      </dsp:txBody>
      <dsp:txXfrm>
        <a:off x="4224066" y="2688371"/>
        <a:ext cx="833947" cy="2053450"/>
      </dsp:txXfrm>
    </dsp:sp>
    <dsp:sp modelId="{21A23CD1-770C-4D7F-99CE-02F0B6553CBB}">
      <dsp:nvSpPr>
        <dsp:cNvPr id="0" name=""/>
        <dsp:cNvSpPr/>
      </dsp:nvSpPr>
      <dsp:spPr>
        <a:xfrm>
          <a:off x="5381282" y="2608167"/>
          <a:ext cx="885837" cy="562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FE4B2-43A2-4CB5-B8C0-3122C59FF844}">
      <dsp:nvSpPr>
        <dsp:cNvPr id="0" name=""/>
        <dsp:cNvSpPr/>
      </dsp:nvSpPr>
      <dsp:spPr>
        <a:xfrm>
          <a:off x="5479709" y="2701672"/>
          <a:ext cx="885837" cy="562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Типология</a:t>
          </a:r>
          <a:endParaRPr lang="ru-RU" sz="1400" kern="1200" dirty="0"/>
        </a:p>
      </dsp:txBody>
      <dsp:txXfrm>
        <a:off x="5496184" y="2718147"/>
        <a:ext cx="852887" cy="529557"/>
      </dsp:txXfrm>
    </dsp:sp>
    <dsp:sp modelId="{F42AD208-9A89-4769-ACA7-F1C774D1EAE7}">
      <dsp:nvSpPr>
        <dsp:cNvPr id="0" name=""/>
        <dsp:cNvSpPr/>
      </dsp:nvSpPr>
      <dsp:spPr>
        <a:xfrm>
          <a:off x="6691119" y="2634374"/>
          <a:ext cx="1351894" cy="1538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934A6-11E9-4FC7-B198-5BD5529B78B4}">
      <dsp:nvSpPr>
        <dsp:cNvPr id="0" name=""/>
        <dsp:cNvSpPr/>
      </dsp:nvSpPr>
      <dsp:spPr>
        <a:xfrm>
          <a:off x="6789546" y="2727879"/>
          <a:ext cx="1351894" cy="1538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Ареальная лингвистика</a:t>
          </a:r>
          <a:endParaRPr lang="ru-RU" sz="1400" kern="1200" dirty="0"/>
        </a:p>
      </dsp:txBody>
      <dsp:txXfrm>
        <a:off x="6829142" y="2767475"/>
        <a:ext cx="1272702" cy="1459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6CB8E-D434-4F4E-A7D3-9F57E3855596}">
      <dsp:nvSpPr>
        <dsp:cNvPr id="0" name=""/>
        <dsp:cNvSpPr/>
      </dsp:nvSpPr>
      <dsp:spPr>
        <a:xfrm>
          <a:off x="43361" y="3179"/>
          <a:ext cx="1490811" cy="74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макросемья</a:t>
          </a:r>
          <a:endParaRPr lang="ru-RU" sz="1600" b="1" kern="1200" dirty="0"/>
        </a:p>
      </dsp:txBody>
      <dsp:txXfrm>
        <a:off x="65193" y="25011"/>
        <a:ext cx="1447147" cy="701741"/>
      </dsp:txXfrm>
    </dsp:sp>
    <dsp:sp modelId="{A07FA02F-A370-4D08-B51F-690B329DBE46}">
      <dsp:nvSpPr>
        <dsp:cNvPr id="0" name=""/>
        <dsp:cNvSpPr/>
      </dsp:nvSpPr>
      <dsp:spPr>
        <a:xfrm>
          <a:off x="192442" y="748585"/>
          <a:ext cx="149081" cy="450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34"/>
              </a:lnTo>
              <a:lnTo>
                <a:pt x="149081" y="450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0218F-8555-467D-A42C-BAE7A7B95AED}">
      <dsp:nvSpPr>
        <dsp:cNvPr id="0" name=""/>
        <dsp:cNvSpPr/>
      </dsp:nvSpPr>
      <dsp:spPr>
        <a:xfrm>
          <a:off x="341523" y="934936"/>
          <a:ext cx="1192649" cy="527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семья</a:t>
          </a:r>
          <a:endParaRPr lang="ru-RU" sz="1800" b="1" kern="1200" dirty="0"/>
        </a:p>
      </dsp:txBody>
      <dsp:txXfrm>
        <a:off x="356969" y="950382"/>
        <a:ext cx="1161757" cy="496475"/>
      </dsp:txXfrm>
    </dsp:sp>
    <dsp:sp modelId="{85084257-F736-4784-9DD0-2B5A2FC10985}">
      <dsp:nvSpPr>
        <dsp:cNvPr id="0" name=""/>
        <dsp:cNvSpPr/>
      </dsp:nvSpPr>
      <dsp:spPr>
        <a:xfrm>
          <a:off x="192442" y="748585"/>
          <a:ext cx="149081" cy="1195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366"/>
              </a:lnTo>
              <a:lnTo>
                <a:pt x="149081" y="1195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58BBA-6830-4FBF-BD36-7012B53C9006}">
      <dsp:nvSpPr>
        <dsp:cNvPr id="0" name=""/>
        <dsp:cNvSpPr/>
      </dsp:nvSpPr>
      <dsp:spPr>
        <a:xfrm>
          <a:off x="341523" y="1648654"/>
          <a:ext cx="1192649" cy="590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ветвь </a:t>
          </a:r>
          <a:endParaRPr lang="ru-RU" sz="1800" b="1" kern="1200" dirty="0"/>
        </a:p>
      </dsp:txBody>
      <dsp:txXfrm>
        <a:off x="358821" y="1665952"/>
        <a:ext cx="1158053" cy="555996"/>
      </dsp:txXfrm>
    </dsp:sp>
    <dsp:sp modelId="{A86DA792-F998-47F3-8D86-08F55CBF0385}">
      <dsp:nvSpPr>
        <dsp:cNvPr id="0" name=""/>
        <dsp:cNvSpPr/>
      </dsp:nvSpPr>
      <dsp:spPr>
        <a:xfrm>
          <a:off x="192442" y="748585"/>
          <a:ext cx="149081" cy="193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065"/>
              </a:lnTo>
              <a:lnTo>
                <a:pt x="149081" y="19380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5EB93-1611-4CFE-9232-9BFB6F9E2F69}">
      <dsp:nvSpPr>
        <dsp:cNvPr id="0" name=""/>
        <dsp:cNvSpPr/>
      </dsp:nvSpPr>
      <dsp:spPr>
        <a:xfrm>
          <a:off x="341523" y="2425598"/>
          <a:ext cx="1192649" cy="522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группа </a:t>
          </a:r>
          <a:endParaRPr lang="ru-RU" sz="1800" b="1" kern="1200" dirty="0"/>
        </a:p>
      </dsp:txBody>
      <dsp:txXfrm>
        <a:off x="356815" y="2440890"/>
        <a:ext cx="1162065" cy="491520"/>
      </dsp:txXfrm>
    </dsp:sp>
    <dsp:sp modelId="{2630FF1D-821A-4DD9-94BC-AE7580D642E9}">
      <dsp:nvSpPr>
        <dsp:cNvPr id="0" name=""/>
        <dsp:cNvSpPr/>
      </dsp:nvSpPr>
      <dsp:spPr>
        <a:xfrm>
          <a:off x="192442" y="748585"/>
          <a:ext cx="185242" cy="2608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819"/>
              </a:lnTo>
              <a:lnTo>
                <a:pt x="185242" y="2608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B3131-C36D-41FF-92C3-8D418179B4A3}">
      <dsp:nvSpPr>
        <dsp:cNvPr id="0" name=""/>
        <dsp:cNvSpPr/>
      </dsp:nvSpPr>
      <dsp:spPr>
        <a:xfrm>
          <a:off x="377684" y="3121941"/>
          <a:ext cx="1480196" cy="470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подгруппа</a:t>
          </a:r>
          <a:endParaRPr lang="ru-RU" sz="1800" b="1" kern="1200" dirty="0"/>
        </a:p>
      </dsp:txBody>
      <dsp:txXfrm>
        <a:off x="391477" y="3135734"/>
        <a:ext cx="1452610" cy="443338"/>
      </dsp:txXfrm>
    </dsp:sp>
    <dsp:sp modelId="{BAD08ED3-2547-4BD8-AF4F-DD4C57C8E838}">
      <dsp:nvSpPr>
        <dsp:cNvPr id="0" name=""/>
        <dsp:cNvSpPr/>
      </dsp:nvSpPr>
      <dsp:spPr>
        <a:xfrm>
          <a:off x="192442" y="748585"/>
          <a:ext cx="120075" cy="3282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2628"/>
              </a:lnTo>
              <a:lnTo>
                <a:pt x="120075" y="3282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FFBF6-C722-40F6-ABDE-FF98353CE866}">
      <dsp:nvSpPr>
        <dsp:cNvPr id="0" name=""/>
        <dsp:cNvSpPr/>
      </dsp:nvSpPr>
      <dsp:spPr>
        <a:xfrm>
          <a:off x="312518" y="3802057"/>
          <a:ext cx="1714075" cy="458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язык</a:t>
          </a:r>
          <a:endParaRPr lang="ru-RU" sz="1800" b="1" kern="1200" dirty="0"/>
        </a:p>
      </dsp:txBody>
      <dsp:txXfrm>
        <a:off x="325942" y="3815481"/>
        <a:ext cx="1687227" cy="431464"/>
      </dsp:txXfrm>
    </dsp:sp>
    <dsp:sp modelId="{39A1500D-C59F-4C27-BC88-D23725B2FC57}">
      <dsp:nvSpPr>
        <dsp:cNvPr id="0" name=""/>
        <dsp:cNvSpPr/>
      </dsp:nvSpPr>
      <dsp:spPr>
        <a:xfrm>
          <a:off x="192442" y="748585"/>
          <a:ext cx="149081" cy="3948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8089"/>
              </a:lnTo>
              <a:lnTo>
                <a:pt x="149081" y="3948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203FB-9832-4577-9E8B-A9AE2DFB9E57}">
      <dsp:nvSpPr>
        <dsp:cNvPr id="0" name=""/>
        <dsp:cNvSpPr/>
      </dsp:nvSpPr>
      <dsp:spPr>
        <a:xfrm>
          <a:off x="341523" y="4435995"/>
          <a:ext cx="1724832" cy="521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диалект/говор</a:t>
          </a:r>
          <a:endParaRPr lang="ru-RU" sz="1800" b="1" kern="1200" dirty="0"/>
        </a:p>
      </dsp:txBody>
      <dsp:txXfrm>
        <a:off x="356793" y="4451265"/>
        <a:ext cx="1694292" cy="490819"/>
      </dsp:txXfrm>
    </dsp:sp>
    <dsp:sp modelId="{AF18C4D4-3C39-4C0C-811B-5D2E4A66A251}">
      <dsp:nvSpPr>
        <dsp:cNvPr id="0" name=""/>
        <dsp:cNvSpPr/>
      </dsp:nvSpPr>
      <dsp:spPr>
        <a:xfrm>
          <a:off x="1906875" y="3179"/>
          <a:ext cx="3374570" cy="68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ностратическая</a:t>
          </a:r>
          <a:endParaRPr lang="ru-RU" sz="1800" kern="1200" dirty="0"/>
        </a:p>
      </dsp:txBody>
      <dsp:txXfrm>
        <a:off x="1926884" y="23188"/>
        <a:ext cx="3334552" cy="643131"/>
      </dsp:txXfrm>
    </dsp:sp>
    <dsp:sp modelId="{BA284C3C-B608-420A-B2EC-666FA953CA5E}">
      <dsp:nvSpPr>
        <dsp:cNvPr id="0" name=""/>
        <dsp:cNvSpPr/>
      </dsp:nvSpPr>
      <dsp:spPr>
        <a:xfrm>
          <a:off x="2244332" y="686328"/>
          <a:ext cx="337457" cy="457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116"/>
              </a:lnTo>
              <a:lnTo>
                <a:pt x="337457" y="457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B0CCE-8ECE-47B4-B8D6-E5F63DF61F02}">
      <dsp:nvSpPr>
        <dsp:cNvPr id="0" name=""/>
        <dsp:cNvSpPr/>
      </dsp:nvSpPr>
      <dsp:spPr>
        <a:xfrm>
          <a:off x="2581789" y="872680"/>
          <a:ext cx="3626213" cy="54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индоевропейская языковая семья</a:t>
          </a:r>
          <a:endParaRPr lang="ru-RU" sz="1800" kern="1200" dirty="0"/>
        </a:p>
      </dsp:txBody>
      <dsp:txXfrm>
        <a:off x="2597650" y="888541"/>
        <a:ext cx="3594491" cy="509807"/>
      </dsp:txXfrm>
    </dsp:sp>
    <dsp:sp modelId="{5CBC9A52-CEA7-49F7-AB83-EE6E9BB189AE}">
      <dsp:nvSpPr>
        <dsp:cNvPr id="0" name=""/>
        <dsp:cNvSpPr/>
      </dsp:nvSpPr>
      <dsp:spPr>
        <a:xfrm>
          <a:off x="2244332" y="686328"/>
          <a:ext cx="337457" cy="1236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441"/>
              </a:lnTo>
              <a:lnTo>
                <a:pt x="337457" y="1236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41D63-6BE0-4590-911F-A59D3925CA99}">
      <dsp:nvSpPr>
        <dsp:cNvPr id="0" name=""/>
        <dsp:cNvSpPr/>
      </dsp:nvSpPr>
      <dsp:spPr>
        <a:xfrm>
          <a:off x="2581789" y="1600561"/>
          <a:ext cx="3294215" cy="644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балтославянская</a:t>
          </a:r>
          <a:endParaRPr lang="ru-RU" sz="1800" kern="1200" dirty="0"/>
        </a:p>
      </dsp:txBody>
      <dsp:txXfrm>
        <a:off x="2600663" y="1619435"/>
        <a:ext cx="3256467" cy="606670"/>
      </dsp:txXfrm>
    </dsp:sp>
    <dsp:sp modelId="{2CA73923-7496-4336-8794-1F78CDDC9F9B}">
      <dsp:nvSpPr>
        <dsp:cNvPr id="0" name=""/>
        <dsp:cNvSpPr/>
      </dsp:nvSpPr>
      <dsp:spPr>
        <a:xfrm>
          <a:off x="2244332" y="686328"/>
          <a:ext cx="337457" cy="198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671"/>
              </a:lnTo>
              <a:lnTo>
                <a:pt x="337457" y="19856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5B0A2-A519-46FD-A7DB-1ED083366C6D}">
      <dsp:nvSpPr>
        <dsp:cNvPr id="0" name=""/>
        <dsp:cNvSpPr/>
      </dsp:nvSpPr>
      <dsp:spPr>
        <a:xfrm>
          <a:off x="2581789" y="2431330"/>
          <a:ext cx="5452803" cy="481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славянская</a:t>
          </a:r>
          <a:endParaRPr lang="ru-RU" sz="1800" kern="1200" dirty="0"/>
        </a:p>
      </dsp:txBody>
      <dsp:txXfrm>
        <a:off x="2595887" y="2445428"/>
        <a:ext cx="5424607" cy="453142"/>
      </dsp:txXfrm>
    </dsp:sp>
    <dsp:sp modelId="{110AAE68-1F2C-492D-94AB-C68D8B85FEE5}">
      <dsp:nvSpPr>
        <dsp:cNvPr id="0" name=""/>
        <dsp:cNvSpPr/>
      </dsp:nvSpPr>
      <dsp:spPr>
        <a:xfrm>
          <a:off x="2244332" y="686328"/>
          <a:ext cx="337457" cy="267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005"/>
              </a:lnTo>
              <a:lnTo>
                <a:pt x="337457" y="2670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C3748-CCA3-4925-9704-8D939C0F1A59}">
      <dsp:nvSpPr>
        <dsp:cNvPr id="0" name=""/>
        <dsp:cNvSpPr/>
      </dsp:nvSpPr>
      <dsp:spPr>
        <a:xfrm>
          <a:off x="2581789" y="3099020"/>
          <a:ext cx="5604448" cy="51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восточнославянская </a:t>
          </a:r>
          <a:endParaRPr lang="ru-RU" sz="2400" kern="1200" dirty="0"/>
        </a:p>
      </dsp:txBody>
      <dsp:txXfrm>
        <a:off x="2596862" y="3114093"/>
        <a:ext cx="5574302" cy="484482"/>
      </dsp:txXfrm>
    </dsp:sp>
    <dsp:sp modelId="{91551E17-CAE6-4620-8378-FD2FD2B476EA}">
      <dsp:nvSpPr>
        <dsp:cNvPr id="0" name=""/>
        <dsp:cNvSpPr/>
      </dsp:nvSpPr>
      <dsp:spPr>
        <a:xfrm>
          <a:off x="2244332" y="686328"/>
          <a:ext cx="337457" cy="3351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1750"/>
              </a:lnTo>
              <a:lnTo>
                <a:pt x="337457" y="3351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48271-752B-4403-AB78-DF50A6D95DE6}">
      <dsp:nvSpPr>
        <dsp:cNvPr id="0" name=""/>
        <dsp:cNvSpPr/>
      </dsp:nvSpPr>
      <dsp:spPr>
        <a:xfrm>
          <a:off x="2581789" y="3800000"/>
          <a:ext cx="4857683" cy="476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русский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2595735" y="3813946"/>
        <a:ext cx="4829791" cy="448265"/>
      </dsp:txXfrm>
    </dsp:sp>
    <dsp:sp modelId="{7EC5F4FE-A9E2-4F77-83E0-52BA398E1B33}">
      <dsp:nvSpPr>
        <dsp:cNvPr id="0" name=""/>
        <dsp:cNvSpPr/>
      </dsp:nvSpPr>
      <dsp:spPr>
        <a:xfrm>
          <a:off x="2244332" y="686328"/>
          <a:ext cx="337457" cy="4034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4925"/>
              </a:lnTo>
              <a:lnTo>
                <a:pt x="337457" y="4034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CDEDD-FABF-4E44-9FAD-51B6684DBC79}">
      <dsp:nvSpPr>
        <dsp:cNvPr id="0" name=""/>
        <dsp:cNvSpPr/>
      </dsp:nvSpPr>
      <dsp:spPr>
        <a:xfrm>
          <a:off x="2581789" y="4462509"/>
          <a:ext cx="3847843" cy="517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напр., южнорусские говоры</a:t>
          </a:r>
          <a:endParaRPr lang="ru-RU" sz="2400" kern="1200" dirty="0"/>
        </a:p>
      </dsp:txBody>
      <dsp:txXfrm>
        <a:off x="2596946" y="4477666"/>
        <a:ext cx="3817529" cy="487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952AF-4FF1-46EF-8C64-4EE2FC657D7E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8441-4FB9-4FF3-BB62-327673ABD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b="1" dirty="0" smtClean="0"/>
              <a:t>Раздел 2. </a:t>
            </a:r>
            <a:br>
              <a:rPr lang="ru-RU" b="1" dirty="0" smtClean="0"/>
            </a:br>
            <a:r>
              <a:rPr lang="ru-RU" b="1" dirty="0" smtClean="0"/>
              <a:t>Классификации языков.</a:t>
            </a:r>
            <a:br>
              <a:rPr lang="ru-RU" b="1" dirty="0" smtClean="0"/>
            </a:br>
            <a:r>
              <a:rPr lang="ru-RU" b="1" dirty="0" smtClean="0"/>
              <a:t>Генеалогическая классификация языков мира: родство языков и языковые семьи.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Праязык – общий предок нескольких языков.</a:t>
            </a:r>
          </a:p>
          <a:p>
            <a:r>
              <a:rPr lang="ru-RU" dirty="0" smtClean="0"/>
              <a:t>Описание </a:t>
            </a:r>
            <a:r>
              <a:rPr lang="ru-RU" dirty="0" err="1" smtClean="0"/>
              <a:t>праиндоевропейского</a:t>
            </a:r>
            <a:r>
              <a:rPr lang="ru-RU" dirty="0" smtClean="0"/>
              <a:t> языка = реконструкция.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+mn-lt"/>
                <a:cs typeface="Times New Roman" pitchFamily="18" charset="0"/>
              </a:rPr>
              <a:t>Реконструкция внешности </a:t>
            </a:r>
            <a:r>
              <a:rPr lang="ru-RU" sz="3600" dirty="0" err="1" smtClean="0">
                <a:latin typeface="+mn-lt"/>
                <a:cs typeface="Times New Roman" pitchFamily="18" charset="0"/>
              </a:rPr>
              <a:t>праиндоевропейцев</a:t>
            </a:r>
            <a:endParaRPr lang="ru-RU" sz="3600" dirty="0">
              <a:latin typeface="+mn-lt"/>
              <a:cs typeface="Times New Roman" pitchFamily="18" charset="0"/>
            </a:endParaRPr>
          </a:p>
        </p:txBody>
      </p:sp>
      <p:pic>
        <p:nvPicPr>
          <p:cNvPr id="4" name="Содержимое 3" descr="реконструкция жителей Арка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00200"/>
            <a:ext cx="7215237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Русский язык в генеалогической классификации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остратический</a:t>
            </a:r>
          </a:p>
          <a:p>
            <a:r>
              <a:rPr lang="ru-RU" dirty="0"/>
              <a:t>и</a:t>
            </a:r>
            <a:r>
              <a:rPr lang="ru-RU" dirty="0" smtClean="0"/>
              <a:t>ндоевропейский</a:t>
            </a:r>
          </a:p>
          <a:p>
            <a:r>
              <a:rPr lang="ru-RU" dirty="0"/>
              <a:t>о</a:t>
            </a:r>
            <a:r>
              <a:rPr lang="ru-RU" dirty="0" smtClean="0"/>
              <a:t>тносится к </a:t>
            </a:r>
            <a:r>
              <a:rPr lang="ru-RU" dirty="0" err="1" smtClean="0"/>
              <a:t>балтославянской</a:t>
            </a:r>
            <a:r>
              <a:rPr lang="ru-RU" dirty="0" smtClean="0"/>
              <a:t> ветви</a:t>
            </a:r>
          </a:p>
          <a:p>
            <a:r>
              <a:rPr lang="ru-RU" dirty="0"/>
              <a:t>с</a:t>
            </a:r>
            <a:r>
              <a:rPr lang="ru-RU" dirty="0" smtClean="0"/>
              <a:t>лавянский</a:t>
            </a:r>
          </a:p>
          <a:p>
            <a:r>
              <a:rPr lang="ru-RU" dirty="0"/>
              <a:t>в</a:t>
            </a:r>
            <a:r>
              <a:rPr lang="ru-RU" dirty="0" smtClean="0"/>
              <a:t>осточно-славянский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Примеры </a:t>
            </a:r>
            <a:r>
              <a:rPr lang="ru-RU" sz="3600" b="1" dirty="0" err="1" smtClean="0"/>
              <a:t>праиндоевропейских</a:t>
            </a:r>
            <a:r>
              <a:rPr lang="ru-RU" sz="3600" b="1" dirty="0" smtClean="0"/>
              <a:t> корней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/>
          <a:lstStyle/>
          <a:p>
            <a:r>
              <a:rPr lang="ru-RU" dirty="0" smtClean="0"/>
              <a:t>*</a:t>
            </a:r>
            <a:r>
              <a:rPr lang="en-US" dirty="0" smtClean="0"/>
              <a:t>b ͪ</a:t>
            </a:r>
            <a:r>
              <a:rPr lang="en-US" dirty="0" err="1" smtClean="0"/>
              <a:t>er</a:t>
            </a:r>
            <a:r>
              <a:rPr lang="en-US" dirty="0" smtClean="0"/>
              <a:t>-  </a:t>
            </a:r>
            <a:r>
              <a:rPr lang="ru-RU" dirty="0" err="1" smtClean="0"/>
              <a:t>стсл</a:t>
            </a:r>
            <a:r>
              <a:rPr lang="ru-RU" dirty="0" smtClean="0"/>
              <a:t>. </a:t>
            </a:r>
            <a:r>
              <a:rPr lang="ru-RU" dirty="0" err="1"/>
              <a:t>б</a:t>
            </a:r>
            <a:r>
              <a:rPr lang="ru-RU" dirty="0" err="1" smtClean="0"/>
              <a:t>ьрати</a:t>
            </a:r>
            <a:r>
              <a:rPr lang="ru-RU" dirty="0" smtClean="0"/>
              <a:t>, англ. </a:t>
            </a:r>
            <a:r>
              <a:rPr lang="en-US" dirty="0" smtClean="0"/>
              <a:t>bear</a:t>
            </a:r>
          </a:p>
          <a:p>
            <a:r>
              <a:rPr lang="en-US" dirty="0" smtClean="0"/>
              <a:t> </a:t>
            </a:r>
            <a:r>
              <a:rPr lang="ru-RU" dirty="0"/>
              <a:t>*</a:t>
            </a:r>
            <a:r>
              <a:rPr lang="en-US" dirty="0"/>
              <a:t>b ͪ</a:t>
            </a:r>
            <a:r>
              <a:rPr lang="en-US" dirty="0" smtClean="0"/>
              <a:t>erg ͪ</a:t>
            </a:r>
            <a:r>
              <a:rPr lang="ru-RU" dirty="0" smtClean="0"/>
              <a:t>- </a:t>
            </a:r>
            <a:r>
              <a:rPr lang="ru-RU" dirty="0" err="1"/>
              <a:t>стсл</a:t>
            </a:r>
            <a:r>
              <a:rPr lang="ru-RU" dirty="0"/>
              <a:t>. </a:t>
            </a:r>
            <a:r>
              <a:rPr lang="ru-RU" dirty="0" err="1" smtClean="0"/>
              <a:t>бърегъ</a:t>
            </a:r>
            <a:r>
              <a:rPr lang="ru-RU" dirty="0" smtClean="0"/>
              <a:t>, нем. </a:t>
            </a:r>
            <a:r>
              <a:rPr lang="de-DE" dirty="0" smtClean="0"/>
              <a:t>Berg</a:t>
            </a:r>
          </a:p>
          <a:p>
            <a:r>
              <a:rPr lang="de-DE" dirty="0" smtClean="0"/>
              <a:t>*d ͪwer-</a:t>
            </a:r>
          </a:p>
          <a:p>
            <a:r>
              <a:rPr lang="de-DE" dirty="0" smtClean="0"/>
              <a:t>*</a:t>
            </a:r>
            <a:r>
              <a:rPr lang="de-DE" dirty="0" err="1" smtClean="0"/>
              <a:t>gneH</a:t>
            </a:r>
            <a:r>
              <a:rPr lang="de-DE" dirty="0" smtClean="0"/>
              <a:t>- </a:t>
            </a:r>
          </a:p>
          <a:p>
            <a:r>
              <a:rPr lang="de-DE" dirty="0" smtClean="0"/>
              <a:t>*</a:t>
            </a:r>
            <a:r>
              <a:rPr lang="de-DE" dirty="0" err="1" smtClean="0"/>
              <a:t>leub</a:t>
            </a:r>
            <a:r>
              <a:rPr lang="de-DE" dirty="0" smtClean="0"/>
              <a:t> ͪ</a:t>
            </a:r>
            <a:r>
              <a:rPr lang="ru-RU" dirty="0" smtClean="0"/>
              <a:t>-</a:t>
            </a:r>
            <a:endParaRPr lang="de-DE" dirty="0" smtClean="0"/>
          </a:p>
          <a:p>
            <a:r>
              <a:rPr lang="de-DE" dirty="0" smtClean="0"/>
              <a:t>*</a:t>
            </a:r>
            <a:r>
              <a:rPr lang="de-DE" dirty="0" err="1" smtClean="0"/>
              <a:t>leud</a:t>
            </a:r>
            <a:r>
              <a:rPr lang="de-DE" dirty="0" smtClean="0"/>
              <a:t> ͪ</a:t>
            </a:r>
            <a:r>
              <a:rPr lang="ru-RU" dirty="0" smtClean="0"/>
              <a:t>-</a:t>
            </a:r>
            <a:endParaRPr lang="de-DE" dirty="0" smtClean="0"/>
          </a:p>
          <a:p>
            <a:r>
              <a:rPr lang="de-DE" dirty="0" smtClean="0"/>
              <a:t>*</a:t>
            </a:r>
            <a:r>
              <a:rPr lang="de-DE" dirty="0" err="1" smtClean="0"/>
              <a:t>lino</a:t>
            </a:r>
            <a:r>
              <a:rPr lang="de-DE" dirty="0" smtClean="0"/>
              <a:t>-</a:t>
            </a:r>
            <a:r>
              <a:rPr lang="ru-RU" dirty="0" smtClean="0"/>
              <a:t> </a:t>
            </a:r>
            <a:endParaRPr lang="de-DE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1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429552" cy="6540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Как лингвисты определяют родство языков?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Как вы думаете, справедливы ли утверждения: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родственных языках часто говорят народы-соседи.  </a:t>
            </a:r>
          </a:p>
          <a:p>
            <a:pPr marL="514350" indent="-514350">
              <a:buNone/>
            </a:pPr>
            <a:r>
              <a:rPr lang="ru-RU" dirty="0" smtClean="0"/>
              <a:t>Да, но не всегда. Самая протяженная (длинная) граница у России – с Китаем, но русский и китайский язык принадлежат к разным языковым семьям.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Если два народа очень долго граничат друг с другом, их языки становятся родственными?</a:t>
            </a:r>
          </a:p>
          <a:p>
            <a:pPr marL="514350" indent="-514350">
              <a:buNone/>
            </a:pPr>
            <a:r>
              <a:rPr lang="ru-RU" dirty="0" smtClean="0"/>
              <a:t>Нет, даже если они активно заимствуют друг у друга лексику. 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Если два народа живут очень далеко друг от друга и не контактируют друг с другом, то их языки не могут быть родственными. </a:t>
            </a:r>
          </a:p>
          <a:p>
            <a:pPr marL="514350" indent="-514350">
              <a:buNone/>
            </a:pPr>
            <a:r>
              <a:rPr lang="ru-RU" dirty="0" smtClean="0"/>
              <a:t>Могут. Для генеалогической классификации неважны синхронические языковые контакты, важно происхождение, важен общий источник (английский и хинди, финский и венгерский). Народы, которые сейчас живут очень далеко друг от друга, в древности могли быть одним народом. Поэтому метод не просто сравнительный, а </a:t>
            </a:r>
            <a:r>
              <a:rPr lang="ru-RU" b="1" dirty="0" smtClean="0"/>
              <a:t>сравнительно-исторический.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254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Финно-угорские языки</a:t>
            </a:r>
            <a:endParaRPr lang="ru-RU" sz="2400" dirty="0"/>
          </a:p>
        </p:txBody>
      </p:sp>
      <p:pic>
        <p:nvPicPr>
          <p:cNvPr id="4" name="Содержимое 3" descr="финно-угорские язык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929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Какой язык самый близкий родственник английского?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 язык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телятина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veau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das </a:t>
                      </a:r>
                      <a:r>
                        <a:rPr lang="en-US" dirty="0" err="1" smtClean="0"/>
                        <a:t>Kalbfleisch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свинина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porc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das </a:t>
                      </a:r>
                      <a:r>
                        <a:rPr lang="en-US" dirty="0" err="1" smtClean="0"/>
                        <a:t>Schweinefleisch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требовать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demand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demande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fordern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possible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möglich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запрашивать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request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requete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anfragen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окружающая 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environment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environnement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 </a:t>
                      </a:r>
                      <a:r>
                        <a:rPr lang="en-US" dirty="0" err="1" smtClean="0"/>
                        <a:t>Umwelt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Какой язык самый близкий родственник английского?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 язык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faon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der</a:t>
                      </a:r>
                      <a:r>
                        <a:rPr lang="en-US" dirty="0" smtClean="0"/>
                        <a:t> Kalb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bovin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Kuh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овца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sheep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brebis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das </a:t>
                      </a:r>
                      <a:r>
                        <a:rPr lang="en-US" dirty="0" err="1" smtClean="0"/>
                        <a:t>Schaf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brutalite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 </a:t>
                      </a:r>
                      <a:r>
                        <a:rPr lang="en-US" dirty="0" err="1" smtClean="0"/>
                        <a:t>Macht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eau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das </a:t>
                      </a:r>
                      <a:r>
                        <a:rPr lang="en-US" dirty="0" err="1" smtClean="0"/>
                        <a:t>Wasser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earth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terre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 </a:t>
                      </a:r>
                      <a:r>
                        <a:rPr lang="en-US" dirty="0" err="1" smtClean="0"/>
                        <a:t>Erde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камень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stone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noyau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der</a:t>
                      </a:r>
                      <a:r>
                        <a:rPr lang="en-US" dirty="0" smtClean="0"/>
                        <a:t> Stein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видеть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see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voir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sehen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держать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hold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garder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halten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думать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think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speculer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reflechir</a:t>
                      </a:r>
                      <a:r>
                        <a:rPr lang="en-US" smtClean="0"/>
                        <a:t>, envisage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denken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Почему возникают родственные языки?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Деление одного народа на несколько изолированных групп (например, в результате переселения, завоевания другими народами, открытия и заселения новых земель) – главная причина того, почему возникают родственные друг другу языки. </a:t>
            </a:r>
          </a:p>
          <a:p>
            <a:r>
              <a:rPr lang="ru-RU" dirty="0" smtClean="0"/>
              <a:t>У всех родственных языков когда-то был общий язык-предок (</a:t>
            </a:r>
            <a:r>
              <a:rPr lang="ru-RU" b="1" dirty="0" smtClean="0"/>
              <a:t>праязык</a:t>
            </a:r>
            <a:r>
              <a:rPr lang="ru-RU" dirty="0" smtClean="0"/>
              <a:t>). Для индоевропейской семьи языков это </a:t>
            </a:r>
            <a:r>
              <a:rPr lang="ru-RU" b="1" dirty="0" err="1" smtClean="0"/>
              <a:t>праиндоевропейский</a:t>
            </a:r>
            <a:r>
              <a:rPr lang="ru-RU" b="1" dirty="0" smtClean="0"/>
              <a:t> язык</a:t>
            </a:r>
            <a:r>
              <a:rPr lang="ru-RU" dirty="0" smtClean="0"/>
              <a:t>, который распался около 2500 г. до н. э. </a:t>
            </a:r>
            <a:endParaRPr lang="en-US" dirty="0" smtClean="0"/>
          </a:p>
          <a:p>
            <a:r>
              <a:rPr lang="ru-RU" dirty="0" smtClean="0"/>
              <a:t>Для всех славянских языков общий праязык – праславянский (общеславянский) язык.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44"/>
            <a:ext cx="9144000" cy="5871520"/>
          </a:xfrm>
        </p:spPr>
      </p:pic>
    </p:spTree>
    <p:extLst>
      <p:ext uri="{BB962C8B-B14F-4D97-AF65-F5344CB8AC3E}">
        <p14:creationId xmlns:p14="http://schemas.microsoft.com/office/powerpoint/2010/main" val="1457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Генеалогическая  (генетическая) классификация языков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b="1" dirty="0" smtClean="0"/>
              <a:t>Генеалогия</a:t>
            </a:r>
            <a:r>
              <a:rPr lang="ru-RU" dirty="0" smtClean="0"/>
              <a:t> – изучение происхождения и родства семей, наука о родственных связях.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357"/>
            <a:ext cx="9144000" cy="55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Сравнительно-исторический метод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r>
              <a:rPr lang="ru-RU" dirty="0" smtClean="0"/>
              <a:t>С помощью сравнительно-исторического метода устанавливается родство языков и прослеживаются исторические изменения, происходящие в конкретном языке или в родственных языках. </a:t>
            </a:r>
          </a:p>
          <a:p>
            <a:r>
              <a:rPr lang="ru-RU" dirty="0" smtClean="0"/>
              <a:t>Родственные языки с помощью сравнительно-исторического метода объединяются в группы, а группы объединяются в семьи.</a:t>
            </a:r>
          </a:p>
        </p:txBody>
      </p:sp>
    </p:spTree>
    <p:extLst>
      <p:ext uri="{BB962C8B-B14F-4D97-AF65-F5344CB8AC3E}">
        <p14:creationId xmlns:p14="http://schemas.microsoft.com/office/powerpoint/2010/main" val="23204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Регулярные фонетические соответствия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рус. </a:t>
            </a:r>
            <a:r>
              <a:rPr lang="ru-RU" dirty="0" smtClean="0"/>
              <a:t>рука</a:t>
            </a:r>
            <a:r>
              <a:rPr lang="ru-RU" dirty="0"/>
              <a:t> </a:t>
            </a:r>
            <a:r>
              <a:rPr lang="ru-RU" dirty="0" smtClean="0"/>
              <a:t>     польск.</a:t>
            </a:r>
            <a:r>
              <a:rPr lang="en-US" dirty="0" smtClean="0"/>
              <a:t> </a:t>
            </a:r>
            <a:r>
              <a:rPr lang="en-US" dirty="0" err="1" smtClean="0"/>
              <a:t>ręka</a:t>
            </a:r>
            <a:r>
              <a:rPr lang="cs-CZ" dirty="0" smtClean="0"/>
              <a:t>	</a:t>
            </a: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 err="1" smtClean="0"/>
              <a:t>прасл</a:t>
            </a:r>
            <a:r>
              <a:rPr lang="ru-RU" dirty="0" smtClean="0"/>
              <a:t>.  </a:t>
            </a:r>
            <a:r>
              <a:rPr lang="en-US" dirty="0" smtClean="0"/>
              <a:t>*</a:t>
            </a:r>
            <a:r>
              <a:rPr lang="en-US" dirty="0" err="1" smtClean="0"/>
              <a:t>rǫka</a:t>
            </a:r>
            <a:endParaRPr lang="en-US" dirty="0" smtClean="0"/>
          </a:p>
          <a:p>
            <a:r>
              <a:rPr lang="ru-RU" dirty="0" smtClean="0"/>
              <a:t>рус. суд        польск. </a:t>
            </a:r>
            <a:r>
              <a:rPr lang="en-US" dirty="0" err="1" smtClean="0"/>
              <a:t>sąd</a:t>
            </a:r>
            <a:r>
              <a:rPr lang="en-US" dirty="0" smtClean="0"/>
              <a:t>    </a:t>
            </a:r>
            <a:r>
              <a:rPr lang="ru-RU" dirty="0" smtClean="0"/>
              <a:t>         </a:t>
            </a:r>
            <a:r>
              <a:rPr lang="ru-RU" dirty="0" err="1" smtClean="0"/>
              <a:t>прасл</a:t>
            </a:r>
            <a:r>
              <a:rPr lang="ru-RU" dirty="0" smtClean="0"/>
              <a:t>.  *</a:t>
            </a:r>
            <a:r>
              <a:rPr lang="en-US" dirty="0" err="1" smtClean="0"/>
              <a:t>sǫ</a:t>
            </a:r>
            <a:r>
              <a:rPr lang="ru-RU" dirty="0" err="1" smtClean="0"/>
              <a:t>дъ</a:t>
            </a:r>
            <a:endParaRPr lang="ru-RU" dirty="0" smtClean="0"/>
          </a:p>
          <a:p>
            <a:r>
              <a:rPr lang="ru-RU" dirty="0" smtClean="0"/>
              <a:t>рус. дуб        польск. </a:t>
            </a:r>
            <a:r>
              <a:rPr lang="en-US" dirty="0" err="1" smtClean="0"/>
              <a:t>d</a:t>
            </a:r>
            <a:r>
              <a:rPr lang="en-US" dirty="0" err="1"/>
              <a:t>ą</a:t>
            </a:r>
            <a:r>
              <a:rPr lang="en-US" dirty="0" err="1" smtClean="0"/>
              <a:t>b</a:t>
            </a:r>
            <a:r>
              <a:rPr lang="en-US" dirty="0" smtClean="0"/>
              <a:t>   </a:t>
            </a:r>
            <a:r>
              <a:rPr lang="ru-RU" dirty="0" smtClean="0"/>
              <a:t>         </a:t>
            </a:r>
            <a:r>
              <a:rPr lang="ru-RU" dirty="0" err="1" smtClean="0"/>
              <a:t>прасл</a:t>
            </a:r>
            <a:r>
              <a:rPr lang="ru-RU" dirty="0" smtClean="0"/>
              <a:t>.  *</a:t>
            </a:r>
            <a:r>
              <a:rPr lang="en-US" dirty="0" err="1" smtClean="0"/>
              <a:t>dǫb</a:t>
            </a:r>
            <a:r>
              <a:rPr lang="ru-RU" dirty="0" smtClean="0"/>
              <a:t>ъ</a:t>
            </a:r>
            <a:endParaRPr lang="ru-RU" dirty="0"/>
          </a:p>
          <a:p>
            <a:pPr marL="3657600" lvl="8" indent="0">
              <a:buNone/>
            </a:pPr>
            <a:r>
              <a:rPr lang="ru-RU" sz="3200" dirty="0" smtClean="0"/>
              <a:t>				</a:t>
            </a:r>
            <a:endParaRPr lang="ru-RU" sz="3200" dirty="0"/>
          </a:p>
          <a:p>
            <a:pPr marL="0" indent="0">
              <a:buNone/>
            </a:pPr>
            <a:r>
              <a:rPr lang="ru-RU" dirty="0" smtClean="0"/>
              <a:t>*Реконструкция праславянского языка – общего языка-предка всех славянских языков.</a:t>
            </a:r>
          </a:p>
          <a:p>
            <a:pPr marL="0" indent="0">
              <a:buNone/>
            </a:pPr>
            <a:r>
              <a:rPr lang="ru-RU" dirty="0" smtClean="0"/>
              <a:t>Вывод: русский и польский язык – близкородственные, но принадлежат к </a:t>
            </a:r>
            <a:r>
              <a:rPr lang="ru-RU" smtClean="0"/>
              <a:t>разным подгруппам </a:t>
            </a:r>
            <a:r>
              <a:rPr lang="ru-RU" dirty="0" smtClean="0"/>
              <a:t>славянских языков.  </a:t>
            </a:r>
          </a:p>
          <a:p>
            <a:pPr marL="3543300" lvl="8" indent="0">
              <a:buNone/>
            </a:pPr>
            <a:endParaRPr lang="en-US" dirty="0" smtClean="0"/>
          </a:p>
          <a:p>
            <a:pPr marL="3543300" lvl="8" indent="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7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 numCol="3">
            <a:normAutofit/>
          </a:bodyPr>
          <a:lstStyle/>
          <a:p>
            <a:r>
              <a:rPr lang="ru-RU" dirty="0" smtClean="0"/>
              <a:t>осетинский</a:t>
            </a:r>
          </a:p>
          <a:p>
            <a:r>
              <a:rPr lang="ru-RU" dirty="0" smtClean="0"/>
              <a:t>албанский</a:t>
            </a:r>
          </a:p>
          <a:p>
            <a:r>
              <a:rPr lang="ru-RU" dirty="0" smtClean="0"/>
              <a:t>грузинский</a:t>
            </a:r>
          </a:p>
          <a:p>
            <a:r>
              <a:rPr lang="ru-RU" dirty="0" smtClean="0"/>
              <a:t>эвенкийский</a:t>
            </a:r>
          </a:p>
          <a:p>
            <a:r>
              <a:rPr lang="ru-RU" dirty="0" smtClean="0"/>
              <a:t>юкагирский</a:t>
            </a:r>
          </a:p>
          <a:p>
            <a:r>
              <a:rPr lang="ru-RU" dirty="0" smtClean="0"/>
              <a:t>марийский</a:t>
            </a:r>
          </a:p>
          <a:p>
            <a:r>
              <a:rPr lang="ru-RU" dirty="0" smtClean="0"/>
              <a:t>тувинский</a:t>
            </a:r>
          </a:p>
          <a:p>
            <a:r>
              <a:rPr lang="ru-RU" dirty="0" smtClean="0"/>
              <a:t>майя</a:t>
            </a:r>
          </a:p>
          <a:p>
            <a:r>
              <a:rPr lang="ru-RU" dirty="0" smtClean="0"/>
              <a:t>африкаанс</a:t>
            </a:r>
          </a:p>
          <a:p>
            <a:r>
              <a:rPr lang="ru-RU" dirty="0" smtClean="0"/>
              <a:t>голландский</a:t>
            </a:r>
          </a:p>
          <a:p>
            <a:r>
              <a:rPr lang="ru-RU" dirty="0" smtClean="0"/>
              <a:t>чешский</a:t>
            </a:r>
          </a:p>
          <a:p>
            <a:r>
              <a:rPr lang="ru-RU" dirty="0" smtClean="0"/>
              <a:t>берберский</a:t>
            </a:r>
          </a:p>
          <a:p>
            <a:r>
              <a:rPr lang="ru-RU" dirty="0" smtClean="0"/>
              <a:t>алеутский </a:t>
            </a:r>
          </a:p>
          <a:p>
            <a:r>
              <a:rPr lang="ru-RU" sz="2800" dirty="0" smtClean="0"/>
              <a:t>португальский</a:t>
            </a:r>
          </a:p>
          <a:p>
            <a:r>
              <a:rPr lang="ru-RU" dirty="0" smtClean="0"/>
              <a:t>венгерский</a:t>
            </a:r>
          </a:p>
          <a:p>
            <a:r>
              <a:rPr lang="ru-RU" dirty="0" smtClean="0"/>
              <a:t>фарси</a:t>
            </a:r>
          </a:p>
          <a:p>
            <a:r>
              <a:rPr lang="ru-RU" dirty="0" smtClean="0"/>
              <a:t>банту</a:t>
            </a:r>
          </a:p>
          <a:p>
            <a:r>
              <a:rPr lang="ru-RU" dirty="0" smtClean="0"/>
              <a:t>хинди</a:t>
            </a:r>
          </a:p>
          <a:p>
            <a:r>
              <a:rPr lang="ru-RU" dirty="0" smtClean="0"/>
              <a:t>зулу</a:t>
            </a:r>
          </a:p>
          <a:p>
            <a:r>
              <a:rPr lang="ru-RU" dirty="0" smtClean="0"/>
              <a:t>иврит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Домашнее задание: приготовить небольшое сообщение по следующим вопросам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 какой языковой семье принадлежит этот язык?</a:t>
            </a:r>
          </a:p>
          <a:p>
            <a:r>
              <a:rPr lang="ru-RU" dirty="0" smtClean="0"/>
              <a:t>В каких странах говорят на этом языке? (показать на карте)</a:t>
            </a:r>
          </a:p>
          <a:p>
            <a:r>
              <a:rPr lang="ru-RU" dirty="0" smtClean="0"/>
              <a:t>Сколько человек говорит на этом языке?</a:t>
            </a:r>
          </a:p>
          <a:p>
            <a:r>
              <a:rPr lang="ru-RU" dirty="0" smtClean="0"/>
              <a:t>Как называется народ (народы), который говорит на этом языке? (показать фотографию носителя языка)</a:t>
            </a:r>
          </a:p>
          <a:p>
            <a:r>
              <a:rPr lang="ru-RU" dirty="0" smtClean="0"/>
              <a:t>Какую письменность использует этот язык (алфавит, иероглифы и т.д.)?</a:t>
            </a:r>
          </a:p>
          <a:p>
            <a:r>
              <a:rPr lang="ru-RU" dirty="0" smtClean="0"/>
              <a:t>Приведите примеры следующих слов на этом языке: </a:t>
            </a:r>
            <a:r>
              <a:rPr lang="ru-RU" i="1" dirty="0" smtClean="0"/>
              <a:t>мать, отец, брат, сестра, дочь, знать, видеть, корова, овца, земля, небо, дерево</a:t>
            </a:r>
            <a:r>
              <a:rPr lang="ru-RU" dirty="0" smtClean="0"/>
              <a:t>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генеалогическое древо романовы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5" y="-214338"/>
            <a:ext cx="5572164" cy="7358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Генеалогическая классификация </a:t>
            </a:r>
            <a:r>
              <a:rPr lang="ru-RU" dirty="0" smtClean="0"/>
              <a:t>– это классификация языков мира по степени их родства. Генеалогически языки делятся на </a:t>
            </a:r>
            <a:r>
              <a:rPr lang="ru-RU" b="1" dirty="0" smtClean="0"/>
              <a:t>семьи</a:t>
            </a:r>
            <a:r>
              <a:rPr lang="ru-RU" dirty="0" smtClean="0"/>
              <a:t>, а семьи – на </a:t>
            </a:r>
            <a:r>
              <a:rPr lang="ru-RU" b="1" dirty="0" smtClean="0"/>
              <a:t>группы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семьи и группы языки объединяются по признаку общности их древнего источника. </a:t>
            </a:r>
          </a:p>
          <a:p>
            <a:r>
              <a:rPr lang="ru-RU" dirty="0" smtClean="0"/>
              <a:t>Генеалогическая классификация языков возникла после появления в лингвистике </a:t>
            </a:r>
            <a:r>
              <a:rPr lang="ru-RU" b="1" dirty="0" smtClean="0"/>
              <a:t>сравнительно-исторического метода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Цель генеалогической классификации – определить место какого-либо языка в кругу родственных языков и его родственные связи.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329642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Устройство генеалогической классификации языков на примере русского языка</a:t>
            </a:r>
            <a:endParaRPr lang="ru-RU" sz="32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981568"/>
              </p:ext>
            </p:extLst>
          </p:nvPr>
        </p:nvGraphicFramePr>
        <p:xfrm>
          <a:off x="457200" y="1160465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Крупнейшие языковые семьи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50072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Индоевропейская</a:t>
            </a:r>
            <a:r>
              <a:rPr lang="ru-RU" dirty="0" smtClean="0"/>
              <a:t> (английский, французский, русский, хинди, таджикский, греческий, армянский, осетинский, афганский)</a:t>
            </a:r>
          </a:p>
          <a:p>
            <a:r>
              <a:rPr lang="ru-RU" b="1" dirty="0" smtClean="0"/>
              <a:t>Китайско-тибетская </a:t>
            </a:r>
            <a:r>
              <a:rPr lang="ru-RU" dirty="0" smtClean="0"/>
              <a:t>(китайский, тибето-бирманский)</a:t>
            </a:r>
          </a:p>
          <a:p>
            <a:r>
              <a:rPr lang="ru-RU" b="1" dirty="0" smtClean="0"/>
              <a:t>Алтайская</a:t>
            </a:r>
            <a:r>
              <a:rPr lang="ru-RU" dirty="0" smtClean="0"/>
              <a:t> (татарский, турецкий, азербайджанский, монгольский, бурятский, эвенкийский, японский?, корейский</a:t>
            </a:r>
            <a:r>
              <a:rPr lang="en-US" dirty="0" smtClean="0"/>
              <a:t>?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Уральская </a:t>
            </a:r>
            <a:r>
              <a:rPr lang="ru-RU" dirty="0" smtClean="0"/>
              <a:t>(венгерский и финский)</a:t>
            </a:r>
            <a:endParaRPr lang="ru-RU" dirty="0" smtClean="0"/>
          </a:p>
          <a:p>
            <a:r>
              <a:rPr lang="ru-RU" b="1" dirty="0" smtClean="0"/>
              <a:t>Австроазиатская</a:t>
            </a:r>
            <a:r>
              <a:rPr lang="ru-RU" dirty="0" smtClean="0"/>
              <a:t> (тайский, вьетнамский, лаосский, кхмерский)</a:t>
            </a:r>
          </a:p>
          <a:p>
            <a:r>
              <a:rPr lang="ru-RU" b="1" dirty="0" smtClean="0"/>
              <a:t>Семито-хамитская</a:t>
            </a:r>
            <a:r>
              <a:rPr lang="ru-RU" dirty="0" smtClean="0"/>
              <a:t> (иврит, арабский)</a:t>
            </a:r>
          </a:p>
          <a:p>
            <a:r>
              <a:rPr lang="ru-RU" b="1" dirty="0" smtClean="0"/>
              <a:t>Кавказская</a:t>
            </a:r>
            <a:r>
              <a:rPr lang="ru-RU" dirty="0" smtClean="0"/>
              <a:t> (грузинский, чеченский, ингушский, адыгейский, дагестанский, абхазский)</a:t>
            </a:r>
          </a:p>
          <a:p>
            <a:r>
              <a:rPr lang="ru-RU" b="1" dirty="0" smtClean="0"/>
              <a:t>Палеоазиатская</a:t>
            </a:r>
            <a:r>
              <a:rPr lang="ru-RU" dirty="0" smtClean="0"/>
              <a:t> (эскимосский, чукотский)</a:t>
            </a:r>
          </a:p>
          <a:p>
            <a:r>
              <a:rPr lang="ru-RU" b="1" dirty="0" err="1" smtClean="0"/>
              <a:t>Нигероконголезская</a:t>
            </a:r>
            <a:r>
              <a:rPr lang="ru-RU" dirty="0" smtClean="0"/>
              <a:t> (банту, зулу)</a:t>
            </a:r>
          </a:p>
          <a:p>
            <a:r>
              <a:rPr lang="ru-RU" b="1" dirty="0" err="1" smtClean="0"/>
              <a:t>Австралонезийская</a:t>
            </a:r>
            <a:r>
              <a:rPr lang="ru-RU" dirty="0" smtClean="0"/>
              <a:t> (индонезийский, полинезийский)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индоевропейское дре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3999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184576"/>
          </a:xfrm>
        </p:spPr>
      </p:pic>
    </p:spTree>
    <p:extLst>
      <p:ext uri="{BB962C8B-B14F-4D97-AF65-F5344CB8AC3E}">
        <p14:creationId xmlns:p14="http://schemas.microsoft.com/office/powerpoint/2010/main" val="12610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836</Words>
  <Application>Microsoft Office PowerPoint</Application>
  <PresentationFormat>Экран (4:3)</PresentationFormat>
  <Paragraphs>188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Раздел 2.  Классификации языков. Генеалогическая классификация языков мира: родство языков и языковые семьи.  </vt:lpstr>
      <vt:lpstr>Генеалогическая  (генетическая) классификация языков</vt:lpstr>
      <vt:lpstr>Презентация PowerPoint</vt:lpstr>
      <vt:lpstr>Презентация PowerPoint</vt:lpstr>
      <vt:lpstr>Презентация PowerPoint</vt:lpstr>
      <vt:lpstr>Устройство генеалогической классификации языков на примере русского языка</vt:lpstr>
      <vt:lpstr>Крупнейшие языковые семьи</vt:lpstr>
      <vt:lpstr>Презентация PowerPoint</vt:lpstr>
      <vt:lpstr>Презентация PowerPoint</vt:lpstr>
      <vt:lpstr>Презентация PowerPoint</vt:lpstr>
      <vt:lpstr>Реконструкция внешности праиндоевропейцев</vt:lpstr>
      <vt:lpstr>Русский язык в генеалогической классификации</vt:lpstr>
      <vt:lpstr>Примеры праиндоевропейских корней</vt:lpstr>
      <vt:lpstr>Как лингвисты определяют родство языков?</vt:lpstr>
      <vt:lpstr>Финно-угорские языки</vt:lpstr>
      <vt:lpstr>Какой язык самый близкий родственник английского?</vt:lpstr>
      <vt:lpstr>Какой язык самый близкий родственник английского?</vt:lpstr>
      <vt:lpstr>Почему возникают родственные языки?</vt:lpstr>
      <vt:lpstr>Презентация PowerPoint</vt:lpstr>
      <vt:lpstr>Презентация PowerPoint</vt:lpstr>
      <vt:lpstr>Сравнительно-исторический метод</vt:lpstr>
      <vt:lpstr>Регулярные фонетические соответствия </vt:lpstr>
      <vt:lpstr>Презентация PowerPoint</vt:lpstr>
      <vt:lpstr>Домашнее задание: приготовить небольшое сообщение по следующим вопросам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Языкознание как наука.  2. Разделы и основные проблемы языкознания.</dc:title>
  <dc:creator>Julia</dc:creator>
  <cp:lastModifiedBy>Home</cp:lastModifiedBy>
  <cp:revision>93</cp:revision>
  <dcterms:created xsi:type="dcterms:W3CDTF">2019-09-05T22:49:16Z</dcterms:created>
  <dcterms:modified xsi:type="dcterms:W3CDTF">2024-10-01T05:21:54Z</dcterms:modified>
</cp:coreProperties>
</file>