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16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513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20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11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37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947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00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81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964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247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40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0C5CA-AA79-487E-B1F3-E13F905CBA86}" type="datetimeFigureOut">
              <a:rPr lang="ru-RU" smtClean="0"/>
              <a:t>13.06.2024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7FAA8-60FC-4382-A0AD-876967512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29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Лингвистика </a:t>
            </a:r>
            <a:r>
              <a:rPr lang="ru-RU" dirty="0" smtClean="0"/>
              <a:t>текста в новой парадигме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956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Парадигмы развития текста:</a:t>
            </a:r>
          </a:p>
          <a:p>
            <a:r>
              <a:rPr lang="ru-RU" dirty="0" smtClean="0"/>
              <a:t>Текст – предложение, Текст – высказывание,</a:t>
            </a:r>
          </a:p>
          <a:p>
            <a:pPr marL="0" indent="0">
              <a:buNone/>
            </a:pPr>
            <a:r>
              <a:rPr lang="ru-RU" dirty="0" smtClean="0"/>
              <a:t>Текст: письменный или устный, Текст – </a:t>
            </a:r>
            <a:r>
              <a:rPr lang="ru-RU" dirty="0" err="1" smtClean="0"/>
              <a:t>Нетекст</a:t>
            </a:r>
            <a:r>
              <a:rPr lang="ru-RU" dirty="0" smtClean="0"/>
              <a:t>, Текст – дискурс.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61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6628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Сетература</a:t>
            </a:r>
            <a:r>
              <a:rPr lang="ru-RU" dirty="0" smtClean="0"/>
              <a:t>, гипертекст.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118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400" dirty="0"/>
              <a:t>«Поэма без героя» А. А. </a:t>
            </a:r>
            <a:r>
              <a:rPr lang="ru-RU" sz="1400" dirty="0" smtClean="0"/>
              <a:t>Ахматовой</a:t>
            </a:r>
          </a:p>
          <a:p>
            <a:r>
              <a:rPr lang="ru-RU" sz="1400" dirty="0"/>
              <a:t>роман В. Набокова «Бледное пламя»</a:t>
            </a:r>
            <a:endParaRPr lang="ru-RU" sz="1400" dirty="0" smtClean="0"/>
          </a:p>
          <a:p>
            <a:r>
              <a:rPr lang="ru-RU" sz="1400" dirty="0" smtClean="0"/>
              <a:t>романы Джеймса Джойса «Улисс» и «Поминки по </a:t>
            </a:r>
            <a:r>
              <a:rPr lang="ru-RU" sz="1400" dirty="0" err="1" smtClean="0"/>
              <a:t>Финнегану</a:t>
            </a:r>
            <a:r>
              <a:rPr lang="ru-RU" sz="1400" dirty="0" smtClean="0"/>
              <a:t>», «Игру в классики» Хулио </a:t>
            </a:r>
            <a:r>
              <a:rPr lang="ru-RU" sz="1400" dirty="0" err="1" smtClean="0"/>
              <a:t>Кортасара</a:t>
            </a:r>
            <a:r>
              <a:rPr lang="ru-RU" sz="1400" dirty="0" smtClean="0"/>
              <a:t>, роман-лексикон «Хазарский словарь» </a:t>
            </a:r>
            <a:r>
              <a:rPr lang="ru-RU" sz="1400" dirty="0" err="1" smtClean="0"/>
              <a:t>Милорада</a:t>
            </a:r>
            <a:r>
              <a:rPr lang="ru-RU" sz="1400" dirty="0" smtClean="0"/>
              <a:t> </a:t>
            </a:r>
            <a:r>
              <a:rPr lang="ru-RU" sz="1400" dirty="0" err="1" smtClean="0"/>
              <a:t>Павича</a:t>
            </a:r>
            <a:r>
              <a:rPr lang="ru-RU" sz="1400" dirty="0" smtClean="0"/>
              <a:t>, философскую повесть «Бесконечный тупик» Дмитрия </a:t>
            </a:r>
            <a:r>
              <a:rPr lang="ru-RU" sz="1400" dirty="0" err="1" smtClean="0"/>
              <a:t>Галковского</a:t>
            </a:r>
            <a:r>
              <a:rPr lang="ru-RU" sz="1400" dirty="0" smtClean="0"/>
              <a:t>, роман «t» В. Пелевина, роман Джонатана </a:t>
            </a:r>
            <a:r>
              <a:rPr lang="ru-RU" sz="1400" dirty="0" err="1" smtClean="0"/>
              <a:t>Сафрана</a:t>
            </a:r>
            <a:r>
              <a:rPr lang="ru-RU" sz="1400" dirty="0" smtClean="0"/>
              <a:t> </a:t>
            </a:r>
            <a:r>
              <a:rPr lang="ru-RU" sz="1400" dirty="0" err="1" smtClean="0"/>
              <a:t>Фоера</a:t>
            </a:r>
            <a:r>
              <a:rPr lang="ru-RU" sz="1400" dirty="0" smtClean="0"/>
              <a:t> «Дерево кодов».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61387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Когерентность – критерий целостности текста или целостности восприятия текста?</a:t>
            </a:r>
          </a:p>
          <a:p>
            <a:r>
              <a:rPr lang="ru-RU" i="1" dirty="0"/>
              <a:t>И</a:t>
            </a:r>
            <a:r>
              <a:rPr lang="ru-RU" i="1" dirty="0" smtClean="0"/>
              <a:t>дет дождь. Дай мне Библию!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518227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Динамическое представление о тексте как о процессе и как о результате речемыслительной деятельности.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124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err="1" smtClean="0"/>
              <a:t>Генеративность</a:t>
            </a:r>
            <a:endParaRPr lang="ru-RU" sz="1600" dirty="0" smtClean="0"/>
          </a:p>
          <a:p>
            <a:r>
              <a:rPr lang="ru-RU" sz="1600" dirty="0" smtClean="0"/>
              <a:t>Универсальность</a:t>
            </a:r>
          </a:p>
          <a:p>
            <a:r>
              <a:rPr lang="ru-RU" sz="1600" dirty="0" err="1" smtClean="0"/>
              <a:t>Контекстуальность</a:t>
            </a:r>
            <a:endParaRPr lang="ru-RU" sz="1600" dirty="0" smtClean="0"/>
          </a:p>
          <a:p>
            <a:r>
              <a:rPr lang="ru-RU" sz="1600" dirty="0" err="1" smtClean="0"/>
              <a:t>Процессуальность</a:t>
            </a:r>
            <a:endParaRPr lang="ru-RU" sz="1600" dirty="0" smtClean="0"/>
          </a:p>
          <a:p>
            <a:r>
              <a:rPr lang="ru-RU" sz="1600" dirty="0" err="1" smtClean="0"/>
              <a:t>Интенциональность</a:t>
            </a:r>
            <a:endParaRPr lang="ru-RU" sz="1600" dirty="0" smtClean="0"/>
          </a:p>
          <a:p>
            <a:r>
              <a:rPr lang="ru-RU" sz="1600" dirty="0" smtClean="0"/>
              <a:t>Диалогичность</a:t>
            </a:r>
          </a:p>
          <a:p>
            <a:r>
              <a:rPr lang="ru-RU" sz="1600" dirty="0" smtClean="0"/>
              <a:t>Культурная </a:t>
            </a:r>
            <a:r>
              <a:rPr lang="ru-RU" sz="1600" dirty="0" err="1" smtClean="0"/>
              <a:t>маркированность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67517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err="1" smtClean="0"/>
              <a:t>Прототипический</a:t>
            </a:r>
            <a:r>
              <a:rPr lang="ru-RU" sz="1600" dirty="0" smtClean="0"/>
              <a:t> характер текстуальности</a:t>
            </a:r>
          </a:p>
          <a:p>
            <a:r>
              <a:rPr lang="ru-RU" sz="1600" dirty="0" smtClean="0"/>
              <a:t>Кулинарный рецепт, граффити, сообщение в </a:t>
            </a:r>
            <a:r>
              <a:rPr lang="ru-RU" sz="1600" dirty="0" err="1" smtClean="0"/>
              <a:t>соцсетях</a:t>
            </a:r>
            <a:r>
              <a:rPr lang="ru-RU" sz="1600" dirty="0" smtClean="0"/>
              <a:t> и мессенджерах, афоризм, </a:t>
            </a:r>
            <a:r>
              <a:rPr lang="ru-RU" sz="1600" dirty="0" err="1" smtClean="0"/>
              <a:t>текстослово</a:t>
            </a:r>
            <a:r>
              <a:rPr lang="ru-RU" sz="1600" dirty="0" smtClean="0"/>
              <a:t> МЕТРО.</a:t>
            </a:r>
          </a:p>
          <a:p>
            <a:r>
              <a:rPr lang="ru-RU" sz="1600" i="1" dirty="0"/>
              <a:t>Чернявская В.Е. Лингвистика текста: </a:t>
            </a:r>
            <a:r>
              <a:rPr lang="ru-RU" sz="1600" i="1" dirty="0" err="1"/>
              <a:t>Поликодовость</a:t>
            </a:r>
            <a:r>
              <a:rPr lang="ru-RU" sz="1600" i="1" dirty="0"/>
              <a:t>, </a:t>
            </a:r>
            <a:r>
              <a:rPr lang="ru-RU" sz="1600" i="1" dirty="0" err="1"/>
              <a:t>интертекстуальность</a:t>
            </a:r>
            <a:r>
              <a:rPr lang="ru-RU" sz="1600" i="1" dirty="0"/>
              <a:t>, </a:t>
            </a:r>
            <a:r>
              <a:rPr lang="ru-RU" sz="1600" i="1" dirty="0" err="1"/>
              <a:t>интердискурсивность</a:t>
            </a:r>
            <a:r>
              <a:rPr lang="ru-RU" sz="16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56939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176</Words>
  <Application>Microsoft Office PowerPoint</Application>
  <PresentationFormat>Экран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Лингвистика текста в новой парадигме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2024-06-13T02:01:26Z</dcterms:created>
  <dcterms:modified xsi:type="dcterms:W3CDTF">2024-06-13T02:45:57Z</dcterms:modified>
</cp:coreProperties>
</file>