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802C-6EEE-4699-B25B-71A31BCCB11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2C7-6DC5-4478-86AB-C6CCA4AE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1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802C-6EEE-4699-B25B-71A31BCCB11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2C7-6DC5-4478-86AB-C6CCA4AE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6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802C-6EEE-4699-B25B-71A31BCCB11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2C7-6DC5-4478-86AB-C6CCA4AE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67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802C-6EEE-4699-B25B-71A31BCCB11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2C7-6DC5-4478-86AB-C6CCA4AE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8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802C-6EEE-4699-B25B-71A31BCCB11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2C7-6DC5-4478-86AB-C6CCA4AE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4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802C-6EEE-4699-B25B-71A31BCCB11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2C7-6DC5-4478-86AB-C6CCA4AE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1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802C-6EEE-4699-B25B-71A31BCCB11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2C7-6DC5-4478-86AB-C6CCA4AE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7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802C-6EEE-4699-B25B-71A31BCCB11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2C7-6DC5-4478-86AB-C6CCA4AE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8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802C-6EEE-4699-B25B-71A31BCCB11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2C7-6DC5-4478-86AB-C6CCA4AE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0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802C-6EEE-4699-B25B-71A31BCCB11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2C7-6DC5-4478-86AB-C6CCA4AE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3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802C-6EEE-4699-B25B-71A31BCCB11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2C7-6DC5-4478-86AB-C6CCA4AE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2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2802C-6EEE-4699-B25B-71A31BCCB11A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FF2C7-6DC5-4478-86AB-C6CCA4AE4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3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/>
              <a:t>Краткая история лингвистики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5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28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739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36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480719" cy="47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69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46" y="1600200"/>
            <a:ext cx="608970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32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80" y="1600200"/>
            <a:ext cx="55508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30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0056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96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0056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06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34481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65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22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33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823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9489</TotalTime>
  <Words>3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Краткая история лингвистики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2024-01-23T14:15:45Z</dcterms:created>
  <dcterms:modified xsi:type="dcterms:W3CDTF">2024-01-30T04:24:58Z</dcterms:modified>
</cp:coreProperties>
</file>