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5" r:id="rId16"/>
    <p:sldId id="270" r:id="rId17"/>
    <p:sldId id="273" r:id="rId18"/>
    <p:sldId id="274" r:id="rId19"/>
    <p:sldId id="271" r:id="rId20"/>
    <p:sldId id="272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05285-E8E6-4829-9AA3-5F2C86F637CA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64B4-9C6D-47D4-B69E-B27B1B4641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2370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05285-E8E6-4829-9AA3-5F2C86F637CA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64B4-9C6D-47D4-B69E-B27B1B4641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7014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05285-E8E6-4829-9AA3-5F2C86F637CA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64B4-9C6D-47D4-B69E-B27B1B4641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5180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05285-E8E6-4829-9AA3-5F2C86F637CA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64B4-9C6D-47D4-B69E-B27B1B4641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0905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05285-E8E6-4829-9AA3-5F2C86F637CA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64B4-9C6D-47D4-B69E-B27B1B4641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705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05285-E8E6-4829-9AA3-5F2C86F637CA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64B4-9C6D-47D4-B69E-B27B1B4641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74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05285-E8E6-4829-9AA3-5F2C86F637CA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64B4-9C6D-47D4-B69E-B27B1B4641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362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05285-E8E6-4829-9AA3-5F2C86F637CA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64B4-9C6D-47D4-B69E-B27B1B4641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395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05285-E8E6-4829-9AA3-5F2C86F637CA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64B4-9C6D-47D4-B69E-B27B1B4641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3982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05285-E8E6-4829-9AA3-5F2C86F637CA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64B4-9C6D-47D4-B69E-B27B1B4641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3826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05285-E8E6-4829-9AA3-5F2C86F637CA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64B4-9C6D-47D4-B69E-B27B1B4641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022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05285-E8E6-4829-9AA3-5F2C86F637CA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B64B4-9C6D-47D4-B69E-B27B1B4641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2343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Что такое когнитивная лингвистика? Каковы ее задачи и области использования?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030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Категоризация? Всегда ли она происходит на научной основе?</a:t>
            </a:r>
          </a:p>
          <a:p>
            <a:r>
              <a:rPr lang="ru-RU" dirty="0" smtClean="0"/>
              <a:t>Сколько типов категоризации, вы думаете, есть?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82951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Лингвокогнитивная</a:t>
            </a:r>
            <a:r>
              <a:rPr lang="ru-RU" dirty="0" smtClean="0"/>
              <a:t> категоризация – это процесс </a:t>
            </a:r>
            <a:r>
              <a:rPr lang="ru-RU" dirty="0" err="1" smtClean="0"/>
              <a:t>вербализованного</a:t>
            </a:r>
            <a:r>
              <a:rPr lang="ru-RU" dirty="0" smtClean="0"/>
              <a:t> упорядочения знаний и представлений о реальном (ирреальном) мире, обусловленный сферой человеческого знания, особенностями субъекта и объекта познания, набором существенных признаков категоризации, спецификой системы категориальных имен.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3041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Три типа </a:t>
            </a:r>
            <a:r>
              <a:rPr lang="ru-RU" dirty="0" err="1" smtClean="0"/>
              <a:t>лингвокогнитивной</a:t>
            </a:r>
            <a:r>
              <a:rPr lang="ru-RU" dirty="0" smtClean="0"/>
              <a:t> категоризации: научная, профессиональная и наивная.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65770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Научная категоризация строго определена границами той или иной науки, не допускающей отступления от требований научной объективности, поэтому научная категоризация практически свободна от влияния </a:t>
            </a:r>
            <a:r>
              <a:rPr lang="ru-RU" dirty="0" err="1" smtClean="0"/>
              <a:t>идио</a:t>
            </a:r>
            <a:r>
              <a:rPr lang="ru-RU" dirty="0" smtClean="0"/>
              <a:t>-, </a:t>
            </a:r>
            <a:r>
              <a:rPr lang="ru-RU" dirty="0" err="1" smtClean="0"/>
              <a:t>социо</a:t>
            </a:r>
            <a:r>
              <a:rPr lang="ru-RU" dirty="0" smtClean="0"/>
              <a:t>- и </a:t>
            </a:r>
            <a:r>
              <a:rPr lang="ru-RU" dirty="0" err="1" smtClean="0"/>
              <a:t>этноспецифических</a:t>
            </a:r>
            <a:r>
              <a:rPr lang="ru-RU" dirty="0" smtClean="0"/>
              <a:t> факторов. Актуальные для научной </a:t>
            </a:r>
            <a:r>
              <a:rPr lang="ru-RU" dirty="0" err="1" smtClean="0"/>
              <a:t>лингвокогнитивной</a:t>
            </a:r>
            <a:r>
              <a:rPr lang="ru-RU" dirty="0" smtClean="0"/>
              <a:t> категоризации существенные признаки, как правило, одинаково значимы для всех членов категорий научного сознания. В структуре жестких категорий (категорий с четкими границами), не выделяются наиболее и наименее типичные образцы. Научные категории подвержены влиянию исключительно объективных факторов. Например, членство научных категорий может быть обусловлено развитием научно-технологических процессов: новым членом категорий может становиться выведенный селекционерами новый сорт овощей или фруктов, разработанный современными технологами новый предмет бытовой или организационной техники.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15987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Профессиональная категоризация, опираясь на научные достижения, адаптирует научные знания и представления о мире к условиям наивного восприятия. Одновременно профессиональная категоризация зависит и от условий, заданных требованиями собственно профессиональной сферы. Именно поэтому профессиональная категоризация не тождественна ни научной, ни наивной, являясь скорее особым, отчасти посредническим между наукой и обыденным сознанием типом </a:t>
            </a:r>
            <a:r>
              <a:rPr lang="ru-RU" dirty="0" err="1" smtClean="0"/>
              <a:t>лингвокогнитивной</a:t>
            </a:r>
            <a:r>
              <a:rPr lang="ru-RU" dirty="0" smtClean="0"/>
              <a:t> категоризации. При этом профессиональная категоризация является, как правило, </a:t>
            </a:r>
            <a:r>
              <a:rPr lang="ru-RU" dirty="0" err="1" smtClean="0"/>
              <a:t>интенциональной</a:t>
            </a:r>
            <a:r>
              <a:rPr lang="ru-RU" dirty="0" smtClean="0"/>
              <a:t>, т. е. процесс категориального членения действительности происходит осознанно, под влиянием объективных, но обусловленных условиями профессиональной сферы факторов.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14760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smtClean="0"/>
              <a:t>Например, такие плоды, как баклажан, кабачок, сладкий перец, тыква и другие плоды такой же морфологической структуры в научной (ботанической) картине мира считаются ягодами (некоторые из них – ягодовидными плодами). Однако в торгово-экономической (профессиональной) картине мира наблюдается иной подход: с одной стороны эти плоды называются овощами, как и в бытовой сфере, с другой стороны, признаются овощами с оговоркой условно (т.е. трактуются как условно овощи, см. подробнее: Решение Совета Евразийской экономической комиссии от 16 июля 2012 года № 54 «Об утверждении единой Товарной номенклатуры внешней экономической деятельности Таможенного союза и Единого таможенного тарифа Таможенного союза» // Консультант-плюс. URL: http://base.consultant.ru; дата обращения: 10.04.2014). Еще один показательный в отношении специфики профессиональной картины мира пример: в </a:t>
            </a:r>
            <a:r>
              <a:rPr lang="ru-RU" dirty="0" err="1" smtClean="0"/>
              <a:t>торговономенклатурной</a:t>
            </a:r>
            <a:r>
              <a:rPr lang="ru-RU" dirty="0" smtClean="0"/>
              <a:t> документации не выделяются категории ЯГОДЫ и ОРЕХИ, все образцы, которым носителями обыденного сознания приписываются категориальные имена орехи и ягоды, причисляются к категории ФРУКТЫ. Эти и многие другие факты подтверждают идею об особом статусе профессиональной категоризации: во-первых, ее посредническом характере между научным знанием и наивными представлениями, во-вторых, о ее детерминированности сугубо специфическими условиями и требованиями профессиональной сферы.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20186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Наивная категоризация подвержена влиянию как объективных, так и субъективных факторов, которые способствуют специфическому структурированию категорий в сознании носителей языка, т.е. выявлению лучших и худших образцов осмысляемых категорий. На формирование категорий в обыденном сознании влияет индивидуальный житейский опыт, место жительства человека, социально-культурный и исторический уклад, пол и возраст человека и т.п. Такой процесс категоризации является большей частью бессознательным (</a:t>
            </a:r>
            <a:r>
              <a:rPr lang="ru-RU" dirty="0" err="1" smtClean="0"/>
              <a:t>неинтенциональным</a:t>
            </a:r>
            <a:r>
              <a:rPr lang="ru-RU" dirty="0" smtClean="0"/>
              <a:t>), категории формируются в сознании человека спонтанно, неосознанно, под естественным влиянием окружающей среды.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4872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Отличительной особенностью осмысления категории ЯГОДЫ в русском и китайском языковом сознании является то, что многие образцы, обычно именуемые носителями русского языка фруктами (киви, гранат, инжир, страстоцвет, или </a:t>
            </a:r>
            <a:r>
              <a:rPr lang="ru-RU" dirty="0" err="1" smtClean="0"/>
              <a:t>маракуйя</a:t>
            </a:r>
            <a:r>
              <a:rPr lang="ru-RU" dirty="0" smtClean="0"/>
              <a:t>, персик), китайцы относят к ягодам. То есть один из основных для русского языкового сознания существенных признаков категоризации категории ЯГОДЫ – малый размер плода – для китайцев оказывается не актуальным.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71103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Однако в структуре категорий ОВОЩИ, ФРУКТЫ и ЯГОДЫ в русском и </a:t>
            </a:r>
            <a:r>
              <a:rPr lang="ru-RU" dirty="0" err="1" smtClean="0"/>
              <a:t>китайскомязыковом</a:t>
            </a:r>
            <a:r>
              <a:rPr lang="ru-RU" dirty="0" smtClean="0"/>
              <a:t> сознании существуют и схожие ментальные области: наиболее типичные образцы категории ФРУКТЫ у китайских и русскоговорящих респондентов совпадают (это касается яблока, груши, банана и апельсина), специфично лишь выявление в структуре данной категории китайского плода </a:t>
            </a:r>
            <a:r>
              <a:rPr lang="ru-RU" dirty="0" err="1" smtClean="0"/>
              <a:t>личи</a:t>
            </a:r>
            <a:r>
              <a:rPr lang="ru-RU" dirty="0" smtClean="0"/>
              <a:t>. Таких образцов больше среди нетипичных: </a:t>
            </a:r>
            <a:r>
              <a:rPr lang="ru-RU" dirty="0" err="1" smtClean="0"/>
              <a:t>дуриан</a:t>
            </a:r>
            <a:r>
              <a:rPr lang="ru-RU" dirty="0" smtClean="0"/>
              <a:t>, кокос, сахарный тростник, восковник. Типичными образцами категории ОВОЩИ и для китайцев, и для русских являются капуста, картофель и огурец.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8843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С целью изучения структуры (членства) категорий ОВОЩИ, ФРУКТЫ, ЯГОДЫ в русском и китайском языковом сознании был проведен опрос носителей русского и китайского языка. Для исследования были определены две контрольные студенческие группы по 40 человек (одна группа русскоговорящих, не владеющих китайским языком; вторая группа китайцев, начинающих изучать русский язык; однако опрос для китайцев полностью проводился на китайском языке). Всем информантам предлагалось выполнить следующие задания: Назовите известные Вам овощи / фрукты / ягоды.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135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Когнитивная лингвистика основывается на положении, согласно которому поведение и деятельность человека в значительной мере диктуются его знаниями, а языковое поведение – языковыми знаниями. </a:t>
            </a:r>
          </a:p>
          <a:p>
            <a:r>
              <a:rPr lang="ru-RU" dirty="0" smtClean="0"/>
              <a:t>Задачей когнитивной лингвистики является исследование следующих аспектов: 1. выявление роли участия языка в процессах познания и осмысления мира; 2. изучение соотношения между когнитивной структурой познания и единицами языка; 3. выявление степени участия языка в процессах получения, переработки и передачи информации о мире; 4. исследование процессов концептуализации и категоризации знаний, описание средств и способов языковой категоризации и концептуализации констант культуры; 5. описание системы универсальных концептов, организующих </a:t>
            </a:r>
            <a:r>
              <a:rPr lang="ru-RU" dirty="0" err="1" smtClean="0"/>
              <a:t>концептосферу</a:t>
            </a:r>
            <a:r>
              <a:rPr lang="ru-RU" dirty="0" smtClean="0"/>
              <a:t> и являющихся основными рубрикаторами ее членения; 6. решение проблемы языковой картины мира и соотношения научной и обыденной картин мира.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08355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В русском и китайском языковом сознании различается и сама структура (членство) категорий. То, что является типичным для носителей русского языка, нетипично для китайцев: например, помидор (томат) и тыква для русскоговорящих – типичные образцы категории ОВОЩИ, китайцы помидор относят к ягодам или фруктам, а тыкву не отмечают вовсе. Образец средней типичности в сознании носителей русского языка – кукуруза – китайцами причисляется к ягодам. Баклажан является наиболее типичным образцом категории ОВОЩИ для китайцев, в сознании русскоговорящих он является образцом средней типичности. Некоторые образцы категории ОВОЩИ, обозначенные китайцами, жителям России незнакомы. Это касается </a:t>
            </a:r>
            <a:r>
              <a:rPr lang="ru-RU" dirty="0" err="1" smtClean="0"/>
              <a:t>диоскореи</a:t>
            </a:r>
            <a:r>
              <a:rPr lang="ru-RU" dirty="0" smtClean="0"/>
              <a:t>, или ямса, со съедобными при особой термической обработке клубнями; </a:t>
            </a:r>
            <a:r>
              <a:rPr lang="ru-RU" dirty="0" err="1" smtClean="0"/>
              <a:t>люффы</a:t>
            </a:r>
            <a:r>
              <a:rPr lang="ru-RU" dirty="0" smtClean="0"/>
              <a:t>, молодые побеги которой употребляются в вареном / тушеном виде; </a:t>
            </a:r>
            <a:r>
              <a:rPr lang="ru-RU" dirty="0" err="1" smtClean="0"/>
              <a:t>бенинказы</a:t>
            </a:r>
            <a:r>
              <a:rPr lang="ru-RU" dirty="0" smtClean="0"/>
              <a:t> с ее крупными тыквообразными съедобными плодами.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3709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«В сферу когнитивной лингвистики входят “ментальные” основы понимания и продуцирования речи, при которых языковое знание участвует в переработке информации». Когнитивная лингвистика, будучи новой областью теоретической и прикладной лингвистики, связана с исследованием когнитивных аспектов лексических, грамматических и прочих проявлений».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845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В курсе изучения когнитивной лингвистики в качестве самостоятельных дисциплин рассматриваются две основные сущностные функции языка – коммуникативная, где язык рассматривается как средство общения, и когнитивная, где язык изучается как орудие мысли. Когнитивная обработка текста или дискурса состоит из следующих видов анализа: денотативного и </a:t>
            </a:r>
            <a:r>
              <a:rPr lang="ru-RU" dirty="0" err="1" smtClean="0"/>
              <a:t>сигнификативного</a:t>
            </a:r>
            <a:r>
              <a:rPr lang="ru-RU" dirty="0" smtClean="0"/>
              <a:t>, </a:t>
            </a:r>
            <a:r>
              <a:rPr lang="ru-RU" dirty="0" err="1" smtClean="0"/>
              <a:t>пресуппозиционального</a:t>
            </a:r>
            <a:r>
              <a:rPr lang="ru-RU" dirty="0" smtClean="0"/>
              <a:t>, коннотативного, </a:t>
            </a:r>
            <a:r>
              <a:rPr lang="ru-RU" dirty="0" err="1" smtClean="0"/>
              <a:t>интенционального</a:t>
            </a:r>
            <a:r>
              <a:rPr lang="ru-RU" dirty="0" smtClean="0"/>
              <a:t>. Все эти виды обработки информации происходят в сознании слушающего одновременно, однако в случаях затрудненного понимания возможно поэтапное интерпретирование информации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6125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По мнению исследователей З.Д. Поповой и И.А. </a:t>
            </a:r>
            <a:r>
              <a:rPr lang="ru-RU" dirty="0" err="1" smtClean="0"/>
              <a:t>Стернина</a:t>
            </a:r>
            <a:r>
              <a:rPr lang="ru-RU" dirty="0" smtClean="0"/>
              <a:t>, на сегодняшний день можно выделить следующие направления когнитивной лингвистики: 1. культурологическое (исследование концептов как элементов культуры в опоре на данные разных наук); 2. </a:t>
            </a:r>
            <a:r>
              <a:rPr lang="ru-RU" dirty="0" err="1" smtClean="0"/>
              <a:t>лингвокультурологическое</a:t>
            </a:r>
            <a:r>
              <a:rPr lang="ru-RU" dirty="0" smtClean="0"/>
              <a:t> (исследование названных языковыми единицами концептов как элементов национальной </a:t>
            </a:r>
            <a:r>
              <a:rPr lang="ru-RU" dirty="0" err="1" smtClean="0"/>
              <a:t>лингвокультуры</a:t>
            </a:r>
            <a:r>
              <a:rPr lang="ru-RU" dirty="0" smtClean="0"/>
              <a:t> в их связи с национальными ценностями и особенностями данной культуры); 3. логическое (анализ концептов логическими методами вне прямой зависимости от языковой формы); 4. семантико-когнитивное (исследование лексической и грамматической семантики языка как средства доступа к содержанию концептов, как средства их моделирования от семантики языка к </a:t>
            </a:r>
            <a:r>
              <a:rPr lang="ru-RU" dirty="0" err="1" smtClean="0"/>
              <a:t>концептосфере</a:t>
            </a:r>
            <a:r>
              <a:rPr lang="ru-RU" dirty="0" smtClean="0"/>
              <a:t>); 5. философско-семиотическое (исследование когнитивных основ знаковости)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1963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Мы расчленяем природу в направлении, подсказанном нам языком (</a:t>
            </a:r>
            <a:r>
              <a:rPr lang="ru-RU" dirty="0" err="1" smtClean="0"/>
              <a:t>Э.Сепир</a:t>
            </a:r>
            <a:r>
              <a:rPr lang="ru-RU" dirty="0" smtClean="0"/>
              <a:t>, Б. Уорф). Как?</a:t>
            </a:r>
          </a:p>
          <a:p>
            <a:r>
              <a:rPr lang="ru-RU" dirty="0" smtClean="0"/>
              <a:t>«Мир, который нам дан в нашем непосредственном опыте, оставаясь везде одним и тем же, постигается различным образом в различных языках, даже тех, на которых говорят народы, представляющие собой известное единство с точки зрения культуры». (Л. Щерба)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774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Даже самые простые слова могут, обозначая один и тот же предмет, быть различными только потому, что они принадлежат к разным языкам, один из которых менее привычен, чем другой:</a:t>
            </a:r>
          </a:p>
          <a:p>
            <a:r>
              <a:rPr lang="ru-RU" i="1" dirty="0" smtClean="0"/>
              <a:t>Я тебя очень люблю </a:t>
            </a:r>
            <a:r>
              <a:rPr lang="ru-RU" dirty="0" smtClean="0"/>
              <a:t>и</a:t>
            </a:r>
            <a:r>
              <a:rPr lang="ru-RU" i="1" dirty="0" smtClean="0"/>
              <a:t> Я люблю молоко.</a:t>
            </a:r>
          </a:p>
          <a:p>
            <a:r>
              <a:rPr lang="ru-RU" i="1" dirty="0" smtClean="0"/>
              <a:t>Примеры?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600922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Ю. Д. Апресян: «Каждый способ концептуализации действительности отчасти универсален, отчасти </a:t>
            </a:r>
            <a:r>
              <a:rPr lang="ru-RU" dirty="0" err="1" smtClean="0"/>
              <a:t>этноспецифичен</a:t>
            </a:r>
            <a:r>
              <a:rPr lang="ru-RU" dirty="0" smtClean="0"/>
              <a:t>, и это, безусловно, отражается на восприятии мира конкретным народом; что естественный язык отражает коллективную философию народа, и эта философия естественным образом через постижение языка навязывается всем носителям этого языка».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0656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А. </a:t>
            </a:r>
            <a:r>
              <a:rPr lang="ru-RU" dirty="0" err="1" smtClean="0"/>
              <a:t>Вежбицка</a:t>
            </a:r>
            <a:r>
              <a:rPr lang="ru-RU" dirty="0" smtClean="0"/>
              <a:t>, А.Д. Шмелев: душа, тоска, судьба, счастье, разлука, справедливость -ментальность русских людей; </a:t>
            </a:r>
          </a:p>
          <a:p>
            <a:r>
              <a:rPr lang="ru-RU" i="1" dirty="0" smtClean="0"/>
              <a:t>а вдруг, на всякий случай, если что, авось; собираюсь, постараюсь; угораздило; добираться; счастье</a:t>
            </a:r>
            <a:r>
              <a:rPr lang="ru-RU" dirty="0" smtClean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3601473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3071</TotalTime>
  <Words>1526</Words>
  <Application>Microsoft Office PowerPoint</Application>
  <PresentationFormat>Экран (4:3)</PresentationFormat>
  <Paragraphs>26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7</cp:revision>
  <dcterms:created xsi:type="dcterms:W3CDTF">2024-06-10T12:17:09Z</dcterms:created>
  <dcterms:modified xsi:type="dcterms:W3CDTF">2024-06-12T15:28:11Z</dcterms:modified>
</cp:coreProperties>
</file>