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63" r:id="rId5"/>
    <p:sldId id="265" r:id="rId6"/>
    <p:sldId id="266" r:id="rId7"/>
    <p:sldId id="268" r:id="rId8"/>
    <p:sldId id="273" r:id="rId9"/>
    <p:sldId id="274" r:id="rId10"/>
    <p:sldId id="269" r:id="rId11"/>
    <p:sldId id="270" r:id="rId12"/>
    <p:sldId id="271" r:id="rId13"/>
    <p:sldId id="272" r:id="rId14"/>
    <p:sldId id="257" r:id="rId15"/>
    <p:sldId id="258" r:id="rId16"/>
    <p:sldId id="259" r:id="rId17"/>
    <p:sldId id="260" r:id="rId18"/>
    <p:sldId id="261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7" autoAdjust="0"/>
    <p:restoredTop sz="94660"/>
  </p:normalViewPr>
  <p:slideViewPr>
    <p:cSldViewPr>
      <p:cViewPr>
        <p:scale>
          <a:sx n="100" d="100"/>
          <a:sy n="100" d="100"/>
        </p:scale>
        <p:origin x="-57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Теория и практика межкультурной коммуникации: </a:t>
            </a:r>
            <a:br>
              <a:rPr lang="ru-RU" dirty="0"/>
            </a:br>
            <a:r>
              <a:rPr lang="ru-RU" dirty="0"/>
              <a:t>объект, истоки, назначение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5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DB63C0-AF05-AF0B-1A97-B39B2612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И.Б. ЛЕВОНТИНА, А.Д. ШМЕЛЕВ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D05EDB-41C5-E2E3-A053-AE2EB45E2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Можно выделить несколько наиболее характерных типов ситуаций, с которыми связывается русское </a:t>
            </a:r>
            <a:r>
              <a:rPr lang="ru-RU" i="1" dirty="0" smtClean="0"/>
              <a:t>заодно</a:t>
            </a:r>
            <a:r>
              <a:rPr lang="ru-RU" dirty="0" smtClean="0"/>
              <a:t>. Прежде всего, это ситуация </a:t>
            </a:r>
            <a:r>
              <a:rPr lang="ru-RU" b="1" dirty="0" smtClean="0"/>
              <a:t>побуждения к действию</a:t>
            </a:r>
            <a:r>
              <a:rPr lang="ru-RU" dirty="0" smtClean="0"/>
              <a:t>. Здесь можно выделить две разновидности: с одной стороны, </a:t>
            </a:r>
            <a:r>
              <a:rPr lang="ru-RU" b="1" i="1" dirty="0" smtClean="0"/>
              <a:t>“Ты все равно идешь гулять, купи заодно хлеба”</a:t>
            </a:r>
            <a:r>
              <a:rPr lang="ru-RU" dirty="0" smtClean="0"/>
              <a:t>, и с другой - </a:t>
            </a:r>
            <a:r>
              <a:rPr lang="ru-RU" b="1" i="1" dirty="0" smtClean="0"/>
              <a:t>“Сходи, пожалуйста, за хлебом, заодно воздухом подышишь”</a:t>
            </a:r>
            <a:r>
              <a:rPr lang="ru-RU" dirty="0" smtClean="0"/>
              <a:t>. Если в первом случае говорящий </a:t>
            </a:r>
            <a:r>
              <a:rPr lang="ru-RU" u="sng" dirty="0" smtClean="0"/>
              <a:t>убеждает адресата совершить некоторые действия, ссылаясь на то, что тому это совсем нетрудно</a:t>
            </a:r>
            <a:r>
              <a:rPr lang="ru-RU" dirty="0" smtClean="0"/>
              <a:t>, то во втором </a:t>
            </a:r>
            <a:r>
              <a:rPr lang="ru-RU" u="sng" dirty="0" smtClean="0"/>
              <a:t>говорящий соблазняет адресата возможностью без дополнительных усилий получить приятный для того результат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54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Жизненная позиция, выражаемая словом </a:t>
            </a:r>
            <a:r>
              <a:rPr lang="ru-RU" i="1" dirty="0" smtClean="0"/>
              <a:t>заодно</a:t>
            </a:r>
            <a:r>
              <a:rPr lang="ru-RU" dirty="0" smtClean="0"/>
              <a:t>, хорошо согласует­</a:t>
            </a:r>
            <a:br>
              <a:rPr lang="ru-RU" dirty="0" smtClean="0"/>
            </a:br>
            <a:r>
              <a:rPr lang="ru-RU" dirty="0" err="1" smtClean="0"/>
              <a:t>ся</a:t>
            </a:r>
            <a:r>
              <a:rPr lang="ru-RU" dirty="0" smtClean="0"/>
              <a:t> с той особенностью русской ментальности, которая отражается в глаголе </a:t>
            </a:r>
            <a:r>
              <a:rPr lang="ru-RU" b="1" i="1" dirty="0" smtClean="0"/>
              <a:t>собираться</a:t>
            </a:r>
            <a:r>
              <a:rPr lang="ru-RU" dirty="0" smtClean="0"/>
              <a:t>. </a:t>
            </a:r>
            <a:r>
              <a:rPr lang="ru-RU" i="1" dirty="0" smtClean="0"/>
              <a:t>Собираться</a:t>
            </a:r>
            <a:r>
              <a:rPr lang="ru-RU" dirty="0" smtClean="0"/>
              <a:t> имеет ряд особенностей, отличающих его от русских синонимов </a:t>
            </a:r>
            <a:r>
              <a:rPr lang="ru-RU" i="1" dirty="0" smtClean="0"/>
              <a:t>намереваться</a:t>
            </a:r>
            <a:r>
              <a:rPr lang="ru-RU" dirty="0" smtClean="0"/>
              <a:t>, </a:t>
            </a:r>
            <a:r>
              <a:rPr lang="ru-RU" i="1" dirty="0" smtClean="0"/>
              <a:t>намерен</a:t>
            </a:r>
            <a:r>
              <a:rPr lang="ru-RU" dirty="0" smtClean="0"/>
              <a:t> и т.д. и европейских эквивалентов. В частности, в значении </a:t>
            </a:r>
            <a:r>
              <a:rPr lang="ru-RU" i="1" dirty="0" smtClean="0"/>
              <a:t>собираться</a:t>
            </a:r>
            <a:r>
              <a:rPr lang="ru-RU" dirty="0" smtClean="0"/>
              <a:t> есть элемент </a:t>
            </a:r>
            <a:br>
              <a:rPr lang="ru-RU" dirty="0" smtClean="0"/>
            </a:br>
            <a:r>
              <a:rPr lang="ru-RU" u="sng" dirty="0" err="1" smtClean="0"/>
              <a:t>процессности</a:t>
            </a:r>
            <a:r>
              <a:rPr lang="ru-RU" dirty="0" smtClean="0"/>
              <a:t>, благодаря чему этот глагол может употребляться в контекстах типа </a:t>
            </a:r>
            <a:r>
              <a:rPr lang="ru-RU" i="1" dirty="0" smtClean="0"/>
              <a:t>“сижу и собираюсь ей позвонить”, “целый час лежу и </a:t>
            </a:r>
            <a:r>
              <a:rPr lang="ru-RU" i="1" dirty="0" smtClean="0"/>
              <a:t>собираюсь </a:t>
            </a:r>
            <a:r>
              <a:rPr lang="ru-RU" i="1" dirty="0" smtClean="0"/>
              <a:t>встать”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Отсутствие в характере человека такого свойства составляет его яркую индивидуальную </a:t>
            </a:r>
            <a:br>
              <a:rPr lang="ru-RU" dirty="0" smtClean="0"/>
            </a:br>
            <a:r>
              <a:rPr lang="ru-RU" dirty="0" smtClean="0"/>
              <a:t>особенность и характеризуется при помощи специального выражения - </a:t>
            </a:r>
            <a:r>
              <a:rPr lang="ru-RU" i="1" dirty="0" smtClean="0"/>
              <a:t>легкий на подъем</a:t>
            </a:r>
            <a:r>
              <a:rPr lang="ru-RU" dirty="0" smtClean="0"/>
              <a:t>. </a:t>
            </a:r>
            <a:r>
              <a:rPr lang="ru-RU" i="1" dirty="0" smtClean="0"/>
              <a:t>Заодно</a:t>
            </a:r>
            <a:r>
              <a:rPr lang="ru-RU" dirty="0" smtClean="0"/>
              <a:t> добавляет новый штрих к этой картине: </a:t>
            </a:r>
            <a:br>
              <a:rPr lang="ru-RU" dirty="0" smtClean="0"/>
            </a:br>
            <a:r>
              <a:rPr lang="ru-RU" dirty="0" smtClean="0"/>
              <a:t>ведь раз самое трудное в действии - это </a:t>
            </a:r>
            <a:r>
              <a:rPr lang="ru-RU" i="1" dirty="0" smtClean="0"/>
              <a:t>собраться</a:t>
            </a:r>
            <a:r>
              <a:rPr lang="ru-RU" dirty="0" smtClean="0"/>
              <a:t>, то коль скоро человек собрался, уже можно считать, что дело сделано, и человеку, в </a:t>
            </a:r>
            <a:br>
              <a:rPr lang="ru-RU" dirty="0" smtClean="0"/>
            </a:br>
            <a:r>
              <a:rPr lang="ru-RU" dirty="0" smtClean="0"/>
              <a:t>сущности, уже почти все равно, сколько дел делать. На того, кто непостижимым образом сумел приступить к активной деятельности, можно </a:t>
            </a:r>
            <a:br>
              <a:rPr lang="ru-RU" dirty="0" smtClean="0"/>
            </a:br>
            <a:r>
              <a:rPr lang="ru-RU" dirty="0" smtClean="0"/>
              <a:t>наваливать любое количество дел, все они будут делаться </a:t>
            </a:r>
            <a:r>
              <a:rPr lang="ru-RU" i="1" dirty="0" smtClean="0"/>
              <a:t>заодно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Это согласуется с другим расхожим представлением - </a:t>
            </a:r>
            <a:r>
              <a:rPr lang="ru-RU" u="sng" dirty="0" smtClean="0"/>
              <a:t>о крайностях русской души</a:t>
            </a:r>
            <a:r>
              <a:rPr lang="ru-RU" dirty="0" smtClean="0"/>
              <a:t>: всё или ничего. Человек либо вообще ничего не делает, либо, если уж начал, может свернуть горы.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Межкультурная коммуникация (МКК)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«совокупность разнообразных форм отношений и общения между индивидами и группами, принадлежащими к разным культурам» (А.П. </a:t>
            </a:r>
            <a:r>
              <a:rPr lang="ru-RU" dirty="0" err="1"/>
              <a:t>Садохин</a:t>
            </a:r>
            <a:r>
              <a:rPr lang="ru-RU" dirty="0"/>
              <a:t>).</a:t>
            </a:r>
            <a:endParaRPr lang="ru-RU" b="1" dirty="0"/>
          </a:p>
          <a:p>
            <a:pPr algn="just"/>
            <a:r>
              <a:rPr lang="ru-RU" dirty="0"/>
              <a:t>«идеальная цель, к которой должен стремиться человек в своем желании как можно лучше и эффективнее адаптироваться к окружающему миру» (</a:t>
            </a:r>
            <a:r>
              <a:rPr lang="ru-RU" dirty="0" err="1"/>
              <a:t>Г.Трейгер</a:t>
            </a:r>
            <a:r>
              <a:rPr lang="ru-RU" dirty="0"/>
              <a:t> и Э. Холл). </a:t>
            </a:r>
          </a:p>
          <a:p>
            <a:pPr algn="just"/>
            <a:r>
              <a:rPr lang="ru-RU" dirty="0"/>
              <a:t>обмен информацией, осуществляемый носителями разных культур.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51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Предпосылки возникновения МКК: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Исторические:</a:t>
            </a:r>
          </a:p>
          <a:p>
            <a:pPr algn="just"/>
            <a:r>
              <a:rPr lang="ru-RU" dirty="0"/>
              <a:t>XVI в. – эпоха Великих географических открытий;</a:t>
            </a:r>
          </a:p>
          <a:p>
            <a:pPr algn="just"/>
            <a:r>
              <a:rPr lang="en-US" dirty="0"/>
              <a:t>XX </a:t>
            </a:r>
            <a:r>
              <a:rPr lang="ru-RU" dirty="0"/>
              <a:t>в. – Первая и Вторая мировая война.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2056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/>
              <a:t>Научные</a:t>
            </a:r>
            <a:endParaRPr lang="ru-RU" dirty="0"/>
          </a:p>
          <a:p>
            <a:pPr algn="ctr">
              <a:buNone/>
            </a:pPr>
            <a:r>
              <a:rPr lang="ru-RU" dirty="0"/>
              <a:t>	(тренды в гуманитарных исследованиях второй половины ХХ в., которые повлияли на развитие теории МКК): </a:t>
            </a:r>
          </a:p>
          <a:p>
            <a:pPr algn="just"/>
            <a:r>
              <a:rPr lang="ru-RU" dirty="0"/>
              <a:t>экспансия методов антропологии и этнографии; </a:t>
            </a:r>
          </a:p>
          <a:p>
            <a:pPr algn="just"/>
            <a:r>
              <a:rPr lang="ru-RU" dirty="0"/>
              <a:t>разрушение концепции </a:t>
            </a:r>
            <a:r>
              <a:rPr lang="ru-RU" dirty="0" err="1"/>
              <a:t>европоцентризма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повышенный интерес к </a:t>
            </a:r>
            <a:r>
              <a:rPr lang="ru-RU" dirty="0" err="1"/>
              <a:t>гендерным</a:t>
            </a:r>
            <a:r>
              <a:rPr lang="ru-RU" dirty="0"/>
              <a:t> исследованиям;</a:t>
            </a:r>
          </a:p>
          <a:p>
            <a:pPr algn="just"/>
            <a:r>
              <a:rPr lang="ru-RU" dirty="0"/>
              <a:t>развитие социологических и психологических теорий власти; </a:t>
            </a:r>
          </a:p>
          <a:p>
            <a:pPr algn="just"/>
            <a:r>
              <a:rPr lang="ru-RU" dirty="0"/>
              <a:t>интерес лингвистики к неязыковым каналам коммуникации и развитие социолингвистики.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3994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Возникновение МКК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Практические интересы бизнесменов, политиков, дипломатов.</a:t>
            </a:r>
          </a:p>
          <a:p>
            <a:pPr algn="just"/>
            <a:r>
              <a:rPr lang="ru-RU" b="1" dirty="0"/>
              <a:t>1947 г.</a:t>
            </a:r>
            <a:r>
              <a:rPr lang="ru-RU" dirty="0"/>
              <a:t> – Институт зарубежной службы (</a:t>
            </a:r>
            <a:r>
              <a:rPr lang="en-US" dirty="0"/>
              <a:t>Foreign Service Institute </a:t>
            </a:r>
            <a:r>
              <a:rPr lang="ru-RU" dirty="0"/>
              <a:t>– </a:t>
            </a:r>
            <a:r>
              <a:rPr lang="en-US" dirty="0"/>
              <a:t>FSI)</a:t>
            </a:r>
            <a:r>
              <a:rPr lang="ru-RU" dirty="0"/>
              <a:t> – по инициативе Правительства США для подготовки американских граждан к службе за рубежом.</a:t>
            </a:r>
          </a:p>
          <a:p>
            <a:pPr algn="just"/>
            <a:r>
              <a:rPr lang="ru-RU" dirty="0"/>
              <a:t>Совместная работа антропологов, этнологов и лингвистов.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3953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86808" cy="1143000"/>
          </a:xfrm>
        </p:spPr>
        <p:txBody>
          <a:bodyPr/>
          <a:lstStyle/>
          <a:p>
            <a:pPr algn="ctr"/>
            <a:r>
              <a:rPr lang="ru-RU" b="1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подготовить дипломатов, политиков, военных специалистов, волонтеров Корпуса мира к более эффективной деятельности за рубежом; </a:t>
            </a:r>
          </a:p>
          <a:p>
            <a:pPr algn="just"/>
            <a:r>
              <a:rPr lang="ru-RU" dirty="0"/>
              <a:t>помочь иностранным студентам и стажерам более успешно адаптироваться в США; </a:t>
            </a:r>
          </a:p>
          <a:p>
            <a:pPr algn="just"/>
            <a:r>
              <a:rPr lang="ru-RU" dirty="0"/>
              <a:t>способствовать разрешению межрасовых и межэтнических конфликтов на территории США.</a:t>
            </a:r>
          </a:p>
        </p:txBody>
      </p:sp>
    </p:spTree>
    <p:extLst>
      <p:ext uri="{BB962C8B-B14F-4D97-AF65-F5344CB8AC3E}">
        <p14:creationId xmlns:p14="http://schemas.microsoft.com/office/powerpoint/2010/main" xmlns="" val="27526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Первые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1959 г. - Эдвард Холл </a:t>
            </a:r>
            <a:r>
              <a:rPr lang="en-US" dirty="0"/>
              <a:t>«The Silent Language» («</a:t>
            </a:r>
            <a:r>
              <a:rPr lang="en-US" dirty="0" err="1"/>
              <a:t>Молчаливый</a:t>
            </a:r>
            <a:r>
              <a:rPr lang="en-US" dirty="0"/>
              <a:t> </a:t>
            </a:r>
            <a:r>
              <a:rPr lang="en-US" dirty="0" err="1"/>
              <a:t>язык</a:t>
            </a:r>
            <a:r>
              <a:rPr lang="en-US" dirty="0"/>
              <a:t>»). </a:t>
            </a:r>
            <a:endParaRPr lang="ru-RU" dirty="0"/>
          </a:p>
          <a:p>
            <a:pPr algn="just"/>
            <a:r>
              <a:rPr lang="ru-RU" dirty="0"/>
              <a:t>Учет связи культуры и коммуникации.</a:t>
            </a:r>
          </a:p>
          <a:p>
            <a:pPr algn="just"/>
            <a:r>
              <a:rPr lang="ru-RU" dirty="0"/>
              <a:t>Значимость изучения поведенческих подсистем.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«Как я стал русским»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https://www.youtube.com/watch?v=CtDBJHVoGHs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1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i="1" dirty="0"/>
              <a:t>заодно</a:t>
            </a:r>
          </a:p>
        </p:txBody>
      </p:sp>
      <p:pic>
        <p:nvPicPr>
          <p:cNvPr id="4" name="Содержимое 3" descr="СО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8586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10080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	ЗАОДН</a:t>
            </a:r>
            <a:r>
              <a:rPr lang="ru-RU" i="1" dirty="0"/>
              <a:t>О</a:t>
            </a:r>
            <a:r>
              <a:rPr lang="ru-RU" dirty="0"/>
              <a:t>, </a:t>
            </a:r>
            <a:r>
              <a:rPr lang="ru-RU" i="1" dirty="0"/>
              <a:t>нареч.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1. Единодушно, в согласии. </a:t>
            </a:r>
            <a:r>
              <a:rPr lang="ru-RU" i="1" dirty="0"/>
              <a:t>Действовать, быть </a:t>
            </a:r>
            <a:r>
              <a:rPr lang="ru-RU" i="1" dirty="0" err="1"/>
              <a:t>з</a:t>
            </a:r>
            <a:r>
              <a:rPr lang="ru-RU" i="1" dirty="0"/>
              <a:t>.</a:t>
            </a:r>
            <a:r>
              <a:rPr lang="ru-RU" dirty="0"/>
              <a:t> или </a:t>
            </a:r>
            <a:r>
              <a:rPr lang="ru-RU" i="1" dirty="0" err="1"/>
              <a:t>з</a:t>
            </a:r>
            <a:r>
              <a:rPr lang="ru-RU" i="1" dirty="0"/>
              <a:t>. с кем-н.</a:t>
            </a:r>
            <a:endParaRPr lang="ru-RU" dirty="0"/>
          </a:p>
          <a:p>
            <a:pPr algn="just"/>
            <a:r>
              <a:rPr lang="ru-RU" b="1" dirty="0"/>
              <a:t>2.</a:t>
            </a:r>
            <a:r>
              <a:rPr lang="ru-RU" dirty="0"/>
              <a:t> Одновременно с чем-н. другим, кстати (разг.). </a:t>
            </a:r>
            <a:r>
              <a:rPr lang="ru-RU" i="1" dirty="0"/>
              <a:t>Еду по делам, </a:t>
            </a:r>
            <a:r>
              <a:rPr lang="ru-RU" i="1" dirty="0" err="1"/>
              <a:t>з</a:t>
            </a:r>
            <a:r>
              <a:rPr lang="ru-RU" i="1" dirty="0"/>
              <a:t>. навещу друзей.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8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НКРЯ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014" y="1000125"/>
            <a:ext cx="822797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[</a:t>
            </a:r>
            <a:r>
              <a:rPr lang="ru-RU" dirty="0" err="1"/>
              <a:t>Dю</a:t>
            </a:r>
            <a:r>
              <a:rPr lang="ru-RU" dirty="0"/>
              <a:t>́, </a:t>
            </a:r>
            <a:r>
              <a:rPr lang="ru-RU" dirty="0" err="1"/>
              <a:t>nick</a:t>
            </a:r>
            <a:r>
              <a:rPr lang="ru-RU" dirty="0"/>
              <a:t>] начало учебы и т.п.» </a:t>
            </a:r>
            <a:r>
              <a:rPr lang="ru-RU" i="1" dirty="0" err="1"/>
              <a:t>Нада</a:t>
            </a:r>
            <a:r>
              <a:rPr lang="ru-RU" i="1" dirty="0"/>
              <a:t> наслаждаться этим временем, пока время есть, ну и учиться </a:t>
            </a:r>
            <a:r>
              <a:rPr lang="ru-RU" b="1" i="1" dirty="0"/>
              <a:t>заодно </a:t>
            </a:r>
            <a:r>
              <a:rPr lang="ru-RU" dirty="0"/>
              <a:t>[коллективный. Форум: Школа или </a:t>
            </a:r>
            <a:r>
              <a:rPr lang="ru-RU" dirty="0" err="1"/>
              <a:t>универ</a:t>
            </a:r>
            <a:r>
              <a:rPr lang="ru-RU" dirty="0"/>
              <a:t> где легче?)) (2006)] </a:t>
            </a:r>
          </a:p>
          <a:p>
            <a:pPr algn="just"/>
            <a:r>
              <a:rPr lang="ru-RU" dirty="0"/>
              <a:t>[Анна, жен, 18, 1989, студент] </a:t>
            </a:r>
            <a:r>
              <a:rPr lang="ru-RU" i="1" dirty="0"/>
              <a:t>Да/ позвонила/ мы с ней встретимся во вторник вот/ обсудим все/ </a:t>
            </a:r>
            <a:r>
              <a:rPr lang="ru-RU" b="1" i="1" dirty="0"/>
              <a:t>заодно </a:t>
            </a:r>
            <a:r>
              <a:rPr lang="ru-RU" i="1" dirty="0"/>
              <a:t>постригусь сразу у нее/ все равно надо. </a:t>
            </a:r>
            <a:r>
              <a:rPr lang="ru-RU" dirty="0"/>
              <a:t>[О подготовке к свадьбе (2007) // Из материалов Ульяновского университета]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4DCD7-A816-698F-0276-E62A2160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745B75-6EDC-D92B-F335-90F72854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Пойдем мусор выносить, заодно сходим мне телефон купим.</a:t>
            </a:r>
          </a:p>
          <a:p>
            <a:r>
              <a:rPr lang="ru-RU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xmlns="" val="19072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7239000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5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1884</TotalTime>
  <Words>267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Теория и практика межкультурной коммуникации:  объект, истоки, назначение</vt:lpstr>
      <vt:lpstr>«Как я стал русским»</vt:lpstr>
      <vt:lpstr>заодно</vt:lpstr>
      <vt:lpstr>Слайд 4</vt:lpstr>
      <vt:lpstr>НКРЯ</vt:lpstr>
      <vt:lpstr>Слайд 6</vt:lpstr>
      <vt:lpstr>Слайд 7</vt:lpstr>
      <vt:lpstr>Слайд 8</vt:lpstr>
      <vt:lpstr>Слайд 9</vt:lpstr>
      <vt:lpstr>И.Б. ЛЕВОНТИНА, А.Д. ШМЕЛЕВ</vt:lpstr>
      <vt:lpstr>Слайд 11</vt:lpstr>
      <vt:lpstr>Слайд 12</vt:lpstr>
      <vt:lpstr>Слайд 13</vt:lpstr>
      <vt:lpstr>Межкультурная коммуникация (МКК) –</vt:lpstr>
      <vt:lpstr>Предпосылки возникновения МКК:</vt:lpstr>
      <vt:lpstr>Слайд 16</vt:lpstr>
      <vt:lpstr>Возникновение МКК</vt:lpstr>
      <vt:lpstr>Задачи:</vt:lpstr>
      <vt:lpstr>Первые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Типология культуры</dc:title>
  <dc:creator>admin</dc:creator>
  <cp:lastModifiedBy>mamedovaa</cp:lastModifiedBy>
  <cp:revision>46</cp:revision>
  <dcterms:created xsi:type="dcterms:W3CDTF">2021-09-13T00:14:03Z</dcterms:created>
  <dcterms:modified xsi:type="dcterms:W3CDTF">2024-09-09T05:32:20Z</dcterms:modified>
</cp:coreProperties>
</file>