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  <p:sldId id="265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8440-4E70-4CB4-BC2D-65E540DC0FB3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B5C6-32CC-4B7B-A149-1D2B180D5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371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8440-4E70-4CB4-BC2D-65E540DC0FB3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B5C6-32CC-4B7B-A149-1D2B180D5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67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8440-4E70-4CB4-BC2D-65E540DC0FB3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B5C6-32CC-4B7B-A149-1D2B180D5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956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8440-4E70-4CB4-BC2D-65E540DC0FB3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B5C6-32CC-4B7B-A149-1D2B180D5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29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8440-4E70-4CB4-BC2D-65E540DC0FB3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B5C6-32CC-4B7B-A149-1D2B180D5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721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8440-4E70-4CB4-BC2D-65E540DC0FB3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B5C6-32CC-4B7B-A149-1D2B180D5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4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8440-4E70-4CB4-BC2D-65E540DC0FB3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B5C6-32CC-4B7B-A149-1D2B180D5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1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8440-4E70-4CB4-BC2D-65E540DC0FB3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B5C6-32CC-4B7B-A149-1D2B180D5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08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8440-4E70-4CB4-BC2D-65E540DC0FB3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B5C6-32CC-4B7B-A149-1D2B180D5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150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8440-4E70-4CB4-BC2D-65E540DC0FB3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B5C6-32CC-4B7B-A149-1D2B180D5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75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8440-4E70-4CB4-BC2D-65E540DC0FB3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B5C6-32CC-4B7B-A149-1D2B180D5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291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08440-4E70-4CB4-BC2D-65E540DC0FB3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DB5C6-32CC-4B7B-A149-1D2B180D5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18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Дискурс: к определению понятия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376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Дискретность» (от латинского </a:t>
            </a:r>
            <a:r>
              <a:rPr lang="ru-RU" dirty="0" err="1"/>
              <a:t>discretus</a:t>
            </a:r>
            <a:r>
              <a:rPr lang="ru-RU" dirty="0"/>
              <a:t> - разделённый, прерывистый) означает </a:t>
            </a:r>
            <a:r>
              <a:rPr lang="ru-RU" dirty="0" err="1"/>
              <a:t>разделенность</a:t>
            </a:r>
            <a:r>
              <a:rPr lang="ru-RU" dirty="0"/>
              <a:t>, прерывность мира, того, без чего мир не существует, - свойства мира, всех «частей мира»-объектов изменяться движения: нет движения – нет мира. </a:t>
            </a:r>
            <a:r>
              <a:rPr lang="ru-RU" dirty="0" err="1"/>
              <a:t>Разделенность</a:t>
            </a:r>
            <a:r>
              <a:rPr lang="ru-RU" dirty="0"/>
              <a:t>, прерывность изменений мира – это беспрерывно сменяющие друг друга «остановки» изменений мира, всех частей мира. Дискретность предполагает существование количественной определенности, возможность определения и измерения количества беспрерывно сменяющих друг друга измененных состояний мира, их частей. Непрерывность не предполагает возможность определения и измерения количества измененных состояний мира, так как рассматривает один непрерываемый-неограниченный мир, и противопоставляется дискретности. Поэтому, «непрерывность» мира - это </a:t>
            </a:r>
            <a:r>
              <a:rPr lang="ru-RU" dirty="0" err="1"/>
              <a:t>непрерываемость</a:t>
            </a:r>
            <a:r>
              <a:rPr lang="ru-RU" dirty="0"/>
              <a:t> изменений мира, каждой его части-объекта, а «дискретность» мира - это беспрерывно сменяющие друг друга прерывания-«остановки» каких и где бы то ни было изменений мира, каждой части мира, когда одномоментно изменения существуют и «не существуют»-«остановлены</a:t>
            </a:r>
          </a:p>
        </p:txBody>
      </p:sp>
    </p:spTree>
    <p:extLst>
      <p:ext uri="{BB962C8B-B14F-4D97-AF65-F5344CB8AC3E}">
        <p14:creationId xmlns:p14="http://schemas.microsoft.com/office/powerpoint/2010/main" val="1817762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«Во  имя методологической строгости мы должны уяснить, что можем иметь дело только с общностью рассеянных </a:t>
            </a:r>
            <a:r>
              <a:rPr lang="ru-RU" dirty="0" smtClean="0"/>
              <a:t>событий</a:t>
            </a:r>
            <a:r>
              <a:rPr lang="ru-RU" dirty="0"/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772089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Но дискурсом предлагается именовать «совокупность высказываний постольку, поскольку они принадлежат к одной и той же дискурсивной формации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32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 smtClean="0"/>
              <a:t>Формация - это1</a:t>
            </a:r>
            <a:r>
              <a:rPr lang="ru-RU" i="1" dirty="0"/>
              <a:t>. Тип, структура чего-либо, присущие определённой ступени, стадии развития. 2. Определённая стадия исторического развития общества</a:t>
            </a:r>
            <a:r>
              <a:rPr lang="ru-RU" dirty="0"/>
              <a:t>.</a:t>
            </a:r>
            <a:r>
              <a:rPr lang="ru-RU" i="1" dirty="0"/>
              <a:t> Стадия в развитии общества, характеризующаяся определённой структурой, особыми формами собственности, способом производства и т. п. Капиталистическая </a:t>
            </a:r>
            <a:r>
              <a:rPr lang="ru-RU" b="1" i="1" dirty="0"/>
              <a:t>формация</a:t>
            </a:r>
            <a:r>
              <a:rPr lang="ru-RU" i="1" dirty="0"/>
              <a:t>. Система взглядов, внутренний склад.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480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Дискурс </a:t>
            </a:r>
            <a:r>
              <a:rPr lang="ru-RU" dirty="0"/>
              <a:t>же «конституируется ограниченным числом высказываний, для которых можно определить общие условия существования»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…высказывание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полагается М. Фуко как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378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Функция — это взаимосвязь между величинами, то есть зависимость одной переменной величины от другой. Величина у зависит от величины х по определённому закону или правилу, которое обозначается f.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717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 классической латыни: </a:t>
            </a:r>
            <a:r>
              <a:rPr lang="ru-RU" dirty="0" err="1" smtClean="0"/>
              <a:t>discursus</a:t>
            </a:r>
            <a:r>
              <a:rPr lang="ru-RU" dirty="0" smtClean="0"/>
              <a:t> в значении «беседа, разговор». </a:t>
            </a:r>
          </a:p>
          <a:p>
            <a:pPr marL="0" indent="0">
              <a:buNone/>
            </a:pPr>
            <a:r>
              <a:rPr lang="ru-RU" dirty="0" smtClean="0"/>
              <a:t>В конце XIX в. в научный стиль входит прилагательное «дискурсивный». Оно используется в философской научной традиции конца XIX – начала </a:t>
            </a:r>
            <a:r>
              <a:rPr lang="ru-RU" dirty="0" err="1" smtClean="0"/>
              <a:t>XXвв</a:t>
            </a:r>
            <a:r>
              <a:rPr lang="ru-RU" dirty="0" smtClean="0"/>
              <a:t>. В собственно лингвистических исследованиях начала XX в. - «дискурсивное говорение».</a:t>
            </a:r>
          </a:p>
          <a:p>
            <a:pPr marL="0" indent="0">
              <a:buNone/>
            </a:pPr>
            <a:r>
              <a:rPr lang="ru-RU" dirty="0" smtClean="0"/>
              <a:t>В первой половине XX в - «дискурсивное мышление».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327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З. Харрис, 1952г: дискурс -последовательность </a:t>
            </a:r>
            <a:r>
              <a:rPr lang="ru-RU" dirty="0"/>
              <a:t>предложений, произнесённую (или написанную) одним (или более) человеком в определённой </a:t>
            </a:r>
            <a:r>
              <a:rPr lang="ru-RU" dirty="0" smtClean="0"/>
              <a:t>ситуации </a:t>
            </a:r>
            <a:r>
              <a:rPr lang="ru-RU" dirty="0"/>
              <a:t>(«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sentences</a:t>
            </a:r>
            <a:r>
              <a:rPr lang="ru-RU" dirty="0"/>
              <a:t> </a:t>
            </a:r>
            <a:r>
              <a:rPr lang="ru-RU" dirty="0" err="1"/>
              <a:t>spoken</a:t>
            </a:r>
            <a:r>
              <a:rPr lang="ru-RU" dirty="0"/>
              <a:t> </a:t>
            </a:r>
            <a:r>
              <a:rPr lang="ru-RU" dirty="0" err="1"/>
              <a:t>or</a:t>
            </a:r>
            <a:r>
              <a:rPr lang="ru-RU" dirty="0"/>
              <a:t> </a:t>
            </a:r>
            <a:r>
              <a:rPr lang="ru-RU" dirty="0" err="1"/>
              <a:t>written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succession</a:t>
            </a:r>
            <a:r>
              <a:rPr lang="ru-RU" dirty="0"/>
              <a:t> </a:t>
            </a:r>
            <a:r>
              <a:rPr lang="ru-RU" dirty="0" err="1"/>
              <a:t>by</a:t>
            </a:r>
            <a:r>
              <a:rPr lang="ru-RU" dirty="0"/>
              <a:t> </a:t>
            </a:r>
            <a:r>
              <a:rPr lang="ru-RU" dirty="0" err="1"/>
              <a:t>one</a:t>
            </a:r>
            <a:r>
              <a:rPr lang="ru-RU" dirty="0"/>
              <a:t> </a:t>
            </a:r>
            <a:r>
              <a:rPr lang="ru-RU" dirty="0" err="1"/>
              <a:t>or</a:t>
            </a:r>
            <a:r>
              <a:rPr lang="ru-RU" dirty="0"/>
              <a:t> </a:t>
            </a:r>
            <a:r>
              <a:rPr lang="ru-RU" dirty="0" err="1"/>
              <a:t>more</a:t>
            </a:r>
            <a:r>
              <a:rPr lang="ru-RU" dirty="0"/>
              <a:t> </a:t>
            </a:r>
            <a:r>
              <a:rPr lang="ru-RU" dirty="0" err="1"/>
              <a:t>persons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a </a:t>
            </a:r>
            <a:r>
              <a:rPr lang="ru-RU" dirty="0" err="1"/>
              <a:t>single</a:t>
            </a:r>
            <a:r>
              <a:rPr lang="ru-RU" dirty="0"/>
              <a:t> </a:t>
            </a:r>
            <a:r>
              <a:rPr lang="ru-RU" dirty="0" err="1"/>
              <a:t>situation</a:t>
            </a:r>
            <a:r>
              <a:rPr lang="ru-RU" dirty="0" smtClean="0"/>
              <a:t>»).</a:t>
            </a:r>
          </a:p>
          <a:p>
            <a:pPr marL="0" indent="0">
              <a:buNone/>
            </a:pPr>
            <a:r>
              <a:rPr lang="ru-RU" dirty="0"/>
              <a:t>Такое определение </a:t>
            </a:r>
            <a:r>
              <a:rPr lang="ru-RU" dirty="0" smtClean="0"/>
              <a:t>дискурса не </a:t>
            </a:r>
            <a:r>
              <a:rPr lang="ru-RU" dirty="0"/>
              <a:t>уменьшает полезности анализа, поскольку все языковые явления внутренне взаимосвязаны («</a:t>
            </a:r>
            <a:r>
              <a:rPr lang="ru-RU" dirty="0" err="1"/>
              <a:t>This</a:t>
            </a:r>
            <a:r>
              <a:rPr lang="ru-RU" dirty="0"/>
              <a:t> </a:t>
            </a:r>
            <a:r>
              <a:rPr lang="ru-RU" dirty="0" err="1"/>
              <a:t>restriction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connected</a:t>
            </a:r>
            <a:r>
              <a:rPr lang="ru-RU" dirty="0"/>
              <a:t> </a:t>
            </a:r>
            <a:r>
              <a:rPr lang="ru-RU" dirty="0" err="1"/>
              <a:t>discourse</a:t>
            </a:r>
            <a:r>
              <a:rPr lang="ru-RU" dirty="0"/>
              <a:t> </a:t>
            </a:r>
            <a:r>
              <a:rPr lang="ru-RU" dirty="0" err="1"/>
              <a:t>does</a:t>
            </a:r>
            <a:r>
              <a:rPr lang="ru-RU" dirty="0"/>
              <a:t> </a:t>
            </a:r>
            <a:r>
              <a:rPr lang="ru-RU" dirty="0" err="1"/>
              <a:t>not</a:t>
            </a:r>
            <a:r>
              <a:rPr lang="ru-RU" dirty="0"/>
              <a:t> </a:t>
            </a:r>
            <a:r>
              <a:rPr lang="ru-RU" dirty="0" err="1"/>
              <a:t>detract</a:t>
            </a:r>
            <a:r>
              <a:rPr lang="ru-RU" dirty="0"/>
              <a:t> </a:t>
            </a:r>
            <a:r>
              <a:rPr lang="ru-RU" dirty="0" err="1"/>
              <a:t>from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usefulness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analysis</a:t>
            </a:r>
            <a:r>
              <a:rPr lang="ru-RU" dirty="0"/>
              <a:t>, </a:t>
            </a:r>
            <a:r>
              <a:rPr lang="ru-RU" dirty="0" err="1"/>
              <a:t>since</a:t>
            </a:r>
            <a:r>
              <a:rPr lang="ru-RU" dirty="0"/>
              <a:t> </a:t>
            </a:r>
            <a:r>
              <a:rPr lang="ru-RU" dirty="0" err="1"/>
              <a:t>all</a:t>
            </a:r>
            <a:r>
              <a:rPr lang="ru-RU" dirty="0"/>
              <a:t> </a:t>
            </a:r>
            <a:r>
              <a:rPr lang="ru-RU" dirty="0" err="1"/>
              <a:t>language</a:t>
            </a:r>
            <a:r>
              <a:rPr lang="ru-RU" dirty="0"/>
              <a:t> </a:t>
            </a:r>
            <a:r>
              <a:rPr lang="ru-RU" dirty="0" err="1"/>
              <a:t>occurrences</a:t>
            </a:r>
            <a:r>
              <a:rPr lang="ru-RU" dirty="0"/>
              <a:t> </a:t>
            </a:r>
            <a:r>
              <a:rPr lang="ru-RU" dirty="0" err="1"/>
              <a:t>are</a:t>
            </a:r>
            <a:r>
              <a:rPr lang="ru-RU" dirty="0"/>
              <a:t> </a:t>
            </a:r>
            <a:r>
              <a:rPr lang="ru-RU" dirty="0" err="1"/>
              <a:t>internally</a:t>
            </a:r>
            <a:r>
              <a:rPr lang="ru-RU" dirty="0"/>
              <a:t> </a:t>
            </a:r>
            <a:r>
              <a:rPr lang="ru-RU" dirty="0" err="1"/>
              <a:t>connected</a:t>
            </a:r>
            <a:r>
              <a:rPr lang="ru-RU" dirty="0" smtClean="0"/>
              <a:t>»). </a:t>
            </a:r>
            <a:r>
              <a:rPr lang="ru-RU" dirty="0"/>
              <a:t>Кроме того, З. Харрис отмечает, что «язык не реализуется в сбивчивых словах и предложениях, но в связном дискурсе – от одного слова к десятитомному роману, от монолога до спора на Площади Единства («</a:t>
            </a:r>
            <a:r>
              <a:rPr lang="ru-RU" dirty="0" err="1"/>
              <a:t>Language</a:t>
            </a:r>
            <a:r>
              <a:rPr lang="ru-RU" dirty="0"/>
              <a:t> </a:t>
            </a:r>
            <a:r>
              <a:rPr lang="ru-RU" dirty="0" err="1"/>
              <a:t>does</a:t>
            </a:r>
            <a:r>
              <a:rPr lang="ru-RU" dirty="0"/>
              <a:t> </a:t>
            </a:r>
            <a:r>
              <a:rPr lang="ru-RU" dirty="0" err="1"/>
              <a:t>not</a:t>
            </a:r>
            <a:r>
              <a:rPr lang="ru-RU" dirty="0"/>
              <a:t> </a:t>
            </a:r>
            <a:r>
              <a:rPr lang="ru-RU" dirty="0" err="1"/>
              <a:t>occur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stray</a:t>
            </a:r>
            <a:r>
              <a:rPr lang="ru-RU" dirty="0"/>
              <a:t> </a:t>
            </a:r>
            <a:r>
              <a:rPr lang="ru-RU" dirty="0" err="1"/>
              <a:t>words</a:t>
            </a:r>
            <a:r>
              <a:rPr lang="ru-RU" dirty="0"/>
              <a:t> </a:t>
            </a:r>
            <a:r>
              <a:rPr lang="ru-RU" dirty="0" err="1"/>
              <a:t>or</a:t>
            </a:r>
            <a:r>
              <a:rPr lang="ru-RU" dirty="0"/>
              <a:t> </a:t>
            </a:r>
            <a:r>
              <a:rPr lang="ru-RU" dirty="0" err="1"/>
              <a:t>sentences</a:t>
            </a:r>
            <a:r>
              <a:rPr lang="ru-RU" dirty="0"/>
              <a:t>, </a:t>
            </a:r>
            <a:r>
              <a:rPr lang="ru-RU" dirty="0" err="1"/>
              <a:t>but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connected</a:t>
            </a:r>
            <a:r>
              <a:rPr lang="ru-RU" dirty="0"/>
              <a:t> </a:t>
            </a:r>
            <a:r>
              <a:rPr lang="ru-RU" dirty="0" err="1"/>
              <a:t>discourse</a:t>
            </a:r>
            <a:r>
              <a:rPr lang="ru-RU" dirty="0"/>
              <a:t> – </a:t>
            </a:r>
            <a:r>
              <a:rPr lang="ru-RU" dirty="0" err="1"/>
              <a:t>from</a:t>
            </a:r>
            <a:r>
              <a:rPr lang="ru-RU" dirty="0"/>
              <a:t> </a:t>
            </a:r>
            <a:r>
              <a:rPr lang="ru-RU" dirty="0" err="1"/>
              <a:t>one-word</a:t>
            </a:r>
            <a:r>
              <a:rPr lang="ru-RU" dirty="0"/>
              <a:t> </a:t>
            </a:r>
            <a:r>
              <a:rPr lang="ru-RU" dirty="0" err="1"/>
              <a:t>utterance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a </a:t>
            </a:r>
            <a:r>
              <a:rPr lang="ru-RU" dirty="0" err="1"/>
              <a:t>ten</a:t>
            </a:r>
            <a:r>
              <a:rPr lang="ru-RU" dirty="0"/>
              <a:t> – </a:t>
            </a:r>
            <a:r>
              <a:rPr lang="ru-RU" dirty="0" err="1"/>
              <a:t>volume</a:t>
            </a:r>
            <a:r>
              <a:rPr lang="ru-RU" dirty="0"/>
              <a:t> </a:t>
            </a:r>
            <a:r>
              <a:rPr lang="ru-RU" dirty="0" err="1"/>
              <a:t>work</a:t>
            </a:r>
            <a:r>
              <a:rPr lang="ru-RU" dirty="0"/>
              <a:t>, </a:t>
            </a:r>
            <a:r>
              <a:rPr lang="ru-RU" dirty="0" err="1"/>
              <a:t>from</a:t>
            </a:r>
            <a:r>
              <a:rPr lang="ru-RU" dirty="0"/>
              <a:t> a </a:t>
            </a:r>
            <a:r>
              <a:rPr lang="ru-RU" dirty="0" err="1"/>
              <a:t>monolog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a </a:t>
            </a:r>
            <a:r>
              <a:rPr lang="ru-RU" dirty="0" err="1"/>
              <a:t>Union</a:t>
            </a:r>
            <a:r>
              <a:rPr lang="ru-RU" dirty="0"/>
              <a:t> </a:t>
            </a:r>
            <a:r>
              <a:rPr lang="ru-RU" dirty="0" err="1"/>
              <a:t>Square</a:t>
            </a:r>
            <a:r>
              <a:rPr lang="ru-RU" dirty="0"/>
              <a:t> </a:t>
            </a:r>
            <a:r>
              <a:rPr lang="ru-RU" dirty="0" err="1"/>
              <a:t>argument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135005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Лингвистика текста</a:t>
            </a:r>
          </a:p>
          <a:p>
            <a:r>
              <a:rPr lang="ru-RU" dirty="0"/>
              <a:t>информативность (виды информации в тексте);</a:t>
            </a:r>
          </a:p>
          <a:p>
            <a:r>
              <a:rPr lang="ru-RU" dirty="0" err="1"/>
              <a:t>Когезия</a:t>
            </a:r>
            <a:r>
              <a:rPr lang="ru-RU" dirty="0"/>
              <a:t> (</a:t>
            </a:r>
            <a:r>
              <a:rPr lang="ru-RU" dirty="0" err="1"/>
              <a:t>внутритекстовые</a:t>
            </a:r>
            <a:r>
              <a:rPr lang="ru-RU" dirty="0"/>
              <a:t> связи),</a:t>
            </a:r>
          </a:p>
          <a:p>
            <a:r>
              <a:rPr lang="ru-RU" dirty="0" err="1"/>
              <a:t>Автосемантия</a:t>
            </a:r>
            <a:r>
              <a:rPr lang="ru-RU" dirty="0"/>
              <a:t> отрезков текста;</a:t>
            </a:r>
          </a:p>
          <a:p>
            <a:r>
              <a:rPr lang="ru-RU" dirty="0"/>
              <a:t>Континуум;</a:t>
            </a:r>
          </a:p>
          <a:p>
            <a:r>
              <a:rPr lang="ru-RU" dirty="0"/>
              <a:t>Ретроспекция и </a:t>
            </a:r>
            <a:r>
              <a:rPr lang="ru-RU" dirty="0" err="1"/>
              <a:t>проспекция</a:t>
            </a:r>
            <a:r>
              <a:rPr lang="ru-RU" dirty="0"/>
              <a:t>;</a:t>
            </a:r>
          </a:p>
          <a:p>
            <a:r>
              <a:rPr lang="ru-RU" dirty="0"/>
              <a:t>Модальность;</a:t>
            </a:r>
          </a:p>
          <a:p>
            <a:r>
              <a:rPr lang="ru-RU" dirty="0"/>
              <a:t>Интеграция и завершенность текста</a:t>
            </a:r>
            <a:r>
              <a:rPr lang="ru-RU" dirty="0" smtClean="0"/>
              <a:t>.(Лингвистика текста, И.Р. Гальперин)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068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Дискурс – это текст, взятый в событийном аспекте; речь, рассматриваемая как целенаправленное социальное действие, как компонент, участвующий во взаимодействии людей и в механизмах их сознания (когнитивных процессах)</a:t>
            </a:r>
          </a:p>
        </p:txBody>
      </p:sp>
    </p:spTree>
    <p:extLst>
      <p:ext uri="{BB962C8B-B14F-4D97-AF65-F5344CB8AC3E}">
        <p14:creationId xmlns:p14="http://schemas.microsoft.com/office/powerpoint/2010/main" val="860228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«Дискурс – это письменный или речевой вербальный продукт коммуникативного действия» </a:t>
            </a:r>
          </a:p>
          <a:p>
            <a:r>
              <a:rPr lang="ru-RU" dirty="0" smtClean="0"/>
              <a:t>«</a:t>
            </a:r>
            <a:r>
              <a:rPr lang="ru-RU" dirty="0"/>
              <a:t>Дискурс – это сложное коммуникативное явление, включающее наряду с текстом внеязыковые факторы, которые влияют на его производство и восприятие»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Дискурс – это коммуникативная ситуация, включающая сознание </a:t>
            </a:r>
            <a:r>
              <a:rPr lang="ru-RU" dirty="0" err="1"/>
              <a:t>коммуникантов</a:t>
            </a:r>
            <a:r>
              <a:rPr lang="ru-RU" dirty="0"/>
              <a:t> (партнеров общения) и создающийся в процессе общения текст»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Дискурс – это текст, погруженный в ситуацию общения</a:t>
            </a:r>
            <a:r>
              <a:rPr lang="ru-RU" dirty="0" smtClean="0"/>
              <a:t>»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«Дискурс- </a:t>
            </a:r>
            <a:r>
              <a:rPr lang="ru-RU" dirty="0"/>
              <a:t>речь, присвоенная </a:t>
            </a:r>
            <a:r>
              <a:rPr lang="ru-RU" dirty="0" smtClean="0"/>
              <a:t>говорящим».</a:t>
            </a:r>
            <a:endParaRPr lang="ru-RU" dirty="0"/>
          </a:p>
          <a:p>
            <a:r>
              <a:rPr lang="ru-RU" dirty="0" smtClean="0"/>
              <a:t>«Дискурс </a:t>
            </a:r>
            <a:r>
              <a:rPr lang="ru-RU" dirty="0"/>
              <a:t>=</a:t>
            </a:r>
            <a:r>
              <a:rPr lang="ru-RU" dirty="0" err="1" smtClean="0"/>
              <a:t>текст+контекст</a:t>
            </a:r>
            <a:r>
              <a:rPr lang="ru-RU" dirty="0" smtClean="0"/>
              <a:t>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383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588" y="1600200"/>
            <a:ext cx="282082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472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«освободиться от хаоса тех понятий, которые (каждое по-своему) затемняют понятие прерывности</a:t>
            </a:r>
            <a:r>
              <a:rPr lang="ru-RU" dirty="0" smtClean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593345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Дискретность (и непрерывность)- свойства объектов природы, общества и мышления, обобщаемые в специальных научных, общенаучных и философских понятиях, отражающих их строение, структуру и происходящие процессы. Д. (</a:t>
            </a:r>
            <a:r>
              <a:rPr lang="ru-RU" dirty="0" err="1" smtClean="0"/>
              <a:t>по-лат</a:t>
            </a:r>
            <a:r>
              <a:rPr lang="ru-RU" dirty="0" smtClean="0"/>
              <a:t>. </a:t>
            </a:r>
            <a:r>
              <a:rPr lang="ru-RU" dirty="0" err="1" smtClean="0"/>
              <a:t>discretus</a:t>
            </a:r>
            <a:r>
              <a:rPr lang="ru-RU" dirty="0" smtClean="0"/>
              <a:t>) означает «прерывистый», состоящий из отдельных частей, раздельный. Синонимы понятия Д. - </a:t>
            </a:r>
            <a:r>
              <a:rPr lang="ru-RU" dirty="0" err="1" smtClean="0"/>
              <a:t>атомистичность</a:t>
            </a:r>
            <a:r>
              <a:rPr lang="ru-RU" dirty="0" smtClean="0"/>
              <a:t>, </a:t>
            </a:r>
            <a:r>
              <a:rPr lang="ru-RU" dirty="0" err="1" smtClean="0"/>
              <a:t>диффузность</a:t>
            </a:r>
            <a:r>
              <a:rPr lang="ru-RU" dirty="0" smtClean="0"/>
              <a:t> и дифференциация, зернистость, </a:t>
            </a:r>
            <a:r>
              <a:rPr lang="ru-RU" dirty="0" err="1" smtClean="0"/>
              <a:t>корпускулярность</a:t>
            </a:r>
            <a:r>
              <a:rPr lang="ru-RU" dirty="0" smtClean="0"/>
              <a:t>, </a:t>
            </a:r>
            <a:r>
              <a:rPr lang="ru-RU" dirty="0" err="1" smtClean="0"/>
              <a:t>нецельность</a:t>
            </a:r>
            <a:r>
              <a:rPr lang="ru-RU" dirty="0" smtClean="0"/>
              <a:t>. Это также раздробленность, </a:t>
            </a:r>
            <a:r>
              <a:rPr lang="ru-RU" dirty="0" err="1" smtClean="0"/>
              <a:t>точечность</a:t>
            </a:r>
            <a:r>
              <a:rPr lang="ru-RU" dirty="0" smtClean="0"/>
              <a:t>. фрагментарность (от лат. </a:t>
            </a:r>
            <a:r>
              <a:rPr lang="ru-RU" dirty="0" err="1" smtClean="0"/>
              <a:t>fraction</a:t>
            </a:r>
            <a:r>
              <a:rPr lang="ru-RU" dirty="0" smtClean="0"/>
              <a:t> – доля, часть) и др. Н. в философии и науке часто обозначается термином «континуальный» (от лат. </a:t>
            </a:r>
            <a:r>
              <a:rPr lang="ru-RU" dirty="0" err="1" smtClean="0"/>
              <a:t>continuum</a:t>
            </a:r>
            <a:r>
              <a:rPr lang="ru-RU" dirty="0" smtClean="0"/>
              <a:t> – непрерывный, сплошной). Но Н. - близка по смыслу к цельности и целостности, единству, неразрывности и др. Д. и Н. суть противоположности, которые отображают как делимость объектов любого рода, а также единство целого.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2345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808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Дискурс: к определению понятия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Дискурс: к определению понятия</dc:title>
  <dc:creator>User</dc:creator>
  <cp:lastModifiedBy>User</cp:lastModifiedBy>
  <cp:revision>6</cp:revision>
  <dcterms:created xsi:type="dcterms:W3CDTF">2024-05-10T00:40:04Z</dcterms:created>
  <dcterms:modified xsi:type="dcterms:W3CDTF">2024-05-10T02:47:45Z</dcterms:modified>
</cp:coreProperties>
</file>