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1" r:id="rId5"/>
    <p:sldId id="262" r:id="rId6"/>
    <p:sldId id="258" r:id="rId7"/>
    <p:sldId id="259" r:id="rId8"/>
    <p:sldId id="263" r:id="rId9"/>
    <p:sldId id="265" r:id="rId10"/>
    <p:sldId id="266" r:id="rId11"/>
    <p:sldId id="260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такое культура?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1. Совокупность производственных, общественных и духовных достижений людей. </a:t>
            </a:r>
            <a:r>
              <a:rPr lang="ru-RU" i="1" dirty="0" smtClean="0"/>
              <a:t>История культуры. К. древних греков.</a:t>
            </a:r>
          </a:p>
          <a:p>
            <a:pPr algn="just"/>
            <a:r>
              <a:rPr lang="en-US" dirty="0" smtClean="0"/>
              <a:t>https://yandex.ru/images/search?from=tabbar&amp;text=%D0%BA%D1%83%D0%BB%D1%8C%D1%82%D1%83%D1%80%D0%B0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ssr_kids_poster_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785794"/>
            <a:ext cx="3857652" cy="5340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44402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Культура –</a:t>
            </a: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57200" y="765175"/>
            <a:ext cx="7239000" cy="5691188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altLang="ru-RU" sz="1800" dirty="0" smtClean="0"/>
              <a:t>это «совокупность результатов и процессов любой социальной деятельности человека; культура противопоставляется природе, т. е. совокупности внешних, не зависящих от человека условий его существования. Таким образом, окружающая человека действительность дана в виде природы и культуры. Три критерия в содержании концепта являются общепризнанными: культура понимается как продукт социальной (а не биологической) активности человека; культура имеет исторический генезис: она накапливает, аккумулирует ценности, а наследование культуры от поколения к поколению называется традицией; культура очень важна для становления человеческой личности: индивид складывается всегда как член определенной общности людей, так что становление человека, если отвлечься от биологических особенностей личности, – это социализация, т. е. формирование его внутреннего мира под воздействием норм и ценностей, свойственных определенному социальному коллективу. Частным случаем социализации является аккультурация – процесс усвоения личностью, сформированной в культуре А, элементов культуры Б» [Верещагин, Костомаров, 2005, с. 16].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Культура: общее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Достижения → положительная оценка.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Варварство – цивилизация</a:t>
            </a:r>
          </a:p>
          <a:p>
            <a:pPr marL="1371600" lvl="3" indent="0">
              <a:buNone/>
            </a:pPr>
            <a:r>
              <a:rPr lang="ru-RU" dirty="0" smtClean="0"/>
              <a:t>	культура</a:t>
            </a:r>
          </a:p>
          <a:p>
            <a:pPr marL="1371600" lvl="3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28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(Словарь Ожегова)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1. Совокупность производственных, общественных и духовных достижений людей. </a:t>
            </a:r>
            <a:r>
              <a:rPr lang="ru-RU" i="1" dirty="0" smtClean="0"/>
              <a:t>История культуры. К. древних греков.</a:t>
            </a:r>
            <a:r>
              <a:rPr lang="ru-RU" dirty="0" smtClean="0"/>
              <a:t> 2. То же, что культурность (см. </a:t>
            </a:r>
            <a:r>
              <a:rPr lang="ru-RU" i="1" dirty="0" smtClean="0"/>
              <a:t>культурный</a:t>
            </a:r>
            <a:r>
              <a:rPr lang="ru-RU" dirty="0" smtClean="0"/>
              <a:t> во 2 знач.). </a:t>
            </a:r>
            <a:r>
              <a:rPr lang="ru-RU" i="1" dirty="0" smtClean="0"/>
              <a:t>Человек высокой культуры. </a:t>
            </a:r>
            <a:r>
              <a:rPr lang="ru-RU" dirty="0" smtClean="0"/>
              <a:t>3. Разведение, выращивание какого-н. растения или животного (спец.). </a:t>
            </a:r>
            <a:r>
              <a:rPr lang="ru-RU" i="1" dirty="0" smtClean="0"/>
              <a:t>К. льна. К. шелкопряда. </a:t>
            </a:r>
            <a:r>
              <a:rPr lang="ru-RU" dirty="0" smtClean="0"/>
              <a:t>4. Разводимое растение, а также (спец.) клетки микроорганизмов, выращенные в питательной среде в лабораторных или промышленных условиях. </a:t>
            </a:r>
            <a:r>
              <a:rPr lang="ru-RU" i="1" dirty="0" smtClean="0"/>
              <a:t>Технические культуры. К. органической ткани. </a:t>
            </a:r>
            <a:r>
              <a:rPr lang="ru-RU" dirty="0" smtClean="0"/>
              <a:t>5. Высокий уровень чего-н., высокое развитие, умение. </a:t>
            </a:r>
            <a:r>
              <a:rPr lang="ru-RU" i="1" dirty="0" smtClean="0"/>
              <a:t>К. производства. К. голоса (у певцов). Физическая к. (физкультура). К. речи.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3. Разведение, выращивание какого-н. растения или животного (спец.). </a:t>
            </a:r>
            <a:r>
              <a:rPr lang="ru-RU" i="1" dirty="0" smtClean="0"/>
              <a:t>К. льна. К. шелкопряда. </a:t>
            </a:r>
            <a:r>
              <a:rPr lang="ru-RU" dirty="0" smtClean="0"/>
              <a:t>4. Разводимое растение, а также (спец.) клетки микроорганизмов, выращенные в питательной среде в лабораторных или промышленных условиях. </a:t>
            </a:r>
            <a:r>
              <a:rPr lang="ru-RU" i="1" dirty="0" smtClean="0"/>
              <a:t>Технические культуры. К. органической ткани.</a:t>
            </a:r>
          </a:p>
          <a:p>
            <a:pPr algn="just"/>
            <a:r>
              <a:rPr lang="ru-RU" dirty="0" smtClean="0"/>
              <a:t>Ср. </a:t>
            </a:r>
            <a:r>
              <a:rPr lang="ru-RU" dirty="0" err="1" smtClean="0"/>
              <a:t>древнегреч</a:t>
            </a:r>
            <a:r>
              <a:rPr lang="ru-RU" dirty="0" smtClean="0"/>
              <a:t>. </a:t>
            </a:r>
            <a:r>
              <a:rPr lang="en-GB" dirty="0" smtClean="0"/>
              <a:t>‘</a:t>
            </a:r>
            <a:r>
              <a:rPr lang="ru-RU" dirty="0" smtClean="0"/>
              <a:t>возделывание</a:t>
            </a:r>
            <a:r>
              <a:rPr lang="en-US" dirty="0" smtClean="0"/>
              <a:t> </a:t>
            </a:r>
            <a:r>
              <a:rPr lang="ru-RU" dirty="0" smtClean="0"/>
              <a:t>/ обработка поля</a:t>
            </a:r>
            <a:r>
              <a:rPr lang="en-GB" dirty="0" smtClean="0"/>
              <a:t>’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3611601a4f8f24c70fcd5a21faff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85860"/>
            <a:ext cx="7000923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i="1" dirty="0" smtClean="0"/>
              <a:t>Культура 2 = культурность, </a:t>
            </a:r>
          </a:p>
          <a:p>
            <a:pPr algn="just">
              <a:buNone/>
            </a:pPr>
            <a:r>
              <a:rPr lang="ru-RU" i="1" dirty="0" smtClean="0"/>
              <a:t>	см. культурный 2</a:t>
            </a:r>
            <a:r>
              <a:rPr lang="ru-RU" dirty="0" smtClean="0"/>
              <a:t>. Находящийся на высоком уровне культуры, соответствующий ему</a:t>
            </a:r>
            <a:r>
              <a:rPr lang="ru-RU" i="1" dirty="0" smtClean="0"/>
              <a:t>. К. человек. Культурное общество. Культурно </a:t>
            </a:r>
            <a:r>
              <a:rPr lang="ru-RU" dirty="0" smtClean="0"/>
              <a:t>(нареч.) </a:t>
            </a:r>
            <a:r>
              <a:rPr lang="ru-RU" i="1" dirty="0" smtClean="0"/>
              <a:t>себя вести. </a:t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9c4659319f3df4302877e71fb9094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000108"/>
            <a:ext cx="6429420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5. Высокий уровень чего-н., высокое развитие, умение. </a:t>
            </a:r>
            <a:r>
              <a:rPr lang="ru-RU" i="1" dirty="0" smtClean="0"/>
              <a:t>К. производства. К. голоса (у певцов). Физическая к. (физкультура). К. речи.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435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Что такое культура?</vt:lpstr>
      <vt:lpstr>Слайд 2</vt:lpstr>
      <vt:lpstr>КУЛЬТУРА (Словарь Ожегова)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Культура –</vt:lpstr>
      <vt:lpstr>Культура: общее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культура?</dc:title>
  <dc:creator>Мамедов Ахмед Алипашевич</dc:creator>
  <cp:lastModifiedBy>mamedovaa</cp:lastModifiedBy>
  <cp:revision>25</cp:revision>
  <dcterms:created xsi:type="dcterms:W3CDTF">2021-09-06T07:33:40Z</dcterms:created>
  <dcterms:modified xsi:type="dcterms:W3CDTF">2024-09-09T05:32:13Z</dcterms:modified>
</cp:coreProperties>
</file>