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9" r:id="rId12"/>
    <p:sldId id="260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16AD0F-6345-4375-9013-B8F24660FB36}" type="doc">
      <dgm:prSet loTypeId="urn:microsoft.com/office/officeart/2005/8/layout/default#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1ECDB209-418A-4E32-BA72-FD905B813E50}">
      <dgm:prSet phldrT="[Текст]" custT="1"/>
      <dgm:spPr/>
      <dgm:t>
        <a:bodyPr/>
        <a:lstStyle/>
        <a:p>
          <a:r>
            <a:rPr lang="ru-RU" sz="2000" b="1" dirty="0" err="1" smtClean="0">
              <a:solidFill>
                <a:schemeClr val="tx1"/>
              </a:solidFill>
            </a:rPr>
            <a:t>Семасиографические</a:t>
          </a:r>
          <a:r>
            <a:rPr lang="ru-RU" sz="2000" b="1" dirty="0" smtClean="0">
              <a:solidFill>
                <a:schemeClr val="tx1"/>
              </a:solidFill>
            </a:rPr>
            <a:t> системы : не письмо</a:t>
          </a:r>
          <a:endParaRPr lang="ru-RU" sz="2000" b="1" dirty="0">
            <a:solidFill>
              <a:schemeClr val="tx1"/>
            </a:solidFill>
          </a:endParaRPr>
        </a:p>
      </dgm:t>
    </dgm:pt>
    <dgm:pt modelId="{6E4393E0-6DC6-489F-8EEE-237AD968842E}" type="parTrans" cxnId="{D587C879-9FDE-4A2E-9452-B3875F1B50AD}">
      <dgm:prSet/>
      <dgm:spPr/>
      <dgm:t>
        <a:bodyPr/>
        <a:lstStyle/>
        <a:p>
          <a:endParaRPr lang="ru-RU" sz="2000" b="1"/>
        </a:p>
      </dgm:t>
    </dgm:pt>
    <dgm:pt modelId="{1FAC2192-386C-4132-8EEA-0723FE42A562}" type="sibTrans" cxnId="{D587C879-9FDE-4A2E-9452-B3875F1B50AD}">
      <dgm:prSet/>
      <dgm:spPr/>
      <dgm:t>
        <a:bodyPr/>
        <a:lstStyle/>
        <a:p>
          <a:endParaRPr lang="ru-RU" sz="2000" b="1"/>
        </a:p>
      </dgm:t>
    </dgm:pt>
    <dgm:pt modelId="{EF3500FC-D8AF-4F2C-8211-3F8747BE3B6E}">
      <dgm:prSet phldrT="[Текст]" custT="1"/>
      <dgm:spPr/>
      <dgm:t>
        <a:bodyPr/>
        <a:lstStyle/>
        <a:p>
          <a:r>
            <a:rPr lang="ru-RU" sz="2000" b="1" dirty="0" err="1" smtClean="0">
              <a:solidFill>
                <a:schemeClr val="tx1"/>
              </a:solidFill>
            </a:rPr>
            <a:t>Глоттографические</a:t>
          </a:r>
          <a:r>
            <a:rPr lang="ru-RU" sz="2000" b="1" dirty="0" smtClean="0">
              <a:solidFill>
                <a:schemeClr val="tx1"/>
              </a:solidFill>
            </a:rPr>
            <a:t> системы </a:t>
          </a:r>
          <a:endParaRPr lang="ru-RU" sz="2000" b="1" dirty="0">
            <a:solidFill>
              <a:schemeClr val="tx1"/>
            </a:solidFill>
          </a:endParaRPr>
        </a:p>
      </dgm:t>
    </dgm:pt>
    <dgm:pt modelId="{EB65274E-2373-426C-A8D2-19B7008F7F80}" type="parTrans" cxnId="{589063DA-E48E-46BF-9E18-47CF12BC7910}">
      <dgm:prSet/>
      <dgm:spPr/>
      <dgm:t>
        <a:bodyPr/>
        <a:lstStyle/>
        <a:p>
          <a:endParaRPr lang="ru-RU" sz="2000" b="1"/>
        </a:p>
      </dgm:t>
    </dgm:pt>
    <dgm:pt modelId="{D6F393D8-B643-4827-998D-69C92C9F2211}" type="sibTrans" cxnId="{589063DA-E48E-46BF-9E18-47CF12BC7910}">
      <dgm:prSet/>
      <dgm:spPr/>
      <dgm:t>
        <a:bodyPr/>
        <a:lstStyle/>
        <a:p>
          <a:endParaRPr lang="ru-RU" sz="2000" b="1"/>
        </a:p>
      </dgm:t>
    </dgm:pt>
    <dgm:pt modelId="{E496BE5C-C0FF-47F8-92A0-EE6A4D340348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логографические</a:t>
          </a:r>
          <a:r>
            <a:rPr lang="en-US" sz="2000" b="1" dirty="0" smtClean="0">
              <a:solidFill>
                <a:schemeClr val="tx1"/>
              </a:solidFill>
            </a:rPr>
            <a:t>: </a:t>
          </a:r>
          <a:r>
            <a:rPr lang="ru-RU" sz="2000" b="1" dirty="0" smtClean="0">
              <a:solidFill>
                <a:schemeClr val="tx1"/>
              </a:solidFill>
            </a:rPr>
            <a:t>китайские иероглифы </a:t>
          </a:r>
          <a:endParaRPr lang="ru-RU" sz="2000" b="1" dirty="0">
            <a:solidFill>
              <a:schemeClr val="tx1"/>
            </a:solidFill>
          </a:endParaRPr>
        </a:p>
      </dgm:t>
    </dgm:pt>
    <dgm:pt modelId="{3EEC2FCB-1FF1-49A4-8E24-9C4AADFBCD37}" type="parTrans" cxnId="{9EF1B5E5-AF80-4D31-8D87-8C3712CF5ED7}">
      <dgm:prSet/>
      <dgm:spPr/>
      <dgm:t>
        <a:bodyPr/>
        <a:lstStyle/>
        <a:p>
          <a:endParaRPr lang="ru-RU" sz="2000" b="1"/>
        </a:p>
      </dgm:t>
    </dgm:pt>
    <dgm:pt modelId="{A546872D-CFDA-414D-80B5-AF53214BCF12}" type="sibTrans" cxnId="{9EF1B5E5-AF80-4D31-8D87-8C3712CF5ED7}">
      <dgm:prSet/>
      <dgm:spPr/>
      <dgm:t>
        <a:bodyPr/>
        <a:lstStyle/>
        <a:p>
          <a:endParaRPr lang="ru-RU" sz="2000" b="1"/>
        </a:p>
      </dgm:t>
    </dgm:pt>
    <dgm:pt modelId="{3E33E15B-1B06-4509-B5F4-6F0C3FE5165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Фонографические</a:t>
          </a:r>
          <a:endParaRPr lang="ru-RU" sz="2000" b="1" dirty="0">
            <a:solidFill>
              <a:schemeClr val="tx1"/>
            </a:solidFill>
          </a:endParaRPr>
        </a:p>
      </dgm:t>
    </dgm:pt>
    <dgm:pt modelId="{7356B9F1-D4BB-421C-A7CC-1AC29A640C9A}" type="parTrans" cxnId="{2B9A9F7A-CA2F-465C-8FBC-6548F9A9419F}">
      <dgm:prSet/>
      <dgm:spPr/>
      <dgm:t>
        <a:bodyPr/>
        <a:lstStyle/>
        <a:p>
          <a:endParaRPr lang="ru-RU" sz="2000" b="1"/>
        </a:p>
      </dgm:t>
    </dgm:pt>
    <dgm:pt modelId="{BFD8EE6B-96EB-46B7-AC75-4A4DED829BC8}" type="sibTrans" cxnId="{2B9A9F7A-CA2F-465C-8FBC-6548F9A9419F}">
      <dgm:prSet/>
      <dgm:spPr/>
      <dgm:t>
        <a:bodyPr/>
        <a:lstStyle/>
        <a:p>
          <a:endParaRPr lang="ru-RU" sz="2000" b="1"/>
        </a:p>
      </dgm:t>
    </dgm:pt>
    <dgm:pt modelId="{5A127868-9825-4DE7-B2C6-09233A6A5B39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Слоговые</a:t>
          </a:r>
          <a:endParaRPr lang="ru-RU" sz="2000" b="1" dirty="0">
            <a:solidFill>
              <a:schemeClr val="tx1"/>
            </a:solidFill>
          </a:endParaRPr>
        </a:p>
      </dgm:t>
    </dgm:pt>
    <dgm:pt modelId="{09C466C7-3A71-410E-B425-A7DCF2BD4C5C}" type="parTrans" cxnId="{55978BA0-3C3B-4ACE-8DF5-607E365E47E7}">
      <dgm:prSet/>
      <dgm:spPr/>
      <dgm:t>
        <a:bodyPr/>
        <a:lstStyle/>
        <a:p>
          <a:endParaRPr lang="ru-RU" sz="2000" b="1"/>
        </a:p>
      </dgm:t>
    </dgm:pt>
    <dgm:pt modelId="{FCAC091E-4805-4D26-B8B6-ECA0EA1F7D04}" type="sibTrans" cxnId="{55978BA0-3C3B-4ACE-8DF5-607E365E47E7}">
      <dgm:prSet/>
      <dgm:spPr/>
      <dgm:t>
        <a:bodyPr/>
        <a:lstStyle/>
        <a:p>
          <a:endParaRPr lang="ru-RU" sz="2000" b="1"/>
        </a:p>
      </dgm:t>
    </dgm:pt>
    <dgm:pt modelId="{6BB4F61A-5845-4B0A-BEAE-B21A49C7641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Алфавитные</a:t>
          </a:r>
          <a:endParaRPr lang="ru-RU" sz="2000" b="1" dirty="0">
            <a:solidFill>
              <a:schemeClr val="tx1"/>
            </a:solidFill>
          </a:endParaRPr>
        </a:p>
      </dgm:t>
    </dgm:pt>
    <dgm:pt modelId="{3CB57471-B5C4-43E8-A658-1CD3806CA506}" type="parTrans" cxnId="{85A8D74D-BB2B-465B-8DDC-F1BE066DDBF1}">
      <dgm:prSet/>
      <dgm:spPr/>
      <dgm:t>
        <a:bodyPr/>
        <a:lstStyle/>
        <a:p>
          <a:endParaRPr lang="ru-RU" sz="2000" b="1"/>
        </a:p>
      </dgm:t>
    </dgm:pt>
    <dgm:pt modelId="{DE8C8ECC-079D-4B3D-A3B7-49ABDAFFA6FC}" type="sibTrans" cxnId="{85A8D74D-BB2B-465B-8DDC-F1BE066DDBF1}">
      <dgm:prSet/>
      <dgm:spPr/>
      <dgm:t>
        <a:bodyPr/>
        <a:lstStyle/>
        <a:p>
          <a:endParaRPr lang="ru-RU" sz="2000" b="1"/>
        </a:p>
      </dgm:t>
    </dgm:pt>
    <dgm:pt modelId="{0958E2F6-52C2-41BA-923D-B710C5CE7B58}">
      <dgm:prSet phldrT="[Текст]" custT="1"/>
      <dgm:spPr/>
      <dgm:t>
        <a:bodyPr/>
        <a:lstStyle/>
        <a:p>
          <a:r>
            <a:rPr lang="ru-RU" sz="2000" b="1" dirty="0" err="1" smtClean="0">
              <a:solidFill>
                <a:schemeClr val="tx1"/>
              </a:solidFill>
            </a:rPr>
            <a:t>Признако</a:t>
          </a:r>
          <a:r>
            <a:rPr lang="ru-RU" sz="2000" b="1" dirty="0" smtClean="0">
              <a:solidFill>
                <a:schemeClr val="tx1"/>
              </a:solidFill>
            </a:rPr>
            <a:t>-вые</a:t>
          </a:r>
          <a:r>
            <a:rPr lang="ru-RU" sz="2000" b="1" dirty="0" smtClean="0"/>
            <a:t> </a:t>
          </a:r>
          <a:r>
            <a:rPr lang="ru-RU" sz="2000" b="1" dirty="0" smtClean="0">
              <a:solidFill>
                <a:schemeClr val="tx1"/>
              </a:solidFill>
            </a:rPr>
            <a:t>системы: корейское письмо</a:t>
          </a:r>
          <a:endParaRPr lang="ru-RU" sz="2000" b="1" dirty="0">
            <a:solidFill>
              <a:schemeClr val="tx1"/>
            </a:solidFill>
          </a:endParaRPr>
        </a:p>
      </dgm:t>
    </dgm:pt>
    <dgm:pt modelId="{3CBC38AB-8442-4F1B-BFEC-9C4956200969}" type="parTrans" cxnId="{B592A499-0892-4BA6-9009-62AC97D34285}">
      <dgm:prSet/>
      <dgm:spPr/>
      <dgm:t>
        <a:bodyPr/>
        <a:lstStyle/>
        <a:p>
          <a:endParaRPr lang="ru-RU" sz="2000" b="1"/>
        </a:p>
      </dgm:t>
    </dgm:pt>
    <dgm:pt modelId="{E4C04C34-7FF3-4AF8-816C-FC7CE0D65569}" type="sibTrans" cxnId="{B592A499-0892-4BA6-9009-62AC97D34285}">
      <dgm:prSet/>
      <dgm:spPr/>
      <dgm:t>
        <a:bodyPr/>
        <a:lstStyle/>
        <a:p>
          <a:endParaRPr lang="ru-RU" sz="2000" b="1"/>
        </a:p>
      </dgm:t>
    </dgm:pt>
    <dgm:pt modelId="{10F82969-1B7D-4D22-8B7F-FC5557117BB3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Собственно слоговые: слоги с разными гласными, но одним согласным обозначаются разными знаками</a:t>
          </a:r>
          <a:endParaRPr lang="ru-RU" sz="2000" b="1" dirty="0">
            <a:solidFill>
              <a:schemeClr val="tx1"/>
            </a:solidFill>
          </a:endParaRPr>
        </a:p>
      </dgm:t>
    </dgm:pt>
    <dgm:pt modelId="{91949E2B-84F0-4E83-9E51-50E81313FF1B}" type="parTrans" cxnId="{8958BD98-6ECB-4A2F-BE91-C74FB5347E8F}">
      <dgm:prSet/>
      <dgm:spPr/>
      <dgm:t>
        <a:bodyPr/>
        <a:lstStyle/>
        <a:p>
          <a:endParaRPr lang="ru-RU" sz="2000" b="1"/>
        </a:p>
      </dgm:t>
    </dgm:pt>
    <dgm:pt modelId="{27799502-2158-4843-9638-ED51D122027C}" type="sibTrans" cxnId="{8958BD98-6ECB-4A2F-BE91-C74FB5347E8F}">
      <dgm:prSet/>
      <dgm:spPr/>
      <dgm:t>
        <a:bodyPr/>
        <a:lstStyle/>
        <a:p>
          <a:endParaRPr lang="ru-RU" sz="2000" b="1"/>
        </a:p>
      </dgm:t>
    </dgm:pt>
    <dgm:pt modelId="{3DEAA21D-9B84-4563-9159-A206A8850AB7}">
      <dgm:prSet phldrT="[Текст]" custT="1"/>
      <dgm:spPr/>
      <dgm:t>
        <a:bodyPr/>
        <a:lstStyle/>
        <a:p>
          <a:r>
            <a:rPr lang="ru-RU" sz="2000" b="1" dirty="0" err="1" smtClean="0">
              <a:solidFill>
                <a:schemeClr val="tx1"/>
              </a:solidFill>
            </a:rPr>
            <a:t>Абугида</a:t>
          </a:r>
          <a:endParaRPr lang="ru-RU" sz="2000" b="1" dirty="0">
            <a:solidFill>
              <a:schemeClr val="tx1"/>
            </a:solidFill>
          </a:endParaRPr>
        </a:p>
      </dgm:t>
    </dgm:pt>
    <dgm:pt modelId="{AC28A088-BD4B-40BE-9563-00527859805A}" type="parTrans" cxnId="{20C6F561-2B86-48E1-81AA-5ECC8E9461DA}">
      <dgm:prSet/>
      <dgm:spPr/>
      <dgm:t>
        <a:bodyPr/>
        <a:lstStyle/>
        <a:p>
          <a:endParaRPr lang="ru-RU" sz="2000" b="1"/>
        </a:p>
      </dgm:t>
    </dgm:pt>
    <dgm:pt modelId="{E9F398A0-909A-4409-B278-00096428FA21}" type="sibTrans" cxnId="{20C6F561-2B86-48E1-81AA-5ECC8E9461DA}">
      <dgm:prSet/>
      <dgm:spPr/>
      <dgm:t>
        <a:bodyPr/>
        <a:lstStyle/>
        <a:p>
          <a:endParaRPr lang="ru-RU" sz="2000" b="1"/>
        </a:p>
      </dgm:t>
    </dgm:pt>
    <dgm:pt modelId="{8E45520E-3BD1-47F1-B43C-C52465424702}">
      <dgm:prSet phldrT="[Текст]" custT="1"/>
      <dgm:spPr/>
      <dgm:t>
        <a:bodyPr/>
        <a:lstStyle/>
        <a:p>
          <a:r>
            <a:rPr lang="ru-RU" sz="2000" b="1" dirty="0" err="1" smtClean="0">
              <a:solidFill>
                <a:schemeClr val="tx1"/>
              </a:solidFill>
            </a:rPr>
            <a:t>Абджады</a:t>
          </a:r>
          <a:endParaRPr lang="ru-RU" sz="2000" b="1" dirty="0">
            <a:solidFill>
              <a:schemeClr val="tx1"/>
            </a:solidFill>
          </a:endParaRPr>
        </a:p>
      </dgm:t>
    </dgm:pt>
    <dgm:pt modelId="{80FE6EB3-38EF-4F48-A8B3-C068ACE8F660}" type="parTrans" cxnId="{30E946D8-FF93-4E4A-BE33-8F0C3C65261D}">
      <dgm:prSet/>
      <dgm:spPr/>
      <dgm:t>
        <a:bodyPr/>
        <a:lstStyle/>
        <a:p>
          <a:endParaRPr lang="ru-RU"/>
        </a:p>
      </dgm:t>
    </dgm:pt>
    <dgm:pt modelId="{80D4DD78-E0E6-4214-8BCE-3AB0E58290BB}" type="sibTrans" cxnId="{30E946D8-FF93-4E4A-BE33-8F0C3C65261D}">
      <dgm:prSet/>
      <dgm:spPr/>
      <dgm:t>
        <a:bodyPr/>
        <a:lstStyle/>
        <a:p>
          <a:endParaRPr lang="ru-RU"/>
        </a:p>
      </dgm:t>
    </dgm:pt>
    <dgm:pt modelId="{C231FA37-7584-4903-B4BA-7BD2001DB6CE}" type="pres">
      <dgm:prSet presAssocID="{E516AD0F-6345-4375-9013-B8F24660FB3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3555B3-3AEB-47C0-A056-0E62124F2433}" type="pres">
      <dgm:prSet presAssocID="{1ECDB209-418A-4E32-BA72-FD905B813E50}" presName="node" presStyleLbl="node1" presStyleIdx="0" presStyleCnt="10" custScaleX="58592" custScaleY="29496" custLinFactNeighborX="-17437" custLinFactNeighborY="-1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29916-AE73-4D9C-973F-B2239BB1F4E0}" type="pres">
      <dgm:prSet presAssocID="{1FAC2192-386C-4132-8EEA-0723FE42A562}" presName="sibTrans" presStyleCnt="0"/>
      <dgm:spPr/>
    </dgm:pt>
    <dgm:pt modelId="{C38FD57E-DA3A-48FE-86FF-A9D82D1FB7AA}" type="pres">
      <dgm:prSet presAssocID="{EF3500FC-D8AF-4F2C-8211-3F8747BE3B6E}" presName="node" presStyleLbl="node1" presStyleIdx="1" presStyleCnt="10" custScaleX="95359" custScaleY="25198" custLinFactNeighborX="-6485" custLinFactNeighborY="-2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54FCD1-D5EF-468E-B3AD-18B8192AD9EA}" type="pres">
      <dgm:prSet presAssocID="{D6F393D8-B643-4827-998D-69C92C9F2211}" presName="sibTrans" presStyleCnt="0"/>
      <dgm:spPr/>
    </dgm:pt>
    <dgm:pt modelId="{57D30557-B754-4DBB-AD88-3450F5257623}" type="pres">
      <dgm:prSet presAssocID="{E496BE5C-C0FF-47F8-92A0-EE6A4D340348}" presName="node" presStyleLbl="node1" presStyleIdx="2" presStyleCnt="10" custScaleX="52627" custScaleY="38611" custLinFactNeighborX="29554" custLinFactNeighborY="-10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70762D-48C7-488F-8011-12FDEFE206C2}" type="pres">
      <dgm:prSet presAssocID="{A546872D-CFDA-414D-80B5-AF53214BCF12}" presName="sibTrans" presStyleCnt="0"/>
      <dgm:spPr/>
    </dgm:pt>
    <dgm:pt modelId="{0E2E0C23-C5A1-4623-BB48-AAB98F9B56C5}" type="pres">
      <dgm:prSet presAssocID="{3E33E15B-1B06-4509-B5F4-6F0C3FE5165E}" presName="node" presStyleLbl="node1" presStyleIdx="3" presStyleCnt="10" custScaleX="58907" custScaleY="33439" custLinFactNeighborX="22450" custLinFactNeighborY="-8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C22CC4-5411-4028-9332-D136B89B8D1E}" type="pres">
      <dgm:prSet presAssocID="{BFD8EE6B-96EB-46B7-AC75-4A4DED829BC8}" presName="sibTrans" presStyleCnt="0"/>
      <dgm:spPr/>
    </dgm:pt>
    <dgm:pt modelId="{4BE7264E-903F-4741-93AD-C5A20A6107E5}" type="pres">
      <dgm:prSet presAssocID="{8E45520E-3BD1-47F1-B43C-C52465424702}" presName="node" presStyleLbl="node1" presStyleIdx="4" presStyleCnt="10" custScaleX="35735" custScaleY="34361" custLinFactNeighborX="24742" custLinFactNeighborY="333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205043-76B4-4C65-A17E-3A4294DA1125}" type="pres">
      <dgm:prSet presAssocID="{80D4DD78-E0E6-4214-8BCE-3AB0E58290BB}" presName="sibTrans" presStyleCnt="0"/>
      <dgm:spPr/>
    </dgm:pt>
    <dgm:pt modelId="{DC0830F1-5FEA-47D7-BFFB-4F99CDB8A5C2}" type="pres">
      <dgm:prSet presAssocID="{5A127868-9825-4DE7-B2C6-09233A6A5B39}" presName="node" presStyleLbl="node1" presStyleIdx="5" presStyleCnt="10" custScaleX="33247" custScaleY="20167" custLinFactNeighborX="49843" custLinFactNeighborY="-24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CB428C-8171-4B2A-97CE-0DE05247949D}" type="pres">
      <dgm:prSet presAssocID="{FCAC091E-4805-4D26-B8B6-ECA0EA1F7D04}" presName="sibTrans" presStyleCnt="0"/>
      <dgm:spPr/>
    </dgm:pt>
    <dgm:pt modelId="{502243D3-5728-44BD-BBB9-A0CF364F9977}" type="pres">
      <dgm:prSet presAssocID="{10F82969-1B7D-4D22-8B7F-FC5557117BB3}" presName="node" presStyleLbl="node1" presStyleIdx="6" presStyleCnt="10" custAng="10800000" custFlipVert="1" custScaleX="59255" custScaleY="65868" custLinFactNeighborX="-47825" custLinFactNeighborY="23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77686E-2448-43A9-BBD4-2AB318513385}" type="pres">
      <dgm:prSet presAssocID="{27799502-2158-4843-9638-ED51D122027C}" presName="sibTrans" presStyleCnt="0"/>
      <dgm:spPr/>
    </dgm:pt>
    <dgm:pt modelId="{FE145609-E693-4409-B768-D1DDDAAC8971}" type="pres">
      <dgm:prSet presAssocID="{3DEAA21D-9B84-4563-9159-A206A8850AB7}" presName="node" presStyleLbl="node1" presStyleIdx="7" presStyleCnt="10" custScaleX="28405" custScaleY="20110" custLinFactNeighborX="-56870" custLinFactNeighborY="8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D926-B2F8-4019-9D10-61E0D61C16FB}" type="pres">
      <dgm:prSet presAssocID="{E9F398A0-909A-4409-B278-00096428FA21}" presName="sibTrans" presStyleCnt="0"/>
      <dgm:spPr/>
    </dgm:pt>
    <dgm:pt modelId="{B7C98DFE-18A8-4E60-92E3-AD9680FE686A}" type="pres">
      <dgm:prSet presAssocID="{6BB4F61A-5845-4B0A-BEAE-B21A49C7641C}" presName="node" presStyleLbl="node1" presStyleIdx="8" presStyleCnt="10" custScaleX="33035" custScaleY="38049" custLinFactNeighborX="-33915" custLinFactNeighborY="-35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913685-3DCC-45CE-A207-2B66FB01AD06}" type="pres">
      <dgm:prSet presAssocID="{DE8C8ECC-079D-4B3D-A3B7-49ABDAFFA6FC}" presName="sibTrans" presStyleCnt="0"/>
      <dgm:spPr/>
    </dgm:pt>
    <dgm:pt modelId="{F80BBCFF-23B9-46FF-87DE-2AD1E36B9AC7}" type="pres">
      <dgm:prSet presAssocID="{0958E2F6-52C2-41BA-923D-B710C5CE7B58}" presName="node" presStyleLbl="node1" presStyleIdx="9" presStyleCnt="10" custScaleX="29516" custScaleY="58256" custLinFactY="-3783" custLinFactNeighborX="817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9063DA-E48E-46BF-9E18-47CF12BC7910}" srcId="{E516AD0F-6345-4375-9013-B8F24660FB36}" destId="{EF3500FC-D8AF-4F2C-8211-3F8747BE3B6E}" srcOrd="1" destOrd="0" parTransId="{EB65274E-2373-426C-A8D2-19B7008F7F80}" sibTransId="{D6F393D8-B643-4827-998D-69C92C9F2211}"/>
    <dgm:cxn modelId="{A8FF26D3-FDD0-4430-AE63-A7045720474D}" type="presOf" srcId="{3DEAA21D-9B84-4563-9159-A206A8850AB7}" destId="{FE145609-E693-4409-B768-D1DDDAAC8971}" srcOrd="0" destOrd="0" presId="urn:microsoft.com/office/officeart/2005/8/layout/default#1"/>
    <dgm:cxn modelId="{FBC3E61F-526C-4CF4-B66C-B0AEDDDCF053}" type="presOf" srcId="{E496BE5C-C0FF-47F8-92A0-EE6A4D340348}" destId="{57D30557-B754-4DBB-AD88-3450F5257623}" srcOrd="0" destOrd="0" presId="urn:microsoft.com/office/officeart/2005/8/layout/default#1"/>
    <dgm:cxn modelId="{A2345548-4164-4DA4-917A-60964DC98D09}" type="presOf" srcId="{10F82969-1B7D-4D22-8B7F-FC5557117BB3}" destId="{502243D3-5728-44BD-BBB9-A0CF364F9977}" srcOrd="0" destOrd="0" presId="urn:microsoft.com/office/officeart/2005/8/layout/default#1"/>
    <dgm:cxn modelId="{85A8D74D-BB2B-465B-8DDC-F1BE066DDBF1}" srcId="{E516AD0F-6345-4375-9013-B8F24660FB36}" destId="{6BB4F61A-5845-4B0A-BEAE-B21A49C7641C}" srcOrd="8" destOrd="0" parTransId="{3CB57471-B5C4-43E8-A658-1CD3806CA506}" sibTransId="{DE8C8ECC-079D-4B3D-A3B7-49ABDAFFA6FC}"/>
    <dgm:cxn modelId="{9200A1E8-211B-4DBB-B1A6-0692E9A310F5}" type="presOf" srcId="{3E33E15B-1B06-4509-B5F4-6F0C3FE5165E}" destId="{0E2E0C23-C5A1-4623-BB48-AAB98F9B56C5}" srcOrd="0" destOrd="0" presId="urn:microsoft.com/office/officeart/2005/8/layout/default#1"/>
    <dgm:cxn modelId="{9EF1B5E5-AF80-4D31-8D87-8C3712CF5ED7}" srcId="{E516AD0F-6345-4375-9013-B8F24660FB36}" destId="{E496BE5C-C0FF-47F8-92A0-EE6A4D340348}" srcOrd="2" destOrd="0" parTransId="{3EEC2FCB-1FF1-49A4-8E24-9C4AADFBCD37}" sibTransId="{A546872D-CFDA-414D-80B5-AF53214BCF12}"/>
    <dgm:cxn modelId="{AE8DD1AF-4BE5-4611-A346-8E33DBF7237C}" type="presOf" srcId="{5A127868-9825-4DE7-B2C6-09233A6A5B39}" destId="{DC0830F1-5FEA-47D7-BFFB-4F99CDB8A5C2}" srcOrd="0" destOrd="0" presId="urn:microsoft.com/office/officeart/2005/8/layout/default#1"/>
    <dgm:cxn modelId="{0245F984-5029-4948-8894-4602B74BFD02}" type="presOf" srcId="{6BB4F61A-5845-4B0A-BEAE-B21A49C7641C}" destId="{B7C98DFE-18A8-4E60-92E3-AD9680FE686A}" srcOrd="0" destOrd="0" presId="urn:microsoft.com/office/officeart/2005/8/layout/default#1"/>
    <dgm:cxn modelId="{8958BD98-6ECB-4A2F-BE91-C74FB5347E8F}" srcId="{E516AD0F-6345-4375-9013-B8F24660FB36}" destId="{10F82969-1B7D-4D22-8B7F-FC5557117BB3}" srcOrd="6" destOrd="0" parTransId="{91949E2B-84F0-4E83-9E51-50E81313FF1B}" sibTransId="{27799502-2158-4843-9638-ED51D122027C}"/>
    <dgm:cxn modelId="{20C6F561-2B86-48E1-81AA-5ECC8E9461DA}" srcId="{E516AD0F-6345-4375-9013-B8F24660FB36}" destId="{3DEAA21D-9B84-4563-9159-A206A8850AB7}" srcOrd="7" destOrd="0" parTransId="{AC28A088-BD4B-40BE-9563-00527859805A}" sibTransId="{E9F398A0-909A-4409-B278-00096428FA21}"/>
    <dgm:cxn modelId="{55978BA0-3C3B-4ACE-8DF5-607E365E47E7}" srcId="{E516AD0F-6345-4375-9013-B8F24660FB36}" destId="{5A127868-9825-4DE7-B2C6-09233A6A5B39}" srcOrd="5" destOrd="0" parTransId="{09C466C7-3A71-410E-B425-A7DCF2BD4C5C}" sibTransId="{FCAC091E-4805-4D26-B8B6-ECA0EA1F7D04}"/>
    <dgm:cxn modelId="{7E5C056B-261A-4E72-823B-B1F2655EA8AA}" type="presOf" srcId="{8E45520E-3BD1-47F1-B43C-C52465424702}" destId="{4BE7264E-903F-4741-93AD-C5A20A6107E5}" srcOrd="0" destOrd="0" presId="urn:microsoft.com/office/officeart/2005/8/layout/default#1"/>
    <dgm:cxn modelId="{CCBB5562-DFE7-4E88-82F2-DF9C12E1E404}" type="presOf" srcId="{E516AD0F-6345-4375-9013-B8F24660FB36}" destId="{C231FA37-7584-4903-B4BA-7BD2001DB6CE}" srcOrd="0" destOrd="0" presId="urn:microsoft.com/office/officeart/2005/8/layout/default#1"/>
    <dgm:cxn modelId="{30E946D8-FF93-4E4A-BE33-8F0C3C65261D}" srcId="{E516AD0F-6345-4375-9013-B8F24660FB36}" destId="{8E45520E-3BD1-47F1-B43C-C52465424702}" srcOrd="4" destOrd="0" parTransId="{80FE6EB3-38EF-4F48-A8B3-C068ACE8F660}" sibTransId="{80D4DD78-E0E6-4214-8BCE-3AB0E58290BB}"/>
    <dgm:cxn modelId="{B592A499-0892-4BA6-9009-62AC97D34285}" srcId="{E516AD0F-6345-4375-9013-B8F24660FB36}" destId="{0958E2F6-52C2-41BA-923D-B710C5CE7B58}" srcOrd="9" destOrd="0" parTransId="{3CBC38AB-8442-4F1B-BFEC-9C4956200969}" sibTransId="{E4C04C34-7FF3-4AF8-816C-FC7CE0D65569}"/>
    <dgm:cxn modelId="{D587C879-9FDE-4A2E-9452-B3875F1B50AD}" srcId="{E516AD0F-6345-4375-9013-B8F24660FB36}" destId="{1ECDB209-418A-4E32-BA72-FD905B813E50}" srcOrd="0" destOrd="0" parTransId="{6E4393E0-6DC6-489F-8EEE-237AD968842E}" sibTransId="{1FAC2192-386C-4132-8EEA-0723FE42A562}"/>
    <dgm:cxn modelId="{595B1F58-602A-44A0-8D49-4A5063F66307}" type="presOf" srcId="{EF3500FC-D8AF-4F2C-8211-3F8747BE3B6E}" destId="{C38FD57E-DA3A-48FE-86FF-A9D82D1FB7AA}" srcOrd="0" destOrd="0" presId="urn:microsoft.com/office/officeart/2005/8/layout/default#1"/>
    <dgm:cxn modelId="{2B9A9F7A-CA2F-465C-8FBC-6548F9A9419F}" srcId="{E516AD0F-6345-4375-9013-B8F24660FB36}" destId="{3E33E15B-1B06-4509-B5F4-6F0C3FE5165E}" srcOrd="3" destOrd="0" parTransId="{7356B9F1-D4BB-421C-A7CC-1AC29A640C9A}" sibTransId="{BFD8EE6B-96EB-46B7-AC75-4A4DED829BC8}"/>
    <dgm:cxn modelId="{217FC664-0FC9-4268-850B-3073D7419191}" type="presOf" srcId="{1ECDB209-418A-4E32-BA72-FD905B813E50}" destId="{E13555B3-3AEB-47C0-A056-0E62124F2433}" srcOrd="0" destOrd="0" presId="urn:microsoft.com/office/officeart/2005/8/layout/default#1"/>
    <dgm:cxn modelId="{0E7E77CA-14CE-4FC6-896E-DE43D572D4AF}" type="presOf" srcId="{0958E2F6-52C2-41BA-923D-B710C5CE7B58}" destId="{F80BBCFF-23B9-46FF-87DE-2AD1E36B9AC7}" srcOrd="0" destOrd="0" presId="urn:microsoft.com/office/officeart/2005/8/layout/default#1"/>
    <dgm:cxn modelId="{4CA70E08-6BC5-4889-A07A-426ABCFD991D}" type="presParOf" srcId="{C231FA37-7584-4903-B4BA-7BD2001DB6CE}" destId="{E13555B3-3AEB-47C0-A056-0E62124F2433}" srcOrd="0" destOrd="0" presId="urn:microsoft.com/office/officeart/2005/8/layout/default#1"/>
    <dgm:cxn modelId="{EFDE733B-865C-4E1F-922B-800E07C7EDDF}" type="presParOf" srcId="{C231FA37-7584-4903-B4BA-7BD2001DB6CE}" destId="{AAC29916-AE73-4D9C-973F-B2239BB1F4E0}" srcOrd="1" destOrd="0" presId="urn:microsoft.com/office/officeart/2005/8/layout/default#1"/>
    <dgm:cxn modelId="{5E05E4DD-BC0F-439B-B8AB-D15495FBE12E}" type="presParOf" srcId="{C231FA37-7584-4903-B4BA-7BD2001DB6CE}" destId="{C38FD57E-DA3A-48FE-86FF-A9D82D1FB7AA}" srcOrd="2" destOrd="0" presId="urn:microsoft.com/office/officeart/2005/8/layout/default#1"/>
    <dgm:cxn modelId="{13C4DE3A-4AA2-485F-9B5A-9F880E50D0EF}" type="presParOf" srcId="{C231FA37-7584-4903-B4BA-7BD2001DB6CE}" destId="{0454FCD1-D5EF-468E-B3AD-18B8192AD9EA}" srcOrd="3" destOrd="0" presId="urn:microsoft.com/office/officeart/2005/8/layout/default#1"/>
    <dgm:cxn modelId="{C4F83E74-FBA8-4330-8165-1D04F3519AFB}" type="presParOf" srcId="{C231FA37-7584-4903-B4BA-7BD2001DB6CE}" destId="{57D30557-B754-4DBB-AD88-3450F5257623}" srcOrd="4" destOrd="0" presId="urn:microsoft.com/office/officeart/2005/8/layout/default#1"/>
    <dgm:cxn modelId="{A86495B7-5EC2-45E1-83FE-964698CB9DD2}" type="presParOf" srcId="{C231FA37-7584-4903-B4BA-7BD2001DB6CE}" destId="{9970762D-48C7-488F-8011-12FDEFE206C2}" srcOrd="5" destOrd="0" presId="urn:microsoft.com/office/officeart/2005/8/layout/default#1"/>
    <dgm:cxn modelId="{AAA39842-D0A0-4474-A596-42A0CAC52B1F}" type="presParOf" srcId="{C231FA37-7584-4903-B4BA-7BD2001DB6CE}" destId="{0E2E0C23-C5A1-4623-BB48-AAB98F9B56C5}" srcOrd="6" destOrd="0" presId="urn:microsoft.com/office/officeart/2005/8/layout/default#1"/>
    <dgm:cxn modelId="{3941C9D7-C58C-45C5-B4FD-17A723070C7B}" type="presParOf" srcId="{C231FA37-7584-4903-B4BA-7BD2001DB6CE}" destId="{FBC22CC4-5411-4028-9332-D136B89B8D1E}" srcOrd="7" destOrd="0" presId="urn:microsoft.com/office/officeart/2005/8/layout/default#1"/>
    <dgm:cxn modelId="{1F8445CE-A0E8-42CB-BF86-96E0E6D4AFC4}" type="presParOf" srcId="{C231FA37-7584-4903-B4BA-7BD2001DB6CE}" destId="{4BE7264E-903F-4741-93AD-C5A20A6107E5}" srcOrd="8" destOrd="0" presId="urn:microsoft.com/office/officeart/2005/8/layout/default#1"/>
    <dgm:cxn modelId="{FA7DDD3D-0EFE-4376-B7B2-741571BD9F34}" type="presParOf" srcId="{C231FA37-7584-4903-B4BA-7BD2001DB6CE}" destId="{63205043-76B4-4C65-A17E-3A4294DA1125}" srcOrd="9" destOrd="0" presId="urn:microsoft.com/office/officeart/2005/8/layout/default#1"/>
    <dgm:cxn modelId="{38720C88-F915-4F6A-B774-1D43176C6401}" type="presParOf" srcId="{C231FA37-7584-4903-B4BA-7BD2001DB6CE}" destId="{DC0830F1-5FEA-47D7-BFFB-4F99CDB8A5C2}" srcOrd="10" destOrd="0" presId="urn:microsoft.com/office/officeart/2005/8/layout/default#1"/>
    <dgm:cxn modelId="{EA0A7330-EE74-4E94-9CD4-13E111DD5F9B}" type="presParOf" srcId="{C231FA37-7584-4903-B4BA-7BD2001DB6CE}" destId="{D2CB428C-8171-4B2A-97CE-0DE05247949D}" srcOrd="11" destOrd="0" presId="urn:microsoft.com/office/officeart/2005/8/layout/default#1"/>
    <dgm:cxn modelId="{B618C248-D65B-4F2A-9793-7AC37A5AD4E8}" type="presParOf" srcId="{C231FA37-7584-4903-B4BA-7BD2001DB6CE}" destId="{502243D3-5728-44BD-BBB9-A0CF364F9977}" srcOrd="12" destOrd="0" presId="urn:microsoft.com/office/officeart/2005/8/layout/default#1"/>
    <dgm:cxn modelId="{0E5F8A5F-847B-49AA-8A31-FA9B71AD3BF6}" type="presParOf" srcId="{C231FA37-7584-4903-B4BA-7BD2001DB6CE}" destId="{6F77686E-2448-43A9-BBD4-2AB318513385}" srcOrd="13" destOrd="0" presId="urn:microsoft.com/office/officeart/2005/8/layout/default#1"/>
    <dgm:cxn modelId="{D6CE1376-473F-423F-A944-BE1E0BD6069D}" type="presParOf" srcId="{C231FA37-7584-4903-B4BA-7BD2001DB6CE}" destId="{FE145609-E693-4409-B768-D1DDDAAC8971}" srcOrd="14" destOrd="0" presId="urn:microsoft.com/office/officeart/2005/8/layout/default#1"/>
    <dgm:cxn modelId="{7C77C9D8-69CA-466A-82F9-274B0ADEE5C5}" type="presParOf" srcId="{C231FA37-7584-4903-B4BA-7BD2001DB6CE}" destId="{8814D926-B2F8-4019-9D10-61E0D61C16FB}" srcOrd="15" destOrd="0" presId="urn:microsoft.com/office/officeart/2005/8/layout/default#1"/>
    <dgm:cxn modelId="{4663BAC9-4AC6-47D6-BBEB-D1FBF3699B35}" type="presParOf" srcId="{C231FA37-7584-4903-B4BA-7BD2001DB6CE}" destId="{B7C98DFE-18A8-4E60-92E3-AD9680FE686A}" srcOrd="16" destOrd="0" presId="urn:microsoft.com/office/officeart/2005/8/layout/default#1"/>
    <dgm:cxn modelId="{CF2E0D81-80D9-4003-8CE9-41AC78A7CFF0}" type="presParOf" srcId="{C231FA37-7584-4903-B4BA-7BD2001DB6CE}" destId="{68913685-3DCC-45CE-A207-2B66FB01AD06}" srcOrd="17" destOrd="0" presId="urn:microsoft.com/office/officeart/2005/8/layout/default#1"/>
    <dgm:cxn modelId="{5343175B-843B-4E89-89A4-A180D3F91D28}" type="presParOf" srcId="{C231FA37-7584-4903-B4BA-7BD2001DB6CE}" destId="{F80BBCFF-23B9-46FF-87DE-2AD1E36B9AC7}" srcOrd="1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555B3-3AEB-47C0-A056-0E62124F2433}">
      <dsp:nvSpPr>
        <dsp:cNvPr id="0" name=""/>
        <dsp:cNvSpPr/>
      </dsp:nvSpPr>
      <dsp:spPr>
        <a:xfrm>
          <a:off x="0" y="95982"/>
          <a:ext cx="2505121" cy="756666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</a:rPr>
            <a:t>Семасиографические</a:t>
          </a:r>
          <a:r>
            <a:rPr lang="ru-RU" sz="2000" b="1" kern="1200" dirty="0" smtClean="0">
              <a:solidFill>
                <a:schemeClr val="tx1"/>
              </a:solidFill>
            </a:rPr>
            <a:t> системы : не письмо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0" y="95982"/>
        <a:ext cx="2505121" cy="756666"/>
      </dsp:txXfrm>
    </dsp:sp>
    <dsp:sp modelId="{C38FD57E-DA3A-48FE-86FF-A9D82D1FB7AA}">
      <dsp:nvSpPr>
        <dsp:cNvPr id="0" name=""/>
        <dsp:cNvSpPr/>
      </dsp:nvSpPr>
      <dsp:spPr>
        <a:xfrm>
          <a:off x="3265315" y="121148"/>
          <a:ext cx="4077106" cy="646409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4444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</a:rPr>
            <a:t>Глоттографические</a:t>
          </a:r>
          <a:r>
            <a:rPr lang="ru-RU" sz="2000" b="1" kern="1200" dirty="0" smtClean="0">
              <a:solidFill>
                <a:schemeClr val="tx1"/>
              </a:solidFill>
            </a:rPr>
            <a:t> системы 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265315" y="121148"/>
        <a:ext cx="4077106" cy="646409"/>
      </dsp:txXfrm>
    </dsp:sp>
    <dsp:sp modelId="{57D30557-B754-4DBB-AD88-3450F5257623}">
      <dsp:nvSpPr>
        <dsp:cNvPr id="0" name=""/>
        <dsp:cNvSpPr/>
      </dsp:nvSpPr>
      <dsp:spPr>
        <a:xfrm>
          <a:off x="1802569" y="1050221"/>
          <a:ext cx="2250085" cy="990495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8889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логографические</a:t>
          </a:r>
          <a:r>
            <a:rPr lang="en-US" sz="2000" b="1" kern="1200" dirty="0" smtClean="0">
              <a:solidFill>
                <a:schemeClr val="tx1"/>
              </a:solidFill>
            </a:rPr>
            <a:t>: </a:t>
          </a:r>
          <a:r>
            <a:rPr lang="ru-RU" sz="2000" b="1" kern="1200" dirty="0" smtClean="0">
              <a:solidFill>
                <a:schemeClr val="tx1"/>
              </a:solidFill>
            </a:rPr>
            <a:t>китайские иероглифы 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1802569" y="1050221"/>
        <a:ext cx="2250085" cy="990495"/>
      </dsp:txXfrm>
    </dsp:sp>
    <dsp:sp modelId="{0E2E0C23-C5A1-4623-BB48-AAB98F9B56C5}">
      <dsp:nvSpPr>
        <dsp:cNvPr id="0" name=""/>
        <dsp:cNvSpPr/>
      </dsp:nvSpPr>
      <dsp:spPr>
        <a:xfrm>
          <a:off x="4176474" y="1158401"/>
          <a:ext cx="2518589" cy="857817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Фонографические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4176474" y="1158401"/>
        <a:ext cx="2518589" cy="857817"/>
      </dsp:txXfrm>
    </dsp:sp>
    <dsp:sp modelId="{4BE7264E-903F-4741-93AD-C5A20A6107E5}">
      <dsp:nvSpPr>
        <dsp:cNvPr id="0" name=""/>
        <dsp:cNvSpPr/>
      </dsp:nvSpPr>
      <dsp:spPr>
        <a:xfrm>
          <a:off x="6701737" y="2228884"/>
          <a:ext cx="1527862" cy="881469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17778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</a:rPr>
            <a:t>Абджады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6701737" y="2228884"/>
        <a:ext cx="1527862" cy="881469"/>
      </dsp:txXfrm>
    </dsp:sp>
    <dsp:sp modelId="{DC0830F1-5FEA-47D7-BFFB-4F99CDB8A5C2}">
      <dsp:nvSpPr>
        <dsp:cNvPr id="0" name=""/>
        <dsp:cNvSpPr/>
      </dsp:nvSpPr>
      <dsp:spPr>
        <a:xfrm>
          <a:off x="2313602" y="2693647"/>
          <a:ext cx="1421486" cy="517348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22222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Слоговые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313602" y="2693647"/>
        <a:ext cx="1421486" cy="517348"/>
      </dsp:txXfrm>
    </dsp:sp>
    <dsp:sp modelId="{502243D3-5728-44BD-BBB9-A0CF364F9977}">
      <dsp:nvSpPr>
        <dsp:cNvPr id="0" name=""/>
        <dsp:cNvSpPr/>
      </dsp:nvSpPr>
      <dsp:spPr>
        <a:xfrm rot="10800000" flipV="1">
          <a:off x="0" y="3331604"/>
          <a:ext cx="2533467" cy="1689725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Собственно слоговые: слоги с разными гласными, но одним согласным обозначаются разными знаками</a:t>
          </a:r>
          <a:endParaRPr lang="ru-RU" sz="2000" b="1" kern="1200" dirty="0">
            <a:solidFill>
              <a:schemeClr val="tx1"/>
            </a:solidFill>
          </a:endParaRPr>
        </a:p>
      </dsp:txBody>
      <dsp:txXfrm rot="-10800000">
        <a:off x="0" y="3331604"/>
        <a:ext cx="2533467" cy="1689725"/>
      </dsp:txXfrm>
    </dsp:sp>
    <dsp:sp modelId="{FE145609-E693-4409-B768-D1DDDAAC8971}">
      <dsp:nvSpPr>
        <dsp:cNvPr id="0" name=""/>
        <dsp:cNvSpPr/>
      </dsp:nvSpPr>
      <dsp:spPr>
        <a:xfrm>
          <a:off x="2561113" y="3528389"/>
          <a:ext cx="1214465" cy="515885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31111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</a:rPr>
            <a:t>Абугида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2561113" y="3528389"/>
        <a:ext cx="1214465" cy="515885"/>
      </dsp:txXfrm>
    </dsp:sp>
    <dsp:sp modelId="{B7C98DFE-18A8-4E60-92E3-AD9680FE686A}">
      <dsp:nvSpPr>
        <dsp:cNvPr id="0" name=""/>
        <dsp:cNvSpPr/>
      </dsp:nvSpPr>
      <dsp:spPr>
        <a:xfrm>
          <a:off x="5184581" y="2193409"/>
          <a:ext cx="1412422" cy="976078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35556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Алфавитные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5184581" y="2193409"/>
        <a:ext cx="1412422" cy="976078"/>
      </dsp:txXfrm>
    </dsp:sp>
    <dsp:sp modelId="{F80BBCFF-23B9-46FF-87DE-2AD1E36B9AC7}">
      <dsp:nvSpPr>
        <dsp:cNvPr id="0" name=""/>
        <dsp:cNvSpPr/>
      </dsp:nvSpPr>
      <dsp:spPr>
        <a:xfrm>
          <a:off x="3833469" y="2190541"/>
          <a:ext cx="1261966" cy="1494453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chemeClr val="tx1"/>
              </a:solidFill>
            </a:rPr>
            <a:t>Признако</a:t>
          </a:r>
          <a:r>
            <a:rPr lang="ru-RU" sz="2000" b="1" kern="1200" dirty="0" smtClean="0">
              <a:solidFill>
                <a:schemeClr val="tx1"/>
              </a:solidFill>
            </a:rPr>
            <a:t>-вые</a:t>
          </a:r>
          <a:r>
            <a:rPr lang="ru-RU" sz="2000" b="1" kern="1200" dirty="0" smtClean="0"/>
            <a:t> </a:t>
          </a:r>
          <a:r>
            <a:rPr lang="ru-RU" sz="2000" b="1" kern="1200" dirty="0" smtClean="0">
              <a:solidFill>
                <a:schemeClr val="tx1"/>
              </a:solidFill>
            </a:rPr>
            <a:t>системы: корейское письмо</a:t>
          </a:r>
          <a:endParaRPr lang="ru-RU" sz="2000" b="1" kern="1200" dirty="0">
            <a:solidFill>
              <a:schemeClr val="tx1"/>
            </a:solidFill>
          </a:endParaRPr>
        </a:p>
      </dsp:txBody>
      <dsp:txXfrm>
        <a:off x="3833469" y="2190541"/>
        <a:ext cx="1261966" cy="1494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F9CF8-3223-4469-8381-D67940A0389C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02C40-213D-4632-8620-D75C76F6C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51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сло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902C40-213D-4632-8620-D75C76F6CBE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8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91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52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96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79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41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09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82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01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3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9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47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8B6F8-735F-4B52-9E16-99145AC0FB0F}" type="datetimeFigureOut">
              <a:rPr lang="ru-RU" smtClean="0"/>
              <a:pPr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1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niglot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Системы письма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66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Абджады</a:t>
            </a:r>
            <a:r>
              <a:rPr lang="ru-RU" sz="3200" b="1" dirty="0" smtClean="0"/>
              <a:t> – консонантное письмо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4857403"/>
          </a:xfrm>
        </p:spPr>
        <p:txBody>
          <a:bodyPr/>
          <a:lstStyle/>
          <a:p>
            <a:r>
              <a:rPr lang="ru-RU" dirty="0" smtClean="0"/>
              <a:t>В системах консонантного письма отражаются только согласные звуки.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584408"/>
            <a:ext cx="7087589" cy="373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20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 всем языкам подходит </a:t>
            </a:r>
            <a:r>
              <a:rPr lang="ru-RU" b="1" dirty="0" smtClean="0"/>
              <a:t>фонографическое</a:t>
            </a:r>
            <a:r>
              <a:rPr lang="ru-RU" dirty="0" smtClean="0"/>
              <a:t> письмо (напр., современному китайскому языку оно не подходит, как минимум, по двум причинам).</a:t>
            </a:r>
          </a:p>
          <a:p>
            <a:r>
              <a:rPr lang="ru-RU" dirty="0" smtClean="0"/>
              <a:t>Омонимы</a:t>
            </a:r>
            <a:r>
              <a:rPr lang="en-US" dirty="0" smtClean="0"/>
              <a:t> (</a:t>
            </a:r>
            <a:r>
              <a:rPr lang="ru-RU" dirty="0" smtClean="0"/>
              <a:t>97 графем для слога </a:t>
            </a:r>
            <a:r>
              <a:rPr lang="en-US" dirty="0" err="1" smtClean="0"/>
              <a:t>xī</a:t>
            </a:r>
            <a:r>
              <a:rPr lang="en-US" dirty="0" smtClean="0"/>
              <a:t>, </a:t>
            </a:r>
            <a:r>
              <a:rPr lang="ru-RU" dirty="0" smtClean="0"/>
              <a:t>53 графемы для слога </a:t>
            </a:r>
            <a:r>
              <a:rPr lang="en-US" dirty="0" err="1" smtClean="0"/>
              <a:t>shì</a:t>
            </a:r>
            <a:r>
              <a:rPr lang="en-US" dirty="0" smtClean="0"/>
              <a:t>).</a:t>
            </a:r>
          </a:p>
          <a:p>
            <a:r>
              <a:rPr lang="ru-RU" dirty="0" smtClean="0"/>
              <a:t>Множество диалектов, различающихся, прежде всего, произношением.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02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hlinkClick r:id="rId2"/>
              </a:rPr>
              <a:t>Omniglot</a:t>
            </a:r>
            <a:r>
              <a:rPr lang="en-US">
                <a:hlinkClick r:id="rId2"/>
              </a:rPr>
              <a:t> - the encyclopedia of writing systems and languages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68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Домашнее задание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Сделать доклады про Кирилла и </a:t>
            </a:r>
            <a:r>
              <a:rPr lang="ru-RU" dirty="0" err="1" smtClean="0"/>
              <a:t>Мефодия</a:t>
            </a:r>
            <a:endParaRPr lang="ru-RU" dirty="0" smtClean="0"/>
          </a:p>
          <a:p>
            <a:r>
              <a:rPr lang="ru-RU" dirty="0" smtClean="0"/>
              <a:t>В каждой группе 2 человека. </a:t>
            </a:r>
          </a:p>
          <a:p>
            <a:r>
              <a:rPr lang="ru-RU" dirty="0" smtClean="0"/>
              <a:t>Вопросы:</a:t>
            </a:r>
          </a:p>
          <a:p>
            <a:r>
              <a:rPr lang="ru-RU" dirty="0" smtClean="0"/>
              <a:t>Кто такие Кирилл и Мефодий, из какой они страны? </a:t>
            </a:r>
          </a:p>
          <a:p>
            <a:r>
              <a:rPr lang="ru-RU" dirty="0" smtClean="0"/>
              <a:t>Когда они жили? На каких языках они говорили? Как называются алфавиты, которые они изобрели для славян?</a:t>
            </a:r>
          </a:p>
          <a:p>
            <a:r>
              <a:rPr lang="ru-RU" dirty="0" smtClean="0"/>
              <a:t>Почему они изобрели славянские алфавиты?</a:t>
            </a:r>
          </a:p>
          <a:p>
            <a:r>
              <a:rPr lang="ru-RU" dirty="0" smtClean="0"/>
              <a:t>Где их алфавиты начали использоваться первыми?</a:t>
            </a:r>
          </a:p>
          <a:p>
            <a:r>
              <a:rPr lang="ru-RU" dirty="0" smtClean="0"/>
              <a:t>С какой целью использовались их алфавиты?</a:t>
            </a:r>
          </a:p>
          <a:p>
            <a:r>
              <a:rPr lang="ru-RU" dirty="0" smtClean="0"/>
              <a:t>Сколько букв было в первых алфавитах?</a:t>
            </a:r>
          </a:p>
          <a:p>
            <a:r>
              <a:rPr lang="ru-RU" dirty="0" smtClean="0"/>
              <a:t>Какие буквы они придумали сами?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78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Семасиографические</a:t>
            </a:r>
            <a:r>
              <a:rPr lang="ru-RU" dirty="0" smtClean="0"/>
              <a:t> системы передают только смыслы, которым может соответствовать различное языковое выражение. </a:t>
            </a:r>
          </a:p>
          <a:p>
            <a:r>
              <a:rPr lang="ru-RU" b="1" dirty="0" err="1" smtClean="0"/>
              <a:t>Глоттографические</a:t>
            </a:r>
            <a:r>
              <a:rPr lang="ru-RU" dirty="0" smtClean="0"/>
              <a:t> системы (собственно системы письма):</a:t>
            </a:r>
          </a:p>
          <a:p>
            <a:pPr>
              <a:buFontTx/>
              <a:buChar char="-"/>
            </a:pPr>
            <a:r>
              <a:rPr lang="ru-RU" b="1" dirty="0"/>
              <a:t>л</a:t>
            </a:r>
            <a:r>
              <a:rPr lang="ru-RU" b="1" dirty="0" smtClean="0"/>
              <a:t>огографические</a:t>
            </a:r>
            <a:r>
              <a:rPr lang="ru-RU" dirty="0" smtClean="0"/>
              <a:t> (знак письма = слово);</a:t>
            </a:r>
          </a:p>
          <a:p>
            <a:pPr>
              <a:buFontTx/>
              <a:buChar char="-"/>
            </a:pPr>
            <a:r>
              <a:rPr lang="ru-RU" b="1" dirty="0"/>
              <a:t>ф</a:t>
            </a:r>
            <a:r>
              <a:rPr lang="ru-RU" b="1" dirty="0" smtClean="0"/>
              <a:t>онографические</a:t>
            </a:r>
            <a:r>
              <a:rPr lang="ru-RU" dirty="0" smtClean="0"/>
              <a:t> (знак письма = звук / фонема);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197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68363619"/>
              </p:ext>
            </p:extLst>
          </p:nvPr>
        </p:nvGraphicFramePr>
        <p:xfrm>
          <a:off x="395536" y="116632"/>
          <a:ext cx="82296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5436096" y="928168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4032504" y="909896"/>
            <a:ext cx="1367588" cy="2696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156176" y="2132856"/>
            <a:ext cx="11521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5267766" y="2141146"/>
            <a:ext cx="264652" cy="290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3474736" y="2132856"/>
            <a:ext cx="201622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118588" y="3284984"/>
            <a:ext cx="11521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347864" y="3284984"/>
            <a:ext cx="570924" cy="309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15816" y="54868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32418" y="2141146"/>
            <a:ext cx="839782" cy="145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319972" y="3734208"/>
            <a:ext cx="1116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хангыль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436096" y="3271554"/>
            <a:ext cx="15121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 тысяч языков пользуются </a:t>
            </a:r>
            <a:r>
              <a:rPr lang="ru-RU" b="1" dirty="0" smtClean="0"/>
              <a:t>латинским алфавитом</a:t>
            </a:r>
            <a:r>
              <a:rPr lang="ru-RU" dirty="0" smtClean="0"/>
              <a:t>,</a:t>
            </a:r>
          </a:p>
          <a:p>
            <a:r>
              <a:rPr lang="ru-RU" dirty="0" smtClean="0"/>
              <a:t>10 языков используют </a:t>
            </a:r>
            <a:r>
              <a:rPr lang="ru-RU" b="1" dirty="0" smtClean="0"/>
              <a:t>кириллицу</a:t>
            </a:r>
          </a:p>
          <a:p>
            <a:r>
              <a:rPr lang="ru-RU" b="1" dirty="0" smtClean="0"/>
              <a:t>+ греческий алфавит</a:t>
            </a:r>
          </a:p>
          <a:p>
            <a:r>
              <a:rPr lang="ru-RU" b="1" dirty="0" smtClean="0"/>
              <a:t>+ армянский алфавит</a:t>
            </a:r>
          </a:p>
          <a:p>
            <a:r>
              <a:rPr lang="ru-RU" b="1" dirty="0" smtClean="0"/>
              <a:t>+ грузинский алфавит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530120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Хирагана</a:t>
            </a:r>
            <a:r>
              <a:rPr lang="ru-RU" dirty="0" smtClean="0"/>
              <a:t>, чероки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036554" y="4288637"/>
            <a:ext cx="16074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</a:t>
            </a:r>
            <a:r>
              <a:rPr lang="ru-RU" dirty="0" smtClean="0"/>
              <a:t>еванагари, бенгали, </a:t>
            </a:r>
            <a:r>
              <a:rPr lang="ru-RU" dirty="0" err="1" smtClean="0"/>
              <a:t>панджаби</a:t>
            </a:r>
            <a:r>
              <a:rPr lang="ru-RU" dirty="0" smtClean="0"/>
              <a:t>, </a:t>
            </a:r>
            <a:r>
              <a:rPr lang="ru-RU" dirty="0" err="1" smtClean="0"/>
              <a:t>гуджираби</a:t>
            </a:r>
            <a:r>
              <a:rPr lang="ru-RU" dirty="0" smtClean="0"/>
              <a:t>, тамильское, тайское, лаосское, кхмерское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164288" y="3429000"/>
            <a:ext cx="1661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Арабское письмо, иврит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1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Логографическая система письма – китайское иероглифическое письмо</a:t>
            </a:r>
            <a:endParaRPr lang="ru-RU" sz="32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Идеограммы</a:t>
            </a:r>
            <a:r>
              <a:rPr lang="en-US" dirty="0" smtClean="0"/>
              <a:t> (</a:t>
            </a:r>
            <a:r>
              <a:rPr lang="ru-RU" dirty="0" smtClean="0"/>
              <a:t>передают только смысл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73093"/>
            <a:ext cx="4040188" cy="2354852"/>
          </a:xfrm>
        </p:spPr>
      </p:pic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Фоноидеограммы</a:t>
            </a:r>
            <a:r>
              <a:rPr lang="ru-RU" dirty="0" smtClean="0"/>
              <a:t> (передают и смысл, и произношение)</a:t>
            </a:r>
            <a:endParaRPr lang="ru-RU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690755"/>
            <a:ext cx="4041775" cy="2919528"/>
          </a:xfrm>
        </p:spPr>
      </p:pic>
    </p:spTree>
    <p:extLst>
      <p:ext uri="{BB962C8B-B14F-4D97-AF65-F5344CB8AC3E}">
        <p14:creationId xmlns:p14="http://schemas.microsoft.com/office/powerpoint/2010/main" val="319904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Слоговое письмо: знак письма обозначает не гласный или согласный, а слог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2309" y="1243446"/>
            <a:ext cx="4040188" cy="639762"/>
          </a:xfrm>
        </p:spPr>
        <p:txBody>
          <a:bodyPr/>
          <a:lstStyle/>
          <a:p>
            <a:pPr algn="ctr"/>
            <a:r>
              <a:rPr lang="ru-RU" dirty="0" err="1" smtClean="0"/>
              <a:t>Хирагана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705" y="2708920"/>
            <a:ext cx="4259657" cy="2562957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4" y="1277599"/>
            <a:ext cx="4041775" cy="639762"/>
          </a:xfrm>
        </p:spPr>
        <p:txBody>
          <a:bodyPr/>
          <a:lstStyle/>
          <a:p>
            <a:pPr algn="ctr"/>
            <a:r>
              <a:rPr lang="ru-RU" dirty="0" smtClean="0"/>
              <a:t>Письмо чероки</a:t>
            </a:r>
            <a:endParaRPr lang="ru-RU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564904"/>
            <a:ext cx="5533551" cy="2651035"/>
          </a:xfrm>
        </p:spPr>
      </p:pic>
    </p:spTree>
    <p:extLst>
      <p:ext uri="{BB962C8B-B14F-4D97-AF65-F5344CB8AC3E}">
        <p14:creationId xmlns:p14="http://schemas.microsoft.com/office/powerpoint/2010/main" val="229389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Слоговое письмо </a:t>
            </a:r>
            <a:r>
              <a:rPr lang="ru-RU" sz="3200" b="1" dirty="0" err="1"/>
              <a:t>а</a:t>
            </a:r>
            <a:r>
              <a:rPr lang="ru-RU" sz="3200" b="1" dirty="0" err="1" smtClean="0"/>
              <a:t>бугида</a:t>
            </a:r>
            <a:r>
              <a:rPr lang="ru-RU" sz="3200" b="1" dirty="0" smtClean="0"/>
              <a:t>: знаками письма обозначаются согласные звуки, а для обозначения гласных используются диакритики </a:t>
            </a:r>
            <a:endParaRPr lang="ru-RU" sz="32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Диакритики – надстрочные знаки. </a:t>
            </a:r>
          </a:p>
          <a:p>
            <a:r>
              <a:rPr lang="ru-RU" dirty="0" err="1" smtClean="0"/>
              <a:t>Абугиды</a:t>
            </a:r>
            <a:r>
              <a:rPr lang="ru-RU" dirty="0" smtClean="0"/>
              <a:t>: деванагари, тамильское письмо, </a:t>
            </a:r>
            <a:r>
              <a:rPr lang="ru-RU" dirty="0" err="1" smtClean="0"/>
              <a:t>панджаби</a:t>
            </a:r>
            <a:r>
              <a:rPr lang="ru-RU" dirty="0" smtClean="0"/>
              <a:t>, </a:t>
            </a:r>
            <a:r>
              <a:rPr lang="ru-RU" b="1" dirty="0" smtClean="0"/>
              <a:t>бенгали</a:t>
            </a:r>
            <a:r>
              <a:rPr lang="ru-RU" dirty="0" smtClean="0"/>
              <a:t>, </a:t>
            </a:r>
            <a:r>
              <a:rPr lang="ru-RU" dirty="0" err="1" smtClean="0"/>
              <a:t>телугу</a:t>
            </a:r>
            <a:r>
              <a:rPr lang="ru-RU" dirty="0" smtClean="0"/>
              <a:t>, </a:t>
            </a:r>
            <a:r>
              <a:rPr lang="ru-RU" dirty="0" err="1" smtClean="0"/>
              <a:t>гуджарати</a:t>
            </a:r>
            <a:r>
              <a:rPr lang="ru-RU" dirty="0" smtClean="0"/>
              <a:t>, тайское письмо, лаосское, кхмерское.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0" y="3717032"/>
            <a:ext cx="7975600" cy="161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2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 smtClean="0"/>
              <a:t>Абугида</a:t>
            </a:r>
            <a:r>
              <a:rPr lang="ru-RU" sz="3200" b="1" dirty="0" smtClean="0"/>
              <a:t>: тайское письмо, гласные звуки</a:t>
            </a:r>
            <a:endParaRPr lang="ru-RU" sz="32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047" y="1247470"/>
            <a:ext cx="7201905" cy="436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29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 smtClean="0"/>
              <a:t>Абугида</a:t>
            </a:r>
            <a:r>
              <a:rPr lang="ru-RU" sz="3200" b="1" dirty="0" smtClean="0"/>
              <a:t>: тайское письмо, согласные звуки</a:t>
            </a:r>
            <a:endParaRPr lang="ru-RU" sz="32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16336"/>
            <a:ext cx="7718793" cy="427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7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Признаковое корейское письмо </a:t>
            </a:r>
            <a:r>
              <a:rPr lang="ru-RU" sz="3200" b="1" dirty="0" err="1" smtClean="0"/>
              <a:t>хангыль</a:t>
            </a:r>
            <a:r>
              <a:rPr lang="ru-RU" sz="3200" b="1" dirty="0" smtClean="0"/>
              <a:t>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1444 год</a:t>
            </a:r>
          </a:p>
          <a:p>
            <a:r>
              <a:rPr lang="ru-RU" dirty="0" smtClean="0"/>
              <a:t>Количество букв</a:t>
            </a:r>
            <a:r>
              <a:rPr lang="en-US" dirty="0" smtClean="0"/>
              <a:t>: </a:t>
            </a:r>
            <a:r>
              <a:rPr lang="en-US" dirty="0"/>
              <a:t>24 (</a:t>
            </a:r>
            <a:r>
              <a:rPr lang="en-US" i="1" dirty="0" err="1"/>
              <a:t>jamo</a:t>
            </a:r>
            <a:r>
              <a:rPr lang="en-US" dirty="0"/>
              <a:t>): 14 </a:t>
            </a:r>
            <a:r>
              <a:rPr lang="ru-RU" dirty="0" smtClean="0"/>
              <a:t>согласных</a:t>
            </a:r>
            <a:r>
              <a:rPr lang="en-US" dirty="0" smtClean="0"/>
              <a:t>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en-US" dirty="0"/>
              <a:t>10 </a:t>
            </a:r>
            <a:r>
              <a:rPr lang="ru-RU" dirty="0" smtClean="0"/>
              <a:t>гласных</a:t>
            </a:r>
            <a:r>
              <a:rPr lang="en-US" dirty="0" smtClean="0"/>
              <a:t>. </a:t>
            </a:r>
            <a:endParaRPr lang="ru-RU" dirty="0" smtClean="0"/>
          </a:p>
          <a:p>
            <a:r>
              <a:rPr lang="en-US" dirty="0" smtClean="0"/>
              <a:t>The </a:t>
            </a:r>
            <a:r>
              <a:rPr lang="en-US" dirty="0"/>
              <a:t>letters are combined together into syllable blocks. For example, Hangeul is written: </a:t>
            </a:r>
            <a:r>
              <a:rPr lang="ko-KR" altLang="en-US" dirty="0"/>
              <a:t>한 </a:t>
            </a:r>
            <a:r>
              <a:rPr lang="en-US" altLang="ko-KR" dirty="0"/>
              <a:t>(</a:t>
            </a:r>
            <a:r>
              <a:rPr lang="en-US" dirty="0" err="1"/>
              <a:t>han</a:t>
            </a:r>
            <a:r>
              <a:rPr lang="en-US" dirty="0"/>
              <a:t>) = </a:t>
            </a:r>
            <a:r>
              <a:rPr lang="en-US" altLang="ko-KR" dirty="0"/>
              <a:t>ᄒ (</a:t>
            </a:r>
            <a:r>
              <a:rPr lang="en-US" dirty="0"/>
              <a:t>h) + </a:t>
            </a:r>
            <a:r>
              <a:rPr lang="en-US" altLang="ko-KR" dirty="0"/>
              <a:t>ᅡ (</a:t>
            </a:r>
            <a:r>
              <a:rPr lang="en-US" dirty="0"/>
              <a:t>a) + </a:t>
            </a:r>
            <a:r>
              <a:rPr lang="en-US" altLang="ko-KR" dirty="0"/>
              <a:t>ᄂ (</a:t>
            </a:r>
            <a:r>
              <a:rPr lang="en-US" dirty="0"/>
              <a:t>n) and </a:t>
            </a:r>
            <a:r>
              <a:rPr lang="ko-KR" altLang="en-US" dirty="0"/>
              <a:t>글 </a:t>
            </a:r>
            <a:r>
              <a:rPr lang="en-US" altLang="ko-KR" dirty="0"/>
              <a:t>(</a:t>
            </a:r>
            <a:r>
              <a:rPr lang="en-US" dirty="0" err="1"/>
              <a:t>geul</a:t>
            </a:r>
            <a:r>
              <a:rPr lang="en-US" dirty="0"/>
              <a:t>) = </a:t>
            </a:r>
            <a:r>
              <a:rPr lang="en-US" altLang="ko-KR" dirty="0"/>
              <a:t>ᄀ (</a:t>
            </a:r>
            <a:r>
              <a:rPr lang="en-US" dirty="0"/>
              <a:t>g) + </a:t>
            </a:r>
            <a:r>
              <a:rPr lang="en-US" altLang="ko-KR" dirty="0"/>
              <a:t>ᅳ (</a:t>
            </a:r>
            <a:r>
              <a:rPr lang="en-US" dirty="0" err="1"/>
              <a:t>eu</a:t>
            </a:r>
            <a:r>
              <a:rPr lang="en-US" dirty="0"/>
              <a:t>) + </a:t>
            </a:r>
            <a:r>
              <a:rPr lang="en-US" altLang="ko-KR" dirty="0"/>
              <a:t>ᄅ (</a:t>
            </a:r>
            <a:r>
              <a:rPr lang="en-US" dirty="0"/>
              <a:t>l)</a:t>
            </a:r>
          </a:p>
        </p:txBody>
      </p:sp>
    </p:spTree>
    <p:extLst>
      <p:ext uri="{BB962C8B-B14F-4D97-AF65-F5344CB8AC3E}">
        <p14:creationId xmlns:p14="http://schemas.microsoft.com/office/powerpoint/2010/main" val="306301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441</Words>
  <Application>Microsoft Office PowerPoint</Application>
  <PresentationFormat>Экран (4:3)</PresentationFormat>
  <Paragraphs>62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맑은 고딕</vt:lpstr>
      <vt:lpstr>Arial</vt:lpstr>
      <vt:lpstr>Calibri</vt:lpstr>
      <vt:lpstr>Тема Office</vt:lpstr>
      <vt:lpstr>Системы письма</vt:lpstr>
      <vt:lpstr>Презентация PowerPoint</vt:lpstr>
      <vt:lpstr>Презентация PowerPoint</vt:lpstr>
      <vt:lpstr>Логографическая система письма – китайское иероглифическое письмо</vt:lpstr>
      <vt:lpstr>Слоговое письмо: знак письма обозначает не гласный или согласный, а слог</vt:lpstr>
      <vt:lpstr>Слоговое письмо абугида: знаками письма обозначаются согласные звуки, а для обозначения гласных используются диакритики </vt:lpstr>
      <vt:lpstr>Абугида: тайское письмо, гласные звуки</vt:lpstr>
      <vt:lpstr>Абугида: тайское письмо, согласные звуки</vt:lpstr>
      <vt:lpstr>Признаковое корейское письмо хангыль:</vt:lpstr>
      <vt:lpstr>Абджады – консонантное письмо</vt:lpstr>
      <vt:lpstr>Презентация PowerPoint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письма</dc:title>
  <dc:creator>Home</dc:creator>
  <cp:lastModifiedBy>student</cp:lastModifiedBy>
  <cp:revision>27</cp:revision>
  <dcterms:created xsi:type="dcterms:W3CDTF">2023-12-10T10:00:00Z</dcterms:created>
  <dcterms:modified xsi:type="dcterms:W3CDTF">2025-12-15T07:07:50Z</dcterms:modified>
</cp:coreProperties>
</file>