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2802C-6EEE-4699-B25B-71A31BCCB11A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FF2C7-6DC5-4478-86AB-C6CCA4AE4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516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2802C-6EEE-4699-B25B-71A31BCCB11A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FF2C7-6DC5-4478-86AB-C6CCA4AE4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160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2802C-6EEE-4699-B25B-71A31BCCB11A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FF2C7-6DC5-4478-86AB-C6CCA4AE4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673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2802C-6EEE-4699-B25B-71A31BCCB11A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FF2C7-6DC5-4478-86AB-C6CCA4AE4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088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2802C-6EEE-4699-B25B-71A31BCCB11A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FF2C7-6DC5-4478-86AB-C6CCA4AE4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41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2802C-6EEE-4699-B25B-71A31BCCB11A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FF2C7-6DC5-4478-86AB-C6CCA4AE4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119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2802C-6EEE-4699-B25B-71A31BCCB11A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FF2C7-6DC5-4478-86AB-C6CCA4AE4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371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2802C-6EEE-4699-B25B-71A31BCCB11A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FF2C7-6DC5-4478-86AB-C6CCA4AE4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881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2802C-6EEE-4699-B25B-71A31BCCB11A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FF2C7-6DC5-4478-86AB-C6CCA4AE4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000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2802C-6EEE-4699-B25B-71A31BCCB11A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FF2C7-6DC5-4478-86AB-C6CCA4AE4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139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2802C-6EEE-4699-B25B-71A31BCCB11A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FF2C7-6DC5-4478-86AB-C6CCA4AE4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621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2802C-6EEE-4699-B25B-71A31BCCB11A}" type="datetimeFigureOut">
              <a:rPr lang="ru-RU" smtClean="0"/>
              <a:t>23.01.2024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FF2C7-6DC5-4478-86AB-C6CCA4AE49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83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1" dirty="0"/>
              <a:t>Краткая история лингвистики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655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32891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757" y="1600200"/>
            <a:ext cx="604248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2739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757" y="1600200"/>
            <a:ext cx="604248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9368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12776"/>
            <a:ext cx="6480719" cy="471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8698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146" y="1600200"/>
            <a:ext cx="608970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1323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580" y="1600200"/>
            <a:ext cx="5550839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9302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720056"/>
            <a:ext cx="76200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9960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720056"/>
            <a:ext cx="76200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7067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84784"/>
            <a:ext cx="7344815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1653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757" y="1600200"/>
            <a:ext cx="604248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4224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757" y="1600200"/>
            <a:ext cx="604248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4331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98230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9489</TotalTime>
  <Words>3</Words>
  <Application>Microsoft Office PowerPoint</Application>
  <PresentationFormat>Экран (4:3)</PresentationFormat>
  <Paragraphs>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Краткая история лингвистики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created xsi:type="dcterms:W3CDTF">2024-01-23T14:15:45Z</dcterms:created>
  <dcterms:modified xsi:type="dcterms:W3CDTF">2024-01-30T04:24:58Z</dcterms:modified>
</cp:coreProperties>
</file>