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33" r:id="rId2"/>
    <p:sldId id="950" r:id="rId3"/>
    <p:sldId id="1034" r:id="rId4"/>
    <p:sldId id="1035" r:id="rId5"/>
    <p:sldId id="931" r:id="rId6"/>
    <p:sldId id="1036" r:id="rId7"/>
    <p:sldId id="1037" r:id="rId8"/>
    <p:sldId id="1038" r:id="rId9"/>
    <p:sldId id="1039" r:id="rId10"/>
    <p:sldId id="257" r:id="rId11"/>
    <p:sldId id="258" r:id="rId12"/>
    <p:sldId id="259" r:id="rId13"/>
    <p:sldId id="260" r:id="rId14"/>
    <p:sldId id="269" r:id="rId15"/>
    <p:sldId id="270" r:id="rId16"/>
    <p:sldId id="271" r:id="rId17"/>
    <p:sldId id="95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0544"/>
  </p:normalViewPr>
  <p:slideViewPr>
    <p:cSldViewPr snapToGrid="0">
      <p:cViewPr varScale="1">
        <p:scale>
          <a:sx n="102" d="100"/>
          <a:sy n="102" d="100"/>
        </p:scale>
        <p:origin x="1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28A45-04F3-4B6C-9BD2-BCEC278EE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0F3385-FFE0-4C32-8E61-4BAFCB081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E0606F-377B-4B33-BE43-BB0F4BFC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5E1A0-83AA-47EC-B598-F123C35E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F7BF8-A466-41DD-908D-A5B6DED1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6FD1B-2575-4DC4-B46A-D4EBE0A3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FC5378-3999-412F-BFD6-9F97D5F88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21A4A-6A70-4E39-BA26-86E33CBD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BDBE7-1839-4781-A1F5-CFB573D7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BC4832-F0A2-4E98-98A4-A1A3CC6E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6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D828BE-A80C-416F-AE48-971B02BAB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0481D6-A32E-4C85-9FF5-98B5D1A02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8E9B-DBC5-4F94-A240-C118B365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47D0B-B5E7-40F1-9BEC-EB28F81A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FC301-3317-47B5-BA3F-5EE13A34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3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27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F70F8-F71A-496C-9DEC-714EDA4D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C8500-D7FE-478B-ABA7-AA705F23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F1956-F480-43BE-88CD-28629BF0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C6394-7326-492E-95CA-87AC5B67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F226BD-9AB0-4C1E-B37F-7C01487C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9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2686D-C757-4914-9273-2CFFFF44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84E7F-FEEA-4D7E-9580-2E31BBB12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63720-3626-4F0B-A81B-501B6DA5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117B8-CA40-4598-90AF-FA52FA12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ACF16-7AAF-48A6-ABC3-AC35E8AA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8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DBD3C-168B-4007-9BE3-7DD38257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4004C-2B4A-4469-A3BB-79741A08E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53DF7E-282A-4DA8-B571-6ED9B9457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724379-B56B-4131-850C-3222DE91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932749-E4F6-4497-B1E9-F16276CD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226151-F887-4C88-BE07-211C0D31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B968E-8861-4856-9F7F-2B9EA0A5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D4284-A028-47AD-B2B0-63513E919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F7406B-3638-41FB-909B-9CF10F09E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7E4F5E-75B3-42CC-AA03-5C9AA34D3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95FEF3-5C0D-491E-BB48-6E1AB2FCE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5E5876-208F-4620-9B96-1E0AE5AD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C0C835-D5B8-4985-8958-BDE8984A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31FF89-C66F-4F08-ABDC-EC958442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5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5D1E0-4247-4EE3-85AD-0836022C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A2F2E-04A2-4446-B689-745DD974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750BF5-0BC9-4298-A1A3-FD1D7054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15BD96-6B61-4C95-8428-E326E1F9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9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D86D2C-BD87-478E-9BFA-7AB14B7E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F5359A-C60E-476F-A36E-F5E0AD99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6073DB-09E6-466B-9B5A-E7F48436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E3354-30A1-40AA-AF3E-F3A43466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748A4-2D19-42F3-BF32-1D41E71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4FAF03-9304-4F00-AA6B-66F2F5A09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329C87-EF26-4798-A31D-70A3DD09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291A84-2F3C-45A4-8453-B1872055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9A04B-72FC-45A7-B915-3E34E0BC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2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34BE1-170A-4419-8D17-0855DA95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D605CB-630D-4898-9F60-A39F01A22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6EACBD-AA87-4B90-AAAA-4E0F68386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29EE2-8E8E-4C96-BB0B-C54CC524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08B9C1-B350-4731-AE00-41481137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DF523-9683-4971-B33A-1EB37EED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3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FA290-6B1C-4928-BBA8-F4041756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F79A8-ECAA-4E7D-B03D-F1D32EDB5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F2563-6DCC-4301-98E1-D95B6BCEC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5A3D-F95F-4C96-A9A8-E3208BC7185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3C520-B3A3-4B31-8C93-B00042885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A4F83-A6FC-41AE-A877-5A06681B1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B92D-9466-457E-986D-B0D73E042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0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manualofstyle.org/home.html" TargetMode="External"/><Relationship Id="rId2" Type="http://schemas.openxmlformats.org/officeDocument/2006/relationships/hyperlink" Target="http://webwordcoun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artist.narod.ru/text1/20.htm" TargetMode="External"/><Relationship Id="rId5" Type="http://schemas.openxmlformats.org/officeDocument/2006/relationships/hyperlink" Target="http://www.gramota.ru/" TargetMode="External"/><Relationship Id="rId4" Type="http://schemas.openxmlformats.org/officeDocument/2006/relationships/hyperlink" Target="http://www.stumbleupon.com/su/2Gkqqk/www.peters1.dk/webtools/conversion.php?sprog=e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smartcat.com/" TargetMode="External"/><Relationship Id="rId2" Type="http://schemas.openxmlformats.org/officeDocument/2006/relationships/hyperlink" Target="https://phras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okalise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Freeform 101">
            <a:extLst>
              <a:ext uri="{FF2B5EF4-FFF2-40B4-BE49-F238E27FC236}">
                <a16:creationId xmlns:a16="http://schemas.microsoft.com/office/drawing/2014/main" id="{DC3C5418-46D7-4809-A765-524CC4198A7D}"/>
              </a:ext>
            </a:extLst>
          </p:cNvPr>
          <p:cNvSpPr>
            <a:spLocks/>
          </p:cNvSpPr>
          <p:nvPr/>
        </p:nvSpPr>
        <p:spPr bwMode="auto">
          <a:xfrm>
            <a:off x="1869038" y="3429000"/>
            <a:ext cx="1242851" cy="1399199"/>
          </a:xfrm>
          <a:custGeom>
            <a:avLst/>
            <a:gdLst>
              <a:gd name="T0" fmla="*/ 774 w 783"/>
              <a:gd name="T1" fmla="*/ 222 h 880"/>
              <a:gd name="T2" fmla="*/ 40 w 783"/>
              <a:gd name="T3" fmla="*/ 273 h 880"/>
              <a:gd name="T4" fmla="*/ 783 w 783"/>
              <a:gd name="T5" fmla="*/ 782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3" h="880">
                <a:moveTo>
                  <a:pt x="774" y="222"/>
                </a:moveTo>
                <a:cubicBezTo>
                  <a:pt x="774" y="222"/>
                  <a:pt x="81" y="0"/>
                  <a:pt x="40" y="273"/>
                </a:cubicBezTo>
                <a:cubicBezTo>
                  <a:pt x="0" y="546"/>
                  <a:pt x="453" y="880"/>
                  <a:pt x="783" y="782"/>
                </a:cubicBezTo>
              </a:path>
            </a:pathLst>
          </a:custGeom>
          <a:solidFill>
            <a:srgbClr val="E7EB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7F4ECDD2-95B9-4F25-9BB0-FB17A4F1D751}"/>
              </a:ext>
            </a:extLst>
          </p:cNvPr>
          <p:cNvGrpSpPr/>
          <p:nvPr/>
        </p:nvGrpSpPr>
        <p:grpSpPr>
          <a:xfrm>
            <a:off x="1885586" y="2550063"/>
            <a:ext cx="1410310" cy="2270623"/>
            <a:chOff x="7389813" y="11860213"/>
            <a:chExt cx="2820988" cy="4541838"/>
          </a:xfrm>
        </p:grpSpPr>
        <p:sp>
          <p:nvSpPr>
            <p:cNvPr id="269" name="Freeform 103">
              <a:extLst>
                <a:ext uri="{FF2B5EF4-FFF2-40B4-BE49-F238E27FC236}">
                  <a16:creationId xmlns:a16="http://schemas.microsoft.com/office/drawing/2014/main" id="{260EAAFA-8F11-4067-BF15-C15EA706D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813" y="11860213"/>
              <a:ext cx="2820988" cy="4541838"/>
            </a:xfrm>
            <a:custGeom>
              <a:avLst/>
              <a:gdLst>
                <a:gd name="T0" fmla="*/ 522 w 888"/>
                <a:gd name="T1" fmla="*/ 634 h 1428"/>
                <a:gd name="T2" fmla="*/ 526 w 888"/>
                <a:gd name="T3" fmla="*/ 441 h 1428"/>
                <a:gd name="T4" fmla="*/ 375 w 888"/>
                <a:gd name="T5" fmla="*/ 263 h 1428"/>
                <a:gd name="T6" fmla="*/ 396 w 888"/>
                <a:gd name="T7" fmla="*/ 139 h 1428"/>
                <a:gd name="T8" fmla="*/ 218 w 888"/>
                <a:gd name="T9" fmla="*/ 16 h 1428"/>
                <a:gd name="T10" fmla="*/ 94 w 888"/>
                <a:gd name="T11" fmla="*/ 194 h 1428"/>
                <a:gd name="T12" fmla="*/ 134 w 888"/>
                <a:gd name="T13" fmla="*/ 273 h 1428"/>
                <a:gd name="T14" fmla="*/ 40 w 888"/>
                <a:gd name="T15" fmla="*/ 528 h 1428"/>
                <a:gd name="T16" fmla="*/ 204 w 888"/>
                <a:gd name="T17" fmla="*/ 762 h 1428"/>
                <a:gd name="T18" fmla="*/ 157 w 888"/>
                <a:gd name="T19" fmla="*/ 1061 h 1428"/>
                <a:gd name="T20" fmla="*/ 644 w 888"/>
                <a:gd name="T21" fmla="*/ 1341 h 1428"/>
                <a:gd name="T22" fmla="*/ 801 w 888"/>
                <a:gd name="T23" fmla="*/ 839 h 1428"/>
                <a:gd name="T24" fmla="*/ 522 w 888"/>
                <a:gd name="T25" fmla="*/ 634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8" h="1428">
                  <a:moveTo>
                    <a:pt x="522" y="634"/>
                  </a:moveTo>
                  <a:cubicBezTo>
                    <a:pt x="489" y="542"/>
                    <a:pt x="557" y="553"/>
                    <a:pt x="526" y="441"/>
                  </a:cubicBezTo>
                  <a:cubicBezTo>
                    <a:pt x="499" y="344"/>
                    <a:pt x="390" y="315"/>
                    <a:pt x="375" y="263"/>
                  </a:cubicBezTo>
                  <a:cubicBezTo>
                    <a:pt x="359" y="210"/>
                    <a:pt x="402" y="169"/>
                    <a:pt x="396" y="139"/>
                  </a:cubicBezTo>
                  <a:cubicBezTo>
                    <a:pt x="381" y="55"/>
                    <a:pt x="301" y="0"/>
                    <a:pt x="218" y="16"/>
                  </a:cubicBezTo>
                  <a:cubicBezTo>
                    <a:pt x="134" y="31"/>
                    <a:pt x="79" y="111"/>
                    <a:pt x="94" y="194"/>
                  </a:cubicBezTo>
                  <a:cubicBezTo>
                    <a:pt x="100" y="225"/>
                    <a:pt x="121" y="226"/>
                    <a:pt x="134" y="273"/>
                  </a:cubicBezTo>
                  <a:cubicBezTo>
                    <a:pt x="148" y="319"/>
                    <a:pt x="0" y="436"/>
                    <a:pt x="40" y="528"/>
                  </a:cubicBezTo>
                  <a:cubicBezTo>
                    <a:pt x="81" y="622"/>
                    <a:pt x="179" y="643"/>
                    <a:pt x="204" y="762"/>
                  </a:cubicBezTo>
                  <a:cubicBezTo>
                    <a:pt x="223" y="849"/>
                    <a:pt x="117" y="918"/>
                    <a:pt x="157" y="1061"/>
                  </a:cubicBezTo>
                  <a:cubicBezTo>
                    <a:pt x="222" y="1295"/>
                    <a:pt x="438" y="1428"/>
                    <a:pt x="644" y="1341"/>
                  </a:cubicBezTo>
                  <a:cubicBezTo>
                    <a:pt x="850" y="1254"/>
                    <a:pt x="888" y="1045"/>
                    <a:pt x="801" y="839"/>
                  </a:cubicBezTo>
                  <a:cubicBezTo>
                    <a:pt x="743" y="702"/>
                    <a:pt x="556" y="725"/>
                    <a:pt x="522" y="634"/>
                  </a:cubicBezTo>
                  <a:close/>
                </a:path>
              </a:pathLst>
            </a:custGeom>
            <a:solidFill>
              <a:srgbClr val="F8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70" name="Freeform 104">
              <a:extLst>
                <a:ext uri="{FF2B5EF4-FFF2-40B4-BE49-F238E27FC236}">
                  <a16:creationId xmlns:a16="http://schemas.microsoft.com/office/drawing/2014/main" id="{FB4666F5-F786-4CAC-8EB9-55FF211DC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3238" y="12369800"/>
              <a:ext cx="1138238" cy="3354388"/>
            </a:xfrm>
            <a:custGeom>
              <a:avLst/>
              <a:gdLst>
                <a:gd name="T0" fmla="*/ 0 w 358"/>
                <a:gd name="T1" fmla="*/ 0 h 1055"/>
                <a:gd name="T2" fmla="*/ 22 w 358"/>
                <a:gd name="T3" fmla="*/ 139 h 1055"/>
                <a:gd name="T4" fmla="*/ 50 w 358"/>
                <a:gd name="T5" fmla="*/ 277 h 1055"/>
                <a:gd name="T6" fmla="*/ 84 w 358"/>
                <a:gd name="T7" fmla="*/ 413 h 1055"/>
                <a:gd name="T8" fmla="*/ 123 w 358"/>
                <a:gd name="T9" fmla="*/ 548 h 1055"/>
                <a:gd name="T10" fmla="*/ 168 w 358"/>
                <a:gd name="T11" fmla="*/ 680 h 1055"/>
                <a:gd name="T12" fmla="*/ 221 w 358"/>
                <a:gd name="T13" fmla="*/ 810 h 1055"/>
                <a:gd name="T14" fmla="*/ 284 w 358"/>
                <a:gd name="T15" fmla="*/ 936 h 1055"/>
                <a:gd name="T16" fmla="*/ 358 w 358"/>
                <a:gd name="T17" fmla="*/ 1055 h 1055"/>
                <a:gd name="T18" fmla="*/ 281 w 358"/>
                <a:gd name="T19" fmla="*/ 937 h 1055"/>
                <a:gd name="T20" fmla="*/ 217 w 358"/>
                <a:gd name="T21" fmla="*/ 812 h 1055"/>
                <a:gd name="T22" fmla="*/ 163 w 358"/>
                <a:gd name="T23" fmla="*/ 682 h 1055"/>
                <a:gd name="T24" fmla="*/ 117 w 358"/>
                <a:gd name="T25" fmla="*/ 549 h 1055"/>
                <a:gd name="T26" fmla="*/ 46 w 358"/>
                <a:gd name="T27" fmla="*/ 278 h 1055"/>
                <a:gd name="T28" fmla="*/ 0 w 358"/>
                <a:gd name="T29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8" h="1055">
                  <a:moveTo>
                    <a:pt x="0" y="0"/>
                  </a:moveTo>
                  <a:cubicBezTo>
                    <a:pt x="6" y="47"/>
                    <a:pt x="14" y="93"/>
                    <a:pt x="22" y="139"/>
                  </a:cubicBezTo>
                  <a:cubicBezTo>
                    <a:pt x="31" y="185"/>
                    <a:pt x="40" y="231"/>
                    <a:pt x="50" y="277"/>
                  </a:cubicBezTo>
                  <a:cubicBezTo>
                    <a:pt x="61" y="322"/>
                    <a:pt x="72" y="368"/>
                    <a:pt x="84" y="413"/>
                  </a:cubicBezTo>
                  <a:cubicBezTo>
                    <a:pt x="96" y="458"/>
                    <a:pt x="109" y="503"/>
                    <a:pt x="123" y="548"/>
                  </a:cubicBezTo>
                  <a:cubicBezTo>
                    <a:pt x="137" y="592"/>
                    <a:pt x="152" y="637"/>
                    <a:pt x="168" y="680"/>
                  </a:cubicBezTo>
                  <a:cubicBezTo>
                    <a:pt x="185" y="724"/>
                    <a:pt x="202" y="767"/>
                    <a:pt x="221" y="810"/>
                  </a:cubicBezTo>
                  <a:cubicBezTo>
                    <a:pt x="241" y="853"/>
                    <a:pt x="261" y="895"/>
                    <a:pt x="284" y="936"/>
                  </a:cubicBezTo>
                  <a:cubicBezTo>
                    <a:pt x="307" y="976"/>
                    <a:pt x="331" y="1016"/>
                    <a:pt x="358" y="1055"/>
                  </a:cubicBezTo>
                  <a:cubicBezTo>
                    <a:pt x="330" y="1017"/>
                    <a:pt x="305" y="977"/>
                    <a:pt x="281" y="937"/>
                  </a:cubicBezTo>
                  <a:cubicBezTo>
                    <a:pt x="258" y="896"/>
                    <a:pt x="237" y="854"/>
                    <a:pt x="217" y="812"/>
                  </a:cubicBezTo>
                  <a:cubicBezTo>
                    <a:pt x="198" y="769"/>
                    <a:pt x="180" y="726"/>
                    <a:pt x="163" y="682"/>
                  </a:cubicBezTo>
                  <a:cubicBezTo>
                    <a:pt x="147" y="638"/>
                    <a:pt x="131" y="594"/>
                    <a:pt x="117" y="549"/>
                  </a:cubicBezTo>
                  <a:cubicBezTo>
                    <a:pt x="89" y="460"/>
                    <a:pt x="65" y="369"/>
                    <a:pt x="46" y="278"/>
                  </a:cubicBezTo>
                  <a:cubicBezTo>
                    <a:pt x="27" y="186"/>
                    <a:pt x="10" y="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71" name="Freeform 105">
              <a:extLst>
                <a:ext uri="{FF2B5EF4-FFF2-40B4-BE49-F238E27FC236}">
                  <a16:creationId xmlns:a16="http://schemas.microsoft.com/office/drawing/2014/main" id="{24D4DF35-E70B-4422-BCCB-656FD6470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3" y="12633325"/>
              <a:ext cx="250825" cy="412750"/>
            </a:xfrm>
            <a:custGeom>
              <a:avLst/>
              <a:gdLst>
                <a:gd name="T0" fmla="*/ 0 w 79"/>
                <a:gd name="T1" fmla="*/ 130 h 130"/>
                <a:gd name="T2" fmla="*/ 43 w 79"/>
                <a:gd name="T3" fmla="*/ 67 h 130"/>
                <a:gd name="T4" fmla="*/ 48 w 79"/>
                <a:gd name="T5" fmla="*/ 59 h 130"/>
                <a:gd name="T6" fmla="*/ 53 w 79"/>
                <a:gd name="T7" fmla="*/ 50 h 130"/>
                <a:gd name="T8" fmla="*/ 62 w 79"/>
                <a:gd name="T9" fmla="*/ 34 h 130"/>
                <a:gd name="T10" fmla="*/ 79 w 79"/>
                <a:gd name="T11" fmla="*/ 0 h 130"/>
                <a:gd name="T12" fmla="*/ 66 w 79"/>
                <a:gd name="T13" fmla="*/ 36 h 130"/>
                <a:gd name="T14" fmla="*/ 48 w 79"/>
                <a:gd name="T15" fmla="*/ 70 h 130"/>
                <a:gd name="T16" fmla="*/ 26 w 79"/>
                <a:gd name="T17" fmla="*/ 101 h 130"/>
                <a:gd name="T18" fmla="*/ 0 w 79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30">
                  <a:moveTo>
                    <a:pt x="0" y="130"/>
                  </a:moveTo>
                  <a:cubicBezTo>
                    <a:pt x="15" y="109"/>
                    <a:pt x="29" y="88"/>
                    <a:pt x="43" y="67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6" y="45"/>
                    <a:pt x="59" y="39"/>
                    <a:pt x="62" y="34"/>
                  </a:cubicBezTo>
                  <a:cubicBezTo>
                    <a:pt x="68" y="23"/>
                    <a:pt x="74" y="11"/>
                    <a:pt x="79" y="0"/>
                  </a:cubicBezTo>
                  <a:cubicBezTo>
                    <a:pt x="76" y="12"/>
                    <a:pt x="72" y="24"/>
                    <a:pt x="66" y="36"/>
                  </a:cubicBezTo>
                  <a:cubicBezTo>
                    <a:pt x="61" y="48"/>
                    <a:pt x="55" y="59"/>
                    <a:pt x="48" y="70"/>
                  </a:cubicBezTo>
                  <a:cubicBezTo>
                    <a:pt x="41" y="81"/>
                    <a:pt x="34" y="91"/>
                    <a:pt x="26" y="101"/>
                  </a:cubicBezTo>
                  <a:cubicBezTo>
                    <a:pt x="18" y="111"/>
                    <a:pt x="9" y="121"/>
                    <a:pt x="0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72" name="Freeform 106">
              <a:extLst>
                <a:ext uri="{FF2B5EF4-FFF2-40B4-BE49-F238E27FC236}">
                  <a16:creationId xmlns:a16="http://schemas.microsoft.com/office/drawing/2014/main" id="{19F1BEC6-5376-457B-846F-B551879DA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12785725"/>
              <a:ext cx="250825" cy="415925"/>
            </a:xfrm>
            <a:custGeom>
              <a:avLst/>
              <a:gdLst>
                <a:gd name="T0" fmla="*/ 0 w 79"/>
                <a:gd name="T1" fmla="*/ 131 h 131"/>
                <a:gd name="T2" fmla="*/ 43 w 79"/>
                <a:gd name="T3" fmla="*/ 68 h 131"/>
                <a:gd name="T4" fmla="*/ 48 w 79"/>
                <a:gd name="T5" fmla="*/ 59 h 131"/>
                <a:gd name="T6" fmla="*/ 53 w 79"/>
                <a:gd name="T7" fmla="*/ 51 h 131"/>
                <a:gd name="T8" fmla="*/ 62 w 79"/>
                <a:gd name="T9" fmla="*/ 35 h 131"/>
                <a:gd name="T10" fmla="*/ 79 w 79"/>
                <a:gd name="T11" fmla="*/ 0 h 131"/>
                <a:gd name="T12" fmla="*/ 66 w 79"/>
                <a:gd name="T13" fmla="*/ 37 h 131"/>
                <a:gd name="T14" fmla="*/ 48 w 79"/>
                <a:gd name="T15" fmla="*/ 71 h 131"/>
                <a:gd name="T16" fmla="*/ 25 w 79"/>
                <a:gd name="T17" fmla="*/ 102 h 131"/>
                <a:gd name="T18" fmla="*/ 0 w 79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31">
                  <a:moveTo>
                    <a:pt x="0" y="131"/>
                  </a:moveTo>
                  <a:cubicBezTo>
                    <a:pt x="15" y="110"/>
                    <a:pt x="29" y="89"/>
                    <a:pt x="43" y="6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6" y="46"/>
                    <a:pt x="59" y="40"/>
                    <a:pt x="62" y="35"/>
                  </a:cubicBezTo>
                  <a:cubicBezTo>
                    <a:pt x="68" y="24"/>
                    <a:pt x="74" y="12"/>
                    <a:pt x="79" y="0"/>
                  </a:cubicBezTo>
                  <a:cubicBezTo>
                    <a:pt x="76" y="13"/>
                    <a:pt x="71" y="25"/>
                    <a:pt x="66" y="37"/>
                  </a:cubicBezTo>
                  <a:cubicBezTo>
                    <a:pt x="61" y="48"/>
                    <a:pt x="55" y="60"/>
                    <a:pt x="48" y="71"/>
                  </a:cubicBezTo>
                  <a:cubicBezTo>
                    <a:pt x="41" y="82"/>
                    <a:pt x="33" y="92"/>
                    <a:pt x="25" y="102"/>
                  </a:cubicBezTo>
                  <a:cubicBezTo>
                    <a:pt x="17" y="112"/>
                    <a:pt x="9" y="122"/>
                    <a:pt x="0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73" name="Freeform 107">
              <a:extLst>
                <a:ext uri="{FF2B5EF4-FFF2-40B4-BE49-F238E27FC236}">
                  <a16:creationId xmlns:a16="http://schemas.microsoft.com/office/drawing/2014/main" id="{33C11459-464B-46FA-81AC-0AEA8FE72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063" y="13692188"/>
              <a:ext cx="252413" cy="412750"/>
            </a:xfrm>
            <a:custGeom>
              <a:avLst/>
              <a:gdLst>
                <a:gd name="T0" fmla="*/ 0 w 79"/>
                <a:gd name="T1" fmla="*/ 130 h 130"/>
                <a:gd name="T2" fmla="*/ 43 w 79"/>
                <a:gd name="T3" fmla="*/ 67 h 130"/>
                <a:gd name="T4" fmla="*/ 48 w 79"/>
                <a:gd name="T5" fmla="*/ 59 h 130"/>
                <a:gd name="T6" fmla="*/ 53 w 79"/>
                <a:gd name="T7" fmla="*/ 50 h 130"/>
                <a:gd name="T8" fmla="*/ 62 w 79"/>
                <a:gd name="T9" fmla="*/ 34 h 130"/>
                <a:gd name="T10" fmla="*/ 79 w 79"/>
                <a:gd name="T11" fmla="*/ 0 h 130"/>
                <a:gd name="T12" fmla="*/ 66 w 79"/>
                <a:gd name="T13" fmla="*/ 36 h 130"/>
                <a:gd name="T14" fmla="*/ 48 w 79"/>
                <a:gd name="T15" fmla="*/ 70 h 130"/>
                <a:gd name="T16" fmla="*/ 26 w 79"/>
                <a:gd name="T17" fmla="*/ 101 h 130"/>
                <a:gd name="T18" fmla="*/ 0 w 79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30">
                  <a:moveTo>
                    <a:pt x="0" y="130"/>
                  </a:moveTo>
                  <a:cubicBezTo>
                    <a:pt x="15" y="109"/>
                    <a:pt x="30" y="88"/>
                    <a:pt x="43" y="67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6" y="45"/>
                    <a:pt x="59" y="39"/>
                    <a:pt x="62" y="34"/>
                  </a:cubicBezTo>
                  <a:cubicBezTo>
                    <a:pt x="68" y="23"/>
                    <a:pt x="74" y="11"/>
                    <a:pt x="79" y="0"/>
                  </a:cubicBezTo>
                  <a:cubicBezTo>
                    <a:pt x="76" y="12"/>
                    <a:pt x="72" y="24"/>
                    <a:pt x="66" y="36"/>
                  </a:cubicBezTo>
                  <a:cubicBezTo>
                    <a:pt x="61" y="48"/>
                    <a:pt x="55" y="59"/>
                    <a:pt x="48" y="70"/>
                  </a:cubicBezTo>
                  <a:cubicBezTo>
                    <a:pt x="41" y="81"/>
                    <a:pt x="34" y="91"/>
                    <a:pt x="26" y="101"/>
                  </a:cubicBezTo>
                  <a:cubicBezTo>
                    <a:pt x="18" y="111"/>
                    <a:pt x="9" y="121"/>
                    <a:pt x="0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74" name="Freeform 108">
              <a:extLst>
                <a:ext uri="{FF2B5EF4-FFF2-40B4-BE49-F238E27FC236}">
                  <a16:creationId xmlns:a16="http://schemas.microsoft.com/office/drawing/2014/main" id="{06D938FB-EEA3-4993-845B-F84D4EC72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13" y="13825538"/>
              <a:ext cx="252413" cy="412750"/>
            </a:xfrm>
            <a:custGeom>
              <a:avLst/>
              <a:gdLst>
                <a:gd name="T0" fmla="*/ 0 w 79"/>
                <a:gd name="T1" fmla="*/ 130 h 130"/>
                <a:gd name="T2" fmla="*/ 43 w 79"/>
                <a:gd name="T3" fmla="*/ 67 h 130"/>
                <a:gd name="T4" fmla="*/ 48 w 79"/>
                <a:gd name="T5" fmla="*/ 59 h 130"/>
                <a:gd name="T6" fmla="*/ 53 w 79"/>
                <a:gd name="T7" fmla="*/ 51 h 130"/>
                <a:gd name="T8" fmla="*/ 62 w 79"/>
                <a:gd name="T9" fmla="*/ 34 h 130"/>
                <a:gd name="T10" fmla="*/ 79 w 79"/>
                <a:gd name="T11" fmla="*/ 0 h 130"/>
                <a:gd name="T12" fmla="*/ 66 w 79"/>
                <a:gd name="T13" fmla="*/ 36 h 130"/>
                <a:gd name="T14" fmla="*/ 48 w 79"/>
                <a:gd name="T15" fmla="*/ 70 h 130"/>
                <a:gd name="T16" fmla="*/ 26 w 79"/>
                <a:gd name="T17" fmla="*/ 102 h 130"/>
                <a:gd name="T18" fmla="*/ 0 w 79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30">
                  <a:moveTo>
                    <a:pt x="0" y="130"/>
                  </a:moveTo>
                  <a:cubicBezTo>
                    <a:pt x="15" y="110"/>
                    <a:pt x="29" y="89"/>
                    <a:pt x="43" y="67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6" y="45"/>
                    <a:pt x="59" y="40"/>
                    <a:pt x="62" y="34"/>
                  </a:cubicBezTo>
                  <a:cubicBezTo>
                    <a:pt x="68" y="23"/>
                    <a:pt x="74" y="12"/>
                    <a:pt x="79" y="0"/>
                  </a:cubicBezTo>
                  <a:cubicBezTo>
                    <a:pt x="76" y="13"/>
                    <a:pt x="72" y="25"/>
                    <a:pt x="66" y="36"/>
                  </a:cubicBezTo>
                  <a:cubicBezTo>
                    <a:pt x="61" y="48"/>
                    <a:pt x="55" y="59"/>
                    <a:pt x="48" y="70"/>
                  </a:cubicBezTo>
                  <a:cubicBezTo>
                    <a:pt x="41" y="81"/>
                    <a:pt x="34" y="92"/>
                    <a:pt x="26" y="102"/>
                  </a:cubicBezTo>
                  <a:cubicBezTo>
                    <a:pt x="18" y="112"/>
                    <a:pt x="9" y="122"/>
                    <a:pt x="0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75" name="Freeform 109">
              <a:extLst>
                <a:ext uri="{FF2B5EF4-FFF2-40B4-BE49-F238E27FC236}">
                  <a16:creationId xmlns:a16="http://schemas.microsoft.com/office/drawing/2014/main" id="{025E0EC7-988E-4C8D-B4FD-B598BA28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3" y="13425488"/>
              <a:ext cx="622300" cy="184150"/>
            </a:xfrm>
            <a:custGeom>
              <a:avLst/>
              <a:gdLst>
                <a:gd name="T0" fmla="*/ 0 w 196"/>
                <a:gd name="T1" fmla="*/ 0 h 58"/>
                <a:gd name="T2" fmla="*/ 47 w 196"/>
                <a:gd name="T3" fmla="*/ 20 h 58"/>
                <a:gd name="T4" fmla="*/ 95 w 196"/>
                <a:gd name="T5" fmla="*/ 37 h 58"/>
                <a:gd name="T6" fmla="*/ 120 w 196"/>
                <a:gd name="T7" fmla="*/ 44 h 58"/>
                <a:gd name="T8" fmla="*/ 132 w 196"/>
                <a:gd name="T9" fmla="*/ 47 h 58"/>
                <a:gd name="T10" fmla="*/ 139 w 196"/>
                <a:gd name="T11" fmla="*/ 49 h 58"/>
                <a:gd name="T12" fmla="*/ 145 w 196"/>
                <a:gd name="T13" fmla="*/ 50 h 58"/>
                <a:gd name="T14" fmla="*/ 158 w 196"/>
                <a:gd name="T15" fmla="*/ 52 h 58"/>
                <a:gd name="T16" fmla="*/ 170 w 196"/>
                <a:gd name="T17" fmla="*/ 54 h 58"/>
                <a:gd name="T18" fmla="*/ 177 w 196"/>
                <a:gd name="T19" fmla="*/ 55 h 58"/>
                <a:gd name="T20" fmla="*/ 183 w 196"/>
                <a:gd name="T21" fmla="*/ 56 h 58"/>
                <a:gd name="T22" fmla="*/ 196 w 196"/>
                <a:gd name="T23" fmla="*/ 58 h 58"/>
                <a:gd name="T24" fmla="*/ 144 w 196"/>
                <a:gd name="T25" fmla="*/ 54 h 58"/>
                <a:gd name="T26" fmla="*/ 138 w 196"/>
                <a:gd name="T27" fmla="*/ 53 h 58"/>
                <a:gd name="T28" fmla="*/ 131 w 196"/>
                <a:gd name="T29" fmla="*/ 52 h 58"/>
                <a:gd name="T30" fmla="*/ 119 w 196"/>
                <a:gd name="T31" fmla="*/ 50 h 58"/>
                <a:gd name="T32" fmla="*/ 94 w 196"/>
                <a:gd name="T33" fmla="*/ 43 h 58"/>
                <a:gd name="T34" fmla="*/ 45 w 196"/>
                <a:gd name="T35" fmla="*/ 25 h 58"/>
                <a:gd name="T36" fmla="*/ 0 w 196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58">
                  <a:moveTo>
                    <a:pt x="0" y="0"/>
                  </a:moveTo>
                  <a:cubicBezTo>
                    <a:pt x="15" y="7"/>
                    <a:pt x="31" y="14"/>
                    <a:pt x="47" y="20"/>
                  </a:cubicBezTo>
                  <a:cubicBezTo>
                    <a:pt x="63" y="27"/>
                    <a:pt x="79" y="32"/>
                    <a:pt x="95" y="37"/>
                  </a:cubicBezTo>
                  <a:cubicBezTo>
                    <a:pt x="103" y="40"/>
                    <a:pt x="112" y="42"/>
                    <a:pt x="120" y="44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2" y="55"/>
                    <a:pt x="174" y="55"/>
                    <a:pt x="177" y="5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7" y="57"/>
                    <a:pt x="192" y="57"/>
                    <a:pt x="196" y="58"/>
                  </a:cubicBezTo>
                  <a:cubicBezTo>
                    <a:pt x="179" y="58"/>
                    <a:pt x="161" y="57"/>
                    <a:pt x="144" y="54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0" y="47"/>
                    <a:pt x="102" y="45"/>
                    <a:pt x="94" y="43"/>
                  </a:cubicBezTo>
                  <a:cubicBezTo>
                    <a:pt x="77" y="38"/>
                    <a:pt x="61" y="32"/>
                    <a:pt x="45" y="25"/>
                  </a:cubicBezTo>
                  <a:cubicBezTo>
                    <a:pt x="29" y="18"/>
                    <a:pt x="14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76" name="Freeform 110">
              <a:extLst>
                <a:ext uri="{FF2B5EF4-FFF2-40B4-BE49-F238E27FC236}">
                  <a16:creationId xmlns:a16="http://schemas.microsoft.com/office/drawing/2014/main" id="{C0A19721-5661-409A-8C1A-D120A372F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3" y="13441363"/>
              <a:ext cx="806450" cy="263525"/>
            </a:xfrm>
            <a:custGeom>
              <a:avLst/>
              <a:gdLst>
                <a:gd name="T0" fmla="*/ 0 w 254"/>
                <a:gd name="T1" fmla="*/ 0 h 83"/>
                <a:gd name="T2" fmla="*/ 30 w 254"/>
                <a:gd name="T3" fmla="*/ 13 h 83"/>
                <a:gd name="T4" fmla="*/ 46 w 254"/>
                <a:gd name="T5" fmla="*/ 20 h 83"/>
                <a:gd name="T6" fmla="*/ 61 w 254"/>
                <a:gd name="T7" fmla="*/ 27 h 83"/>
                <a:gd name="T8" fmla="*/ 77 w 254"/>
                <a:gd name="T9" fmla="*/ 33 h 83"/>
                <a:gd name="T10" fmla="*/ 92 w 254"/>
                <a:gd name="T11" fmla="*/ 39 h 83"/>
                <a:gd name="T12" fmla="*/ 108 w 254"/>
                <a:gd name="T13" fmla="*/ 45 h 83"/>
                <a:gd name="T14" fmla="*/ 124 w 254"/>
                <a:gd name="T15" fmla="*/ 51 h 83"/>
                <a:gd name="T16" fmla="*/ 140 w 254"/>
                <a:gd name="T17" fmla="*/ 56 h 83"/>
                <a:gd name="T18" fmla="*/ 148 w 254"/>
                <a:gd name="T19" fmla="*/ 59 h 83"/>
                <a:gd name="T20" fmla="*/ 156 w 254"/>
                <a:gd name="T21" fmla="*/ 61 h 83"/>
                <a:gd name="T22" fmla="*/ 172 w 254"/>
                <a:gd name="T23" fmla="*/ 66 h 83"/>
                <a:gd name="T24" fmla="*/ 188 w 254"/>
                <a:gd name="T25" fmla="*/ 70 h 83"/>
                <a:gd name="T26" fmla="*/ 254 w 254"/>
                <a:gd name="T27" fmla="*/ 82 h 83"/>
                <a:gd name="T28" fmla="*/ 187 w 254"/>
                <a:gd name="T29" fmla="*/ 75 h 83"/>
                <a:gd name="T30" fmla="*/ 122 w 254"/>
                <a:gd name="T31" fmla="*/ 56 h 83"/>
                <a:gd name="T32" fmla="*/ 59 w 254"/>
                <a:gd name="T33" fmla="*/ 31 h 83"/>
                <a:gd name="T34" fmla="*/ 0 w 254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4" h="83">
                  <a:moveTo>
                    <a:pt x="0" y="0"/>
                  </a:moveTo>
                  <a:cubicBezTo>
                    <a:pt x="10" y="4"/>
                    <a:pt x="20" y="9"/>
                    <a:pt x="30" y="13"/>
                  </a:cubicBezTo>
                  <a:cubicBezTo>
                    <a:pt x="36" y="16"/>
                    <a:pt x="41" y="18"/>
                    <a:pt x="46" y="20"/>
                  </a:cubicBezTo>
                  <a:cubicBezTo>
                    <a:pt x="51" y="22"/>
                    <a:pt x="56" y="24"/>
                    <a:pt x="61" y="27"/>
                  </a:cubicBezTo>
                  <a:cubicBezTo>
                    <a:pt x="66" y="29"/>
                    <a:pt x="72" y="31"/>
                    <a:pt x="77" y="33"/>
                  </a:cubicBezTo>
                  <a:cubicBezTo>
                    <a:pt x="82" y="35"/>
                    <a:pt x="87" y="37"/>
                    <a:pt x="92" y="39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9" y="53"/>
                    <a:pt x="134" y="54"/>
                    <a:pt x="140" y="56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56" y="61"/>
                    <a:pt x="156" y="61"/>
                    <a:pt x="156" y="61"/>
                  </a:cubicBezTo>
                  <a:cubicBezTo>
                    <a:pt x="161" y="63"/>
                    <a:pt x="166" y="65"/>
                    <a:pt x="172" y="66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209" y="76"/>
                    <a:pt x="231" y="80"/>
                    <a:pt x="254" y="82"/>
                  </a:cubicBezTo>
                  <a:cubicBezTo>
                    <a:pt x="231" y="83"/>
                    <a:pt x="209" y="80"/>
                    <a:pt x="187" y="75"/>
                  </a:cubicBezTo>
                  <a:cubicBezTo>
                    <a:pt x="165" y="70"/>
                    <a:pt x="143" y="63"/>
                    <a:pt x="122" y="56"/>
                  </a:cubicBezTo>
                  <a:cubicBezTo>
                    <a:pt x="101" y="49"/>
                    <a:pt x="80" y="40"/>
                    <a:pt x="59" y="31"/>
                  </a:cubicBezTo>
                  <a:cubicBezTo>
                    <a:pt x="39" y="21"/>
                    <a:pt x="19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77" name="Freeform 111">
              <a:extLst>
                <a:ext uri="{FF2B5EF4-FFF2-40B4-BE49-F238E27FC236}">
                  <a16:creationId xmlns:a16="http://schemas.microsoft.com/office/drawing/2014/main" id="{729AB1DA-400B-4147-8BB8-080DB2C4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14725650"/>
              <a:ext cx="722313" cy="209550"/>
            </a:xfrm>
            <a:custGeom>
              <a:avLst/>
              <a:gdLst>
                <a:gd name="T0" fmla="*/ 0 w 227"/>
                <a:gd name="T1" fmla="*/ 0 h 66"/>
                <a:gd name="T2" fmla="*/ 51 w 227"/>
                <a:gd name="T3" fmla="*/ 32 h 66"/>
                <a:gd name="T4" fmla="*/ 58 w 227"/>
                <a:gd name="T5" fmla="*/ 35 h 66"/>
                <a:gd name="T6" fmla="*/ 65 w 227"/>
                <a:gd name="T7" fmla="*/ 38 h 66"/>
                <a:gd name="T8" fmla="*/ 79 w 227"/>
                <a:gd name="T9" fmla="*/ 43 h 66"/>
                <a:gd name="T10" fmla="*/ 93 w 227"/>
                <a:gd name="T11" fmla="*/ 48 h 66"/>
                <a:gd name="T12" fmla="*/ 107 w 227"/>
                <a:gd name="T13" fmla="*/ 52 h 66"/>
                <a:gd name="T14" fmla="*/ 122 w 227"/>
                <a:gd name="T15" fmla="*/ 55 h 66"/>
                <a:gd name="T16" fmla="*/ 129 w 227"/>
                <a:gd name="T17" fmla="*/ 56 h 66"/>
                <a:gd name="T18" fmla="*/ 137 w 227"/>
                <a:gd name="T19" fmla="*/ 57 h 66"/>
                <a:gd name="T20" fmla="*/ 152 w 227"/>
                <a:gd name="T21" fmla="*/ 59 h 66"/>
                <a:gd name="T22" fmla="*/ 166 w 227"/>
                <a:gd name="T23" fmla="*/ 61 h 66"/>
                <a:gd name="T24" fmla="*/ 174 w 227"/>
                <a:gd name="T25" fmla="*/ 61 h 66"/>
                <a:gd name="T26" fmla="*/ 181 w 227"/>
                <a:gd name="T27" fmla="*/ 61 h 66"/>
                <a:gd name="T28" fmla="*/ 196 w 227"/>
                <a:gd name="T29" fmla="*/ 62 h 66"/>
                <a:gd name="T30" fmla="*/ 227 w 227"/>
                <a:gd name="T31" fmla="*/ 61 h 66"/>
                <a:gd name="T32" fmla="*/ 212 w 227"/>
                <a:gd name="T33" fmla="*/ 63 h 66"/>
                <a:gd name="T34" fmla="*/ 204 w 227"/>
                <a:gd name="T35" fmla="*/ 64 h 66"/>
                <a:gd name="T36" fmla="*/ 197 w 227"/>
                <a:gd name="T37" fmla="*/ 65 h 66"/>
                <a:gd name="T38" fmla="*/ 181 w 227"/>
                <a:gd name="T39" fmla="*/ 65 h 66"/>
                <a:gd name="T40" fmla="*/ 174 w 227"/>
                <a:gd name="T41" fmla="*/ 66 h 66"/>
                <a:gd name="T42" fmla="*/ 166 w 227"/>
                <a:gd name="T43" fmla="*/ 65 h 66"/>
                <a:gd name="T44" fmla="*/ 151 w 227"/>
                <a:gd name="T45" fmla="*/ 65 h 66"/>
                <a:gd name="T46" fmla="*/ 136 w 227"/>
                <a:gd name="T47" fmla="*/ 63 h 66"/>
                <a:gd name="T48" fmla="*/ 128 w 227"/>
                <a:gd name="T49" fmla="*/ 62 h 66"/>
                <a:gd name="T50" fmla="*/ 121 w 227"/>
                <a:gd name="T51" fmla="*/ 60 h 66"/>
                <a:gd name="T52" fmla="*/ 106 w 227"/>
                <a:gd name="T53" fmla="*/ 57 h 66"/>
                <a:gd name="T54" fmla="*/ 49 w 227"/>
                <a:gd name="T55" fmla="*/ 36 h 66"/>
                <a:gd name="T56" fmla="*/ 0 w 227"/>
                <a:gd name="T5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7" h="66">
                  <a:moveTo>
                    <a:pt x="0" y="0"/>
                  </a:moveTo>
                  <a:cubicBezTo>
                    <a:pt x="15" y="13"/>
                    <a:pt x="33" y="23"/>
                    <a:pt x="51" y="32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6"/>
                    <a:pt x="62" y="37"/>
                    <a:pt x="65" y="38"/>
                  </a:cubicBezTo>
                  <a:cubicBezTo>
                    <a:pt x="69" y="39"/>
                    <a:pt x="74" y="41"/>
                    <a:pt x="79" y="43"/>
                  </a:cubicBezTo>
                  <a:cubicBezTo>
                    <a:pt x="83" y="44"/>
                    <a:pt x="88" y="46"/>
                    <a:pt x="93" y="48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12" y="53"/>
                    <a:pt x="117" y="54"/>
                    <a:pt x="122" y="55"/>
                  </a:cubicBezTo>
                  <a:cubicBezTo>
                    <a:pt x="129" y="56"/>
                    <a:pt x="129" y="56"/>
                    <a:pt x="129" y="56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42" y="58"/>
                    <a:pt x="147" y="59"/>
                    <a:pt x="152" y="59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81" y="61"/>
                    <a:pt x="181" y="61"/>
                    <a:pt x="181" y="61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207" y="62"/>
                    <a:pt x="217" y="61"/>
                    <a:pt x="227" y="61"/>
                  </a:cubicBezTo>
                  <a:cubicBezTo>
                    <a:pt x="222" y="62"/>
                    <a:pt x="217" y="62"/>
                    <a:pt x="212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2" y="64"/>
                    <a:pt x="199" y="65"/>
                    <a:pt x="197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79" y="65"/>
                    <a:pt x="176" y="66"/>
                    <a:pt x="174" y="66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46" y="64"/>
                    <a:pt x="141" y="63"/>
                    <a:pt x="136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6" y="59"/>
                    <a:pt x="111" y="58"/>
                    <a:pt x="106" y="57"/>
                  </a:cubicBezTo>
                  <a:cubicBezTo>
                    <a:pt x="86" y="52"/>
                    <a:pt x="67" y="45"/>
                    <a:pt x="49" y="36"/>
                  </a:cubicBezTo>
                  <a:cubicBezTo>
                    <a:pt x="31" y="26"/>
                    <a:pt x="14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78" name="Freeform 112">
              <a:extLst>
                <a:ext uri="{FF2B5EF4-FFF2-40B4-BE49-F238E27FC236}">
                  <a16:creationId xmlns:a16="http://schemas.microsoft.com/office/drawing/2014/main" id="{4EE36138-1A12-40BD-B771-E5ED6E283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338" y="15030450"/>
              <a:ext cx="750888" cy="149225"/>
            </a:xfrm>
            <a:custGeom>
              <a:avLst/>
              <a:gdLst>
                <a:gd name="T0" fmla="*/ 0 w 236"/>
                <a:gd name="T1" fmla="*/ 0 h 47"/>
                <a:gd name="T2" fmla="*/ 56 w 236"/>
                <a:gd name="T3" fmla="*/ 24 h 47"/>
                <a:gd name="T4" fmla="*/ 115 w 236"/>
                <a:gd name="T5" fmla="*/ 38 h 47"/>
                <a:gd name="T6" fmla="*/ 176 w 236"/>
                <a:gd name="T7" fmla="*/ 41 h 47"/>
                <a:gd name="T8" fmla="*/ 206 w 236"/>
                <a:gd name="T9" fmla="*/ 39 h 47"/>
                <a:gd name="T10" fmla="*/ 221 w 236"/>
                <a:gd name="T11" fmla="*/ 37 h 47"/>
                <a:gd name="T12" fmla="*/ 236 w 236"/>
                <a:gd name="T13" fmla="*/ 35 h 47"/>
                <a:gd name="T14" fmla="*/ 222 w 236"/>
                <a:gd name="T15" fmla="*/ 39 h 47"/>
                <a:gd name="T16" fmla="*/ 207 w 236"/>
                <a:gd name="T17" fmla="*/ 42 h 47"/>
                <a:gd name="T18" fmla="*/ 191 w 236"/>
                <a:gd name="T19" fmla="*/ 44 h 47"/>
                <a:gd name="T20" fmla="*/ 184 w 236"/>
                <a:gd name="T21" fmla="*/ 45 h 47"/>
                <a:gd name="T22" fmla="*/ 176 w 236"/>
                <a:gd name="T23" fmla="*/ 46 h 47"/>
                <a:gd name="T24" fmla="*/ 161 w 236"/>
                <a:gd name="T25" fmla="*/ 46 h 47"/>
                <a:gd name="T26" fmla="*/ 145 w 236"/>
                <a:gd name="T27" fmla="*/ 46 h 47"/>
                <a:gd name="T28" fmla="*/ 141 w 236"/>
                <a:gd name="T29" fmla="*/ 46 h 47"/>
                <a:gd name="T30" fmla="*/ 138 w 236"/>
                <a:gd name="T31" fmla="*/ 46 h 47"/>
                <a:gd name="T32" fmla="*/ 130 w 236"/>
                <a:gd name="T33" fmla="*/ 45 h 47"/>
                <a:gd name="T34" fmla="*/ 115 w 236"/>
                <a:gd name="T35" fmla="*/ 43 h 47"/>
                <a:gd name="T36" fmla="*/ 55 w 236"/>
                <a:gd name="T37" fmla="*/ 28 h 47"/>
                <a:gd name="T38" fmla="*/ 48 w 236"/>
                <a:gd name="T39" fmla="*/ 26 h 47"/>
                <a:gd name="T40" fmla="*/ 41 w 236"/>
                <a:gd name="T41" fmla="*/ 23 h 47"/>
                <a:gd name="T42" fmla="*/ 27 w 236"/>
                <a:gd name="T43" fmla="*/ 16 h 47"/>
                <a:gd name="T44" fmla="*/ 0 w 236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47">
                  <a:moveTo>
                    <a:pt x="0" y="0"/>
                  </a:moveTo>
                  <a:cubicBezTo>
                    <a:pt x="18" y="10"/>
                    <a:pt x="37" y="18"/>
                    <a:pt x="56" y="24"/>
                  </a:cubicBezTo>
                  <a:cubicBezTo>
                    <a:pt x="76" y="30"/>
                    <a:pt x="95" y="35"/>
                    <a:pt x="115" y="38"/>
                  </a:cubicBezTo>
                  <a:cubicBezTo>
                    <a:pt x="135" y="40"/>
                    <a:pt x="156" y="42"/>
                    <a:pt x="176" y="41"/>
                  </a:cubicBezTo>
                  <a:cubicBezTo>
                    <a:pt x="186" y="41"/>
                    <a:pt x="196" y="40"/>
                    <a:pt x="206" y="39"/>
                  </a:cubicBezTo>
                  <a:cubicBezTo>
                    <a:pt x="211" y="39"/>
                    <a:pt x="216" y="38"/>
                    <a:pt x="221" y="37"/>
                  </a:cubicBezTo>
                  <a:cubicBezTo>
                    <a:pt x="226" y="36"/>
                    <a:pt x="231" y="36"/>
                    <a:pt x="236" y="35"/>
                  </a:cubicBezTo>
                  <a:cubicBezTo>
                    <a:pt x="231" y="36"/>
                    <a:pt x="227" y="37"/>
                    <a:pt x="222" y="39"/>
                  </a:cubicBezTo>
                  <a:cubicBezTo>
                    <a:pt x="217" y="40"/>
                    <a:pt x="212" y="41"/>
                    <a:pt x="207" y="42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89" y="45"/>
                    <a:pt x="186" y="45"/>
                    <a:pt x="184" y="45"/>
                  </a:cubicBezTo>
                  <a:cubicBezTo>
                    <a:pt x="176" y="46"/>
                    <a:pt x="176" y="46"/>
                    <a:pt x="176" y="46"/>
                  </a:cubicBezTo>
                  <a:cubicBezTo>
                    <a:pt x="171" y="46"/>
                    <a:pt x="166" y="47"/>
                    <a:pt x="161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25" y="45"/>
                    <a:pt x="120" y="44"/>
                    <a:pt x="115" y="43"/>
                  </a:cubicBezTo>
                  <a:cubicBezTo>
                    <a:pt x="94" y="41"/>
                    <a:pt x="74" y="35"/>
                    <a:pt x="55" y="28"/>
                  </a:cubicBezTo>
                  <a:cubicBezTo>
                    <a:pt x="52" y="27"/>
                    <a:pt x="50" y="27"/>
                    <a:pt x="48" y="26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6" y="21"/>
                    <a:pt x="31" y="18"/>
                    <a:pt x="27" y="16"/>
                  </a:cubicBezTo>
                  <a:cubicBezTo>
                    <a:pt x="18" y="11"/>
                    <a:pt x="9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8945A985-FC45-4E3A-AC6A-D505E86E9920}"/>
              </a:ext>
            </a:extLst>
          </p:cNvPr>
          <p:cNvGrpSpPr/>
          <p:nvPr/>
        </p:nvGrpSpPr>
        <p:grpSpPr>
          <a:xfrm>
            <a:off x="1764715" y="3320779"/>
            <a:ext cx="1098407" cy="1469040"/>
            <a:chOff x="4392613" y="13641388"/>
            <a:chExt cx="2197100" cy="2938463"/>
          </a:xfrm>
        </p:grpSpPr>
        <p:sp>
          <p:nvSpPr>
            <p:cNvPr id="279" name="Freeform 113">
              <a:extLst>
                <a:ext uri="{FF2B5EF4-FFF2-40B4-BE49-F238E27FC236}">
                  <a16:creationId xmlns:a16="http://schemas.microsoft.com/office/drawing/2014/main" id="{EC4E215C-5025-4D4D-B83F-62B90EFD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14960600"/>
              <a:ext cx="2146300" cy="1593850"/>
            </a:xfrm>
            <a:custGeom>
              <a:avLst/>
              <a:gdLst>
                <a:gd name="T0" fmla="*/ 409 w 676"/>
                <a:gd name="T1" fmla="*/ 138 h 501"/>
                <a:gd name="T2" fmla="*/ 637 w 676"/>
                <a:gd name="T3" fmla="*/ 439 h 501"/>
                <a:gd name="T4" fmla="*/ 267 w 676"/>
                <a:gd name="T5" fmla="*/ 364 h 501"/>
                <a:gd name="T6" fmla="*/ 39 w 676"/>
                <a:gd name="T7" fmla="*/ 62 h 501"/>
                <a:gd name="T8" fmla="*/ 409 w 676"/>
                <a:gd name="T9" fmla="*/ 138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501">
                  <a:moveTo>
                    <a:pt x="409" y="138"/>
                  </a:moveTo>
                  <a:cubicBezTo>
                    <a:pt x="574" y="242"/>
                    <a:pt x="676" y="377"/>
                    <a:pt x="637" y="439"/>
                  </a:cubicBezTo>
                  <a:cubicBezTo>
                    <a:pt x="597" y="501"/>
                    <a:pt x="432" y="468"/>
                    <a:pt x="267" y="364"/>
                  </a:cubicBezTo>
                  <a:cubicBezTo>
                    <a:pt x="102" y="260"/>
                    <a:pt x="0" y="125"/>
                    <a:pt x="39" y="62"/>
                  </a:cubicBezTo>
                  <a:cubicBezTo>
                    <a:pt x="79" y="0"/>
                    <a:pt x="244" y="34"/>
                    <a:pt x="409" y="138"/>
                  </a:cubicBezTo>
                  <a:close/>
                </a:path>
              </a:pathLst>
            </a:custGeom>
            <a:solidFill>
              <a:srgbClr val="ACB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80" name="Freeform 114">
              <a:extLst>
                <a:ext uri="{FF2B5EF4-FFF2-40B4-BE49-F238E27FC236}">
                  <a16:creationId xmlns:a16="http://schemas.microsoft.com/office/drawing/2014/main" id="{7F8F3AAB-478D-4DE9-B740-D1DC695B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563" y="13641388"/>
              <a:ext cx="1581150" cy="2938463"/>
            </a:xfrm>
            <a:custGeom>
              <a:avLst/>
              <a:gdLst>
                <a:gd name="T0" fmla="*/ 411 w 498"/>
                <a:gd name="T1" fmla="*/ 403 h 924"/>
                <a:gd name="T2" fmla="*/ 406 w 498"/>
                <a:gd name="T3" fmla="*/ 892 h 924"/>
                <a:gd name="T4" fmla="*/ 86 w 498"/>
                <a:gd name="T5" fmla="*/ 521 h 924"/>
                <a:gd name="T6" fmla="*/ 92 w 498"/>
                <a:gd name="T7" fmla="*/ 33 h 924"/>
                <a:gd name="T8" fmla="*/ 411 w 498"/>
                <a:gd name="T9" fmla="*/ 403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924">
                  <a:moveTo>
                    <a:pt x="411" y="403"/>
                  </a:moveTo>
                  <a:cubicBezTo>
                    <a:pt x="498" y="640"/>
                    <a:pt x="495" y="859"/>
                    <a:pt x="406" y="892"/>
                  </a:cubicBezTo>
                  <a:cubicBezTo>
                    <a:pt x="316" y="924"/>
                    <a:pt x="173" y="759"/>
                    <a:pt x="86" y="521"/>
                  </a:cubicBezTo>
                  <a:cubicBezTo>
                    <a:pt x="0" y="284"/>
                    <a:pt x="3" y="65"/>
                    <a:pt x="92" y="33"/>
                  </a:cubicBezTo>
                  <a:cubicBezTo>
                    <a:pt x="182" y="0"/>
                    <a:pt x="325" y="166"/>
                    <a:pt x="411" y="403"/>
                  </a:cubicBezTo>
                  <a:close/>
                </a:path>
              </a:pathLst>
            </a:custGeom>
            <a:solidFill>
              <a:srgbClr val="ACB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81" name="Freeform 115">
              <a:extLst>
                <a:ext uri="{FF2B5EF4-FFF2-40B4-BE49-F238E27FC236}">
                  <a16:creationId xmlns:a16="http://schemas.microsoft.com/office/drawing/2014/main" id="{2414C32F-8454-4608-934B-CB0610BED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13892213"/>
              <a:ext cx="1568450" cy="2354263"/>
            </a:xfrm>
            <a:custGeom>
              <a:avLst/>
              <a:gdLst>
                <a:gd name="T0" fmla="*/ 0 w 494"/>
                <a:gd name="T1" fmla="*/ 442 h 740"/>
                <a:gd name="T2" fmla="*/ 123 w 494"/>
                <a:gd name="T3" fmla="*/ 513 h 740"/>
                <a:gd name="T4" fmla="*/ 245 w 494"/>
                <a:gd name="T5" fmla="*/ 586 h 740"/>
                <a:gd name="T6" fmla="*/ 368 w 494"/>
                <a:gd name="T7" fmla="*/ 658 h 740"/>
                <a:gd name="T8" fmla="*/ 490 w 494"/>
                <a:gd name="T9" fmla="*/ 731 h 740"/>
                <a:gd name="T10" fmla="*/ 486 w 494"/>
                <a:gd name="T11" fmla="*/ 734 h 740"/>
                <a:gd name="T12" fmla="*/ 450 w 494"/>
                <a:gd name="T13" fmla="*/ 643 h 740"/>
                <a:gd name="T14" fmla="*/ 414 w 494"/>
                <a:gd name="T15" fmla="*/ 551 h 740"/>
                <a:gd name="T16" fmla="*/ 343 w 494"/>
                <a:gd name="T17" fmla="*/ 368 h 740"/>
                <a:gd name="T18" fmla="*/ 272 w 494"/>
                <a:gd name="T19" fmla="*/ 184 h 740"/>
                <a:gd name="T20" fmla="*/ 202 w 494"/>
                <a:gd name="T21" fmla="*/ 0 h 740"/>
                <a:gd name="T22" fmla="*/ 275 w 494"/>
                <a:gd name="T23" fmla="*/ 183 h 740"/>
                <a:gd name="T24" fmla="*/ 348 w 494"/>
                <a:gd name="T25" fmla="*/ 366 h 740"/>
                <a:gd name="T26" fmla="*/ 420 w 494"/>
                <a:gd name="T27" fmla="*/ 549 h 740"/>
                <a:gd name="T28" fmla="*/ 455 w 494"/>
                <a:gd name="T29" fmla="*/ 641 h 740"/>
                <a:gd name="T30" fmla="*/ 491 w 494"/>
                <a:gd name="T31" fmla="*/ 732 h 740"/>
                <a:gd name="T32" fmla="*/ 494 w 494"/>
                <a:gd name="T33" fmla="*/ 740 h 740"/>
                <a:gd name="T34" fmla="*/ 487 w 494"/>
                <a:gd name="T35" fmla="*/ 736 h 740"/>
                <a:gd name="T36" fmla="*/ 365 w 494"/>
                <a:gd name="T37" fmla="*/ 663 h 740"/>
                <a:gd name="T38" fmla="*/ 243 w 494"/>
                <a:gd name="T39" fmla="*/ 589 h 740"/>
                <a:gd name="T40" fmla="*/ 121 w 494"/>
                <a:gd name="T41" fmla="*/ 516 h 740"/>
                <a:gd name="T42" fmla="*/ 0 w 494"/>
                <a:gd name="T43" fmla="*/ 44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4" h="740">
                  <a:moveTo>
                    <a:pt x="0" y="442"/>
                  </a:moveTo>
                  <a:cubicBezTo>
                    <a:pt x="123" y="513"/>
                    <a:pt x="123" y="513"/>
                    <a:pt x="123" y="513"/>
                  </a:cubicBezTo>
                  <a:cubicBezTo>
                    <a:pt x="164" y="537"/>
                    <a:pt x="204" y="562"/>
                    <a:pt x="245" y="586"/>
                  </a:cubicBezTo>
                  <a:cubicBezTo>
                    <a:pt x="368" y="658"/>
                    <a:pt x="368" y="658"/>
                    <a:pt x="368" y="658"/>
                  </a:cubicBezTo>
                  <a:cubicBezTo>
                    <a:pt x="490" y="731"/>
                    <a:pt x="490" y="731"/>
                    <a:pt x="490" y="731"/>
                  </a:cubicBezTo>
                  <a:cubicBezTo>
                    <a:pt x="486" y="734"/>
                    <a:pt x="486" y="734"/>
                    <a:pt x="486" y="734"/>
                  </a:cubicBezTo>
                  <a:cubicBezTo>
                    <a:pt x="450" y="643"/>
                    <a:pt x="450" y="643"/>
                    <a:pt x="450" y="643"/>
                  </a:cubicBezTo>
                  <a:cubicBezTo>
                    <a:pt x="414" y="551"/>
                    <a:pt x="414" y="551"/>
                    <a:pt x="414" y="551"/>
                  </a:cubicBezTo>
                  <a:cubicBezTo>
                    <a:pt x="343" y="368"/>
                    <a:pt x="343" y="368"/>
                    <a:pt x="343" y="368"/>
                  </a:cubicBezTo>
                  <a:cubicBezTo>
                    <a:pt x="272" y="184"/>
                    <a:pt x="272" y="184"/>
                    <a:pt x="272" y="184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75" y="183"/>
                    <a:pt x="275" y="183"/>
                    <a:pt x="275" y="183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420" y="549"/>
                    <a:pt x="420" y="549"/>
                    <a:pt x="420" y="549"/>
                  </a:cubicBezTo>
                  <a:cubicBezTo>
                    <a:pt x="455" y="641"/>
                    <a:pt x="455" y="641"/>
                    <a:pt x="455" y="641"/>
                  </a:cubicBezTo>
                  <a:cubicBezTo>
                    <a:pt x="491" y="732"/>
                    <a:pt x="491" y="732"/>
                    <a:pt x="491" y="732"/>
                  </a:cubicBezTo>
                  <a:cubicBezTo>
                    <a:pt x="494" y="740"/>
                    <a:pt x="494" y="740"/>
                    <a:pt x="494" y="740"/>
                  </a:cubicBezTo>
                  <a:cubicBezTo>
                    <a:pt x="487" y="736"/>
                    <a:pt x="487" y="736"/>
                    <a:pt x="487" y="736"/>
                  </a:cubicBezTo>
                  <a:cubicBezTo>
                    <a:pt x="365" y="663"/>
                    <a:pt x="365" y="663"/>
                    <a:pt x="365" y="663"/>
                  </a:cubicBezTo>
                  <a:cubicBezTo>
                    <a:pt x="243" y="589"/>
                    <a:pt x="243" y="589"/>
                    <a:pt x="243" y="589"/>
                  </a:cubicBezTo>
                  <a:cubicBezTo>
                    <a:pt x="202" y="565"/>
                    <a:pt x="162" y="540"/>
                    <a:pt x="121" y="516"/>
                  </a:cubicBez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82" name="Freeform 116">
              <a:extLst>
                <a:ext uri="{FF2B5EF4-FFF2-40B4-BE49-F238E27FC236}">
                  <a16:creationId xmlns:a16="http://schemas.microsoft.com/office/drawing/2014/main" id="{2A29A0F5-417D-4CBD-BC5B-F79CC1B6B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15365413"/>
              <a:ext cx="517525" cy="333375"/>
            </a:xfrm>
            <a:custGeom>
              <a:avLst/>
              <a:gdLst>
                <a:gd name="T0" fmla="*/ 0 w 163"/>
                <a:gd name="T1" fmla="*/ 0 h 105"/>
                <a:gd name="T2" fmla="*/ 40 w 163"/>
                <a:gd name="T3" fmla="*/ 29 h 105"/>
                <a:gd name="T4" fmla="*/ 79 w 163"/>
                <a:gd name="T5" fmla="*/ 58 h 105"/>
                <a:gd name="T6" fmla="*/ 119 w 163"/>
                <a:gd name="T7" fmla="*/ 85 h 105"/>
                <a:gd name="T8" fmla="*/ 163 w 163"/>
                <a:gd name="T9" fmla="*/ 105 h 105"/>
                <a:gd name="T10" fmla="*/ 117 w 163"/>
                <a:gd name="T11" fmla="*/ 89 h 105"/>
                <a:gd name="T12" fmla="*/ 75 w 163"/>
                <a:gd name="T13" fmla="*/ 63 h 105"/>
                <a:gd name="T14" fmla="*/ 37 w 163"/>
                <a:gd name="T15" fmla="*/ 33 h 105"/>
                <a:gd name="T16" fmla="*/ 0 w 163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05">
                  <a:moveTo>
                    <a:pt x="0" y="0"/>
                  </a:moveTo>
                  <a:cubicBezTo>
                    <a:pt x="14" y="9"/>
                    <a:pt x="27" y="19"/>
                    <a:pt x="40" y="29"/>
                  </a:cubicBezTo>
                  <a:cubicBezTo>
                    <a:pt x="52" y="39"/>
                    <a:pt x="65" y="49"/>
                    <a:pt x="79" y="58"/>
                  </a:cubicBezTo>
                  <a:cubicBezTo>
                    <a:pt x="92" y="68"/>
                    <a:pt x="105" y="77"/>
                    <a:pt x="119" y="85"/>
                  </a:cubicBezTo>
                  <a:cubicBezTo>
                    <a:pt x="133" y="93"/>
                    <a:pt x="147" y="101"/>
                    <a:pt x="163" y="105"/>
                  </a:cubicBezTo>
                  <a:cubicBezTo>
                    <a:pt x="147" y="103"/>
                    <a:pt x="131" y="97"/>
                    <a:pt x="117" y="89"/>
                  </a:cubicBezTo>
                  <a:cubicBezTo>
                    <a:pt x="102" y="81"/>
                    <a:pt x="88" y="72"/>
                    <a:pt x="75" y="63"/>
                  </a:cubicBezTo>
                  <a:cubicBezTo>
                    <a:pt x="62" y="53"/>
                    <a:pt x="49" y="43"/>
                    <a:pt x="37" y="33"/>
                  </a:cubicBezTo>
                  <a:cubicBezTo>
                    <a:pt x="24" y="22"/>
                    <a:pt x="12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83" name="Freeform 117">
              <a:extLst>
                <a:ext uri="{FF2B5EF4-FFF2-40B4-BE49-F238E27FC236}">
                  <a16:creationId xmlns:a16="http://schemas.microsoft.com/office/drawing/2014/main" id="{3C7E6840-D615-49A5-8D98-538091215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15100300"/>
              <a:ext cx="488950" cy="347663"/>
            </a:xfrm>
            <a:custGeom>
              <a:avLst/>
              <a:gdLst>
                <a:gd name="T0" fmla="*/ 0 w 154"/>
                <a:gd name="T1" fmla="*/ 0 h 109"/>
                <a:gd name="T2" fmla="*/ 38 w 154"/>
                <a:gd name="T3" fmla="*/ 29 h 109"/>
                <a:gd name="T4" fmla="*/ 75 w 154"/>
                <a:gd name="T5" fmla="*/ 58 h 109"/>
                <a:gd name="T6" fmla="*/ 113 w 154"/>
                <a:gd name="T7" fmla="*/ 86 h 109"/>
                <a:gd name="T8" fmla="*/ 154 w 154"/>
                <a:gd name="T9" fmla="*/ 109 h 109"/>
                <a:gd name="T10" fmla="*/ 110 w 154"/>
                <a:gd name="T11" fmla="*/ 90 h 109"/>
                <a:gd name="T12" fmla="*/ 71 w 154"/>
                <a:gd name="T13" fmla="*/ 63 h 109"/>
                <a:gd name="T14" fmla="*/ 35 w 154"/>
                <a:gd name="T15" fmla="*/ 33 h 109"/>
                <a:gd name="T16" fmla="*/ 0 w 154"/>
                <a:gd name="T1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09">
                  <a:moveTo>
                    <a:pt x="0" y="0"/>
                  </a:moveTo>
                  <a:cubicBezTo>
                    <a:pt x="13" y="10"/>
                    <a:pt x="25" y="19"/>
                    <a:pt x="38" y="29"/>
                  </a:cubicBezTo>
                  <a:cubicBezTo>
                    <a:pt x="50" y="39"/>
                    <a:pt x="62" y="48"/>
                    <a:pt x="75" y="58"/>
                  </a:cubicBezTo>
                  <a:cubicBezTo>
                    <a:pt x="87" y="68"/>
                    <a:pt x="100" y="77"/>
                    <a:pt x="113" y="86"/>
                  </a:cubicBezTo>
                  <a:cubicBezTo>
                    <a:pt x="126" y="94"/>
                    <a:pt x="139" y="103"/>
                    <a:pt x="154" y="109"/>
                  </a:cubicBezTo>
                  <a:cubicBezTo>
                    <a:pt x="138" y="105"/>
                    <a:pt x="124" y="98"/>
                    <a:pt x="110" y="90"/>
                  </a:cubicBezTo>
                  <a:cubicBezTo>
                    <a:pt x="97" y="81"/>
                    <a:pt x="84" y="72"/>
                    <a:pt x="71" y="63"/>
                  </a:cubicBezTo>
                  <a:cubicBezTo>
                    <a:pt x="59" y="53"/>
                    <a:pt x="47" y="43"/>
                    <a:pt x="35" y="33"/>
                  </a:cubicBezTo>
                  <a:cubicBezTo>
                    <a:pt x="23" y="22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84" name="Freeform 118">
              <a:extLst>
                <a:ext uri="{FF2B5EF4-FFF2-40B4-BE49-F238E27FC236}">
                  <a16:creationId xmlns:a16="http://schemas.microsoft.com/office/drawing/2014/main" id="{226E8A59-203C-4AD0-9405-48EF4B142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14592300"/>
              <a:ext cx="530225" cy="358775"/>
            </a:xfrm>
            <a:custGeom>
              <a:avLst/>
              <a:gdLst>
                <a:gd name="T0" fmla="*/ 0 w 167"/>
                <a:gd name="T1" fmla="*/ 0 h 113"/>
                <a:gd name="T2" fmla="*/ 40 w 167"/>
                <a:gd name="T3" fmla="*/ 31 h 113"/>
                <a:gd name="T4" fmla="*/ 80 w 167"/>
                <a:gd name="T5" fmla="*/ 62 h 113"/>
                <a:gd name="T6" fmla="*/ 122 w 167"/>
                <a:gd name="T7" fmla="*/ 91 h 113"/>
                <a:gd name="T8" fmla="*/ 133 w 167"/>
                <a:gd name="T9" fmla="*/ 97 h 113"/>
                <a:gd name="T10" fmla="*/ 144 w 167"/>
                <a:gd name="T11" fmla="*/ 103 h 113"/>
                <a:gd name="T12" fmla="*/ 167 w 167"/>
                <a:gd name="T13" fmla="*/ 113 h 113"/>
                <a:gd name="T14" fmla="*/ 120 w 167"/>
                <a:gd name="T15" fmla="*/ 95 h 113"/>
                <a:gd name="T16" fmla="*/ 77 w 167"/>
                <a:gd name="T17" fmla="*/ 67 h 113"/>
                <a:gd name="T18" fmla="*/ 37 w 167"/>
                <a:gd name="T19" fmla="*/ 34 h 113"/>
                <a:gd name="T20" fmla="*/ 0 w 167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13">
                  <a:moveTo>
                    <a:pt x="0" y="0"/>
                  </a:moveTo>
                  <a:cubicBezTo>
                    <a:pt x="13" y="10"/>
                    <a:pt x="27" y="20"/>
                    <a:pt x="40" y="31"/>
                  </a:cubicBezTo>
                  <a:cubicBezTo>
                    <a:pt x="53" y="41"/>
                    <a:pt x="67" y="52"/>
                    <a:pt x="80" y="62"/>
                  </a:cubicBezTo>
                  <a:cubicBezTo>
                    <a:pt x="94" y="72"/>
                    <a:pt x="108" y="82"/>
                    <a:pt x="122" y="91"/>
                  </a:cubicBezTo>
                  <a:cubicBezTo>
                    <a:pt x="125" y="93"/>
                    <a:pt x="129" y="95"/>
                    <a:pt x="133" y="97"/>
                  </a:cubicBezTo>
                  <a:cubicBezTo>
                    <a:pt x="136" y="99"/>
                    <a:pt x="140" y="101"/>
                    <a:pt x="144" y="103"/>
                  </a:cubicBezTo>
                  <a:cubicBezTo>
                    <a:pt x="151" y="107"/>
                    <a:pt x="159" y="110"/>
                    <a:pt x="167" y="113"/>
                  </a:cubicBezTo>
                  <a:cubicBezTo>
                    <a:pt x="150" y="110"/>
                    <a:pt x="134" y="103"/>
                    <a:pt x="120" y="95"/>
                  </a:cubicBezTo>
                  <a:cubicBezTo>
                    <a:pt x="105" y="86"/>
                    <a:pt x="91" y="77"/>
                    <a:pt x="77" y="67"/>
                  </a:cubicBezTo>
                  <a:cubicBezTo>
                    <a:pt x="63" y="56"/>
                    <a:pt x="50" y="46"/>
                    <a:pt x="37" y="34"/>
                  </a:cubicBezTo>
                  <a:cubicBezTo>
                    <a:pt x="24" y="23"/>
                    <a:pt x="12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85" name="Freeform 119">
              <a:extLst>
                <a:ext uri="{FF2B5EF4-FFF2-40B4-BE49-F238E27FC236}">
                  <a16:creationId xmlns:a16="http://schemas.microsoft.com/office/drawing/2014/main" id="{44D72DB3-127A-4CD8-A77B-820B36C0E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14117638"/>
              <a:ext cx="114300" cy="566738"/>
            </a:xfrm>
            <a:custGeom>
              <a:avLst/>
              <a:gdLst>
                <a:gd name="T0" fmla="*/ 0 w 36"/>
                <a:gd name="T1" fmla="*/ 178 h 178"/>
                <a:gd name="T2" fmla="*/ 13 w 36"/>
                <a:gd name="T3" fmla="*/ 134 h 178"/>
                <a:gd name="T4" fmla="*/ 21 w 36"/>
                <a:gd name="T5" fmla="*/ 90 h 178"/>
                <a:gd name="T6" fmla="*/ 28 w 36"/>
                <a:gd name="T7" fmla="*/ 45 h 178"/>
                <a:gd name="T8" fmla="*/ 36 w 36"/>
                <a:gd name="T9" fmla="*/ 0 h 178"/>
                <a:gd name="T10" fmla="*/ 33 w 36"/>
                <a:gd name="T11" fmla="*/ 45 h 178"/>
                <a:gd name="T12" fmla="*/ 27 w 36"/>
                <a:gd name="T13" fmla="*/ 91 h 178"/>
                <a:gd name="T14" fmla="*/ 17 w 36"/>
                <a:gd name="T15" fmla="*/ 136 h 178"/>
                <a:gd name="T16" fmla="*/ 0 w 36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78">
                  <a:moveTo>
                    <a:pt x="0" y="178"/>
                  </a:moveTo>
                  <a:cubicBezTo>
                    <a:pt x="6" y="164"/>
                    <a:pt x="10" y="149"/>
                    <a:pt x="13" y="134"/>
                  </a:cubicBezTo>
                  <a:cubicBezTo>
                    <a:pt x="16" y="120"/>
                    <a:pt x="19" y="105"/>
                    <a:pt x="21" y="90"/>
                  </a:cubicBezTo>
                  <a:cubicBezTo>
                    <a:pt x="24" y="75"/>
                    <a:pt x="26" y="60"/>
                    <a:pt x="28" y="45"/>
                  </a:cubicBezTo>
                  <a:cubicBezTo>
                    <a:pt x="31" y="30"/>
                    <a:pt x="33" y="15"/>
                    <a:pt x="36" y="0"/>
                  </a:cubicBezTo>
                  <a:cubicBezTo>
                    <a:pt x="36" y="15"/>
                    <a:pt x="35" y="30"/>
                    <a:pt x="33" y="45"/>
                  </a:cubicBezTo>
                  <a:cubicBezTo>
                    <a:pt x="32" y="61"/>
                    <a:pt x="30" y="76"/>
                    <a:pt x="27" y="91"/>
                  </a:cubicBezTo>
                  <a:cubicBezTo>
                    <a:pt x="24" y="106"/>
                    <a:pt x="21" y="121"/>
                    <a:pt x="17" y="136"/>
                  </a:cubicBezTo>
                  <a:cubicBezTo>
                    <a:pt x="13" y="150"/>
                    <a:pt x="8" y="165"/>
                    <a:pt x="0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86" name="Freeform 120">
              <a:extLst>
                <a:ext uri="{FF2B5EF4-FFF2-40B4-BE49-F238E27FC236}">
                  <a16:creationId xmlns:a16="http://schemas.microsoft.com/office/drawing/2014/main" id="{390D2AB8-2141-415C-9538-D6F6601D0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14684375"/>
              <a:ext cx="234950" cy="546100"/>
            </a:xfrm>
            <a:custGeom>
              <a:avLst/>
              <a:gdLst>
                <a:gd name="T0" fmla="*/ 0 w 74"/>
                <a:gd name="T1" fmla="*/ 172 h 172"/>
                <a:gd name="T2" fmla="*/ 22 w 74"/>
                <a:gd name="T3" fmla="*/ 130 h 172"/>
                <a:gd name="T4" fmla="*/ 40 w 74"/>
                <a:gd name="T5" fmla="*/ 87 h 172"/>
                <a:gd name="T6" fmla="*/ 56 w 74"/>
                <a:gd name="T7" fmla="*/ 43 h 172"/>
                <a:gd name="T8" fmla="*/ 74 w 74"/>
                <a:gd name="T9" fmla="*/ 0 h 172"/>
                <a:gd name="T10" fmla="*/ 61 w 74"/>
                <a:gd name="T11" fmla="*/ 45 h 172"/>
                <a:gd name="T12" fmla="*/ 45 w 74"/>
                <a:gd name="T13" fmla="*/ 89 h 172"/>
                <a:gd name="T14" fmla="*/ 26 w 74"/>
                <a:gd name="T15" fmla="*/ 132 h 172"/>
                <a:gd name="T16" fmla="*/ 0 w 74"/>
                <a:gd name="T1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72">
                  <a:moveTo>
                    <a:pt x="0" y="172"/>
                  </a:moveTo>
                  <a:cubicBezTo>
                    <a:pt x="9" y="159"/>
                    <a:pt x="16" y="144"/>
                    <a:pt x="22" y="130"/>
                  </a:cubicBezTo>
                  <a:cubicBezTo>
                    <a:pt x="28" y="116"/>
                    <a:pt x="34" y="101"/>
                    <a:pt x="40" y="87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2" y="29"/>
                    <a:pt x="68" y="14"/>
                    <a:pt x="74" y="0"/>
                  </a:cubicBezTo>
                  <a:cubicBezTo>
                    <a:pt x="70" y="15"/>
                    <a:pt x="66" y="30"/>
                    <a:pt x="61" y="45"/>
                  </a:cubicBezTo>
                  <a:cubicBezTo>
                    <a:pt x="56" y="60"/>
                    <a:pt x="51" y="74"/>
                    <a:pt x="45" y="89"/>
                  </a:cubicBezTo>
                  <a:cubicBezTo>
                    <a:pt x="39" y="104"/>
                    <a:pt x="33" y="118"/>
                    <a:pt x="26" y="132"/>
                  </a:cubicBezTo>
                  <a:cubicBezTo>
                    <a:pt x="19" y="146"/>
                    <a:pt x="11" y="160"/>
                    <a:pt x="0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87" name="Freeform 121">
              <a:extLst>
                <a:ext uri="{FF2B5EF4-FFF2-40B4-BE49-F238E27FC236}">
                  <a16:creationId xmlns:a16="http://schemas.microsoft.com/office/drawing/2014/main" id="{50499B38-09F4-48E2-A983-99D19ABF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15059025"/>
              <a:ext cx="203200" cy="506413"/>
            </a:xfrm>
            <a:custGeom>
              <a:avLst/>
              <a:gdLst>
                <a:gd name="T0" fmla="*/ 0 w 64"/>
                <a:gd name="T1" fmla="*/ 159 h 159"/>
                <a:gd name="T2" fmla="*/ 12 w 64"/>
                <a:gd name="T3" fmla="*/ 141 h 159"/>
                <a:gd name="T4" fmla="*/ 16 w 64"/>
                <a:gd name="T5" fmla="*/ 131 h 159"/>
                <a:gd name="T6" fmla="*/ 21 w 64"/>
                <a:gd name="T7" fmla="*/ 121 h 159"/>
                <a:gd name="T8" fmla="*/ 35 w 64"/>
                <a:gd name="T9" fmla="*/ 81 h 159"/>
                <a:gd name="T10" fmla="*/ 49 w 64"/>
                <a:gd name="T11" fmla="*/ 40 h 159"/>
                <a:gd name="T12" fmla="*/ 64 w 64"/>
                <a:gd name="T13" fmla="*/ 0 h 159"/>
                <a:gd name="T14" fmla="*/ 53 w 64"/>
                <a:gd name="T15" fmla="*/ 42 h 159"/>
                <a:gd name="T16" fmla="*/ 41 w 64"/>
                <a:gd name="T17" fmla="*/ 83 h 159"/>
                <a:gd name="T18" fmla="*/ 25 w 64"/>
                <a:gd name="T19" fmla="*/ 123 h 159"/>
                <a:gd name="T20" fmla="*/ 20 w 64"/>
                <a:gd name="T21" fmla="*/ 133 h 159"/>
                <a:gd name="T22" fmla="*/ 15 w 64"/>
                <a:gd name="T23" fmla="*/ 142 h 159"/>
                <a:gd name="T24" fmla="*/ 0 w 64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59">
                  <a:moveTo>
                    <a:pt x="0" y="159"/>
                  </a:moveTo>
                  <a:cubicBezTo>
                    <a:pt x="5" y="154"/>
                    <a:pt x="9" y="147"/>
                    <a:pt x="12" y="141"/>
                  </a:cubicBezTo>
                  <a:cubicBezTo>
                    <a:pt x="14" y="138"/>
                    <a:pt x="15" y="135"/>
                    <a:pt x="16" y="131"/>
                  </a:cubicBezTo>
                  <a:cubicBezTo>
                    <a:pt x="18" y="128"/>
                    <a:pt x="19" y="125"/>
                    <a:pt x="21" y="121"/>
                  </a:cubicBezTo>
                  <a:cubicBezTo>
                    <a:pt x="26" y="108"/>
                    <a:pt x="30" y="95"/>
                    <a:pt x="35" y="8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3" y="27"/>
                    <a:pt x="58" y="13"/>
                    <a:pt x="64" y="0"/>
                  </a:cubicBezTo>
                  <a:cubicBezTo>
                    <a:pt x="61" y="14"/>
                    <a:pt x="57" y="28"/>
                    <a:pt x="53" y="42"/>
                  </a:cubicBezTo>
                  <a:cubicBezTo>
                    <a:pt x="49" y="55"/>
                    <a:pt x="45" y="69"/>
                    <a:pt x="41" y="83"/>
                  </a:cubicBezTo>
                  <a:cubicBezTo>
                    <a:pt x="36" y="96"/>
                    <a:pt x="31" y="110"/>
                    <a:pt x="25" y="123"/>
                  </a:cubicBezTo>
                  <a:cubicBezTo>
                    <a:pt x="23" y="126"/>
                    <a:pt x="22" y="130"/>
                    <a:pt x="20" y="133"/>
                  </a:cubicBezTo>
                  <a:cubicBezTo>
                    <a:pt x="18" y="136"/>
                    <a:pt x="16" y="139"/>
                    <a:pt x="15" y="142"/>
                  </a:cubicBezTo>
                  <a:cubicBezTo>
                    <a:pt x="11" y="148"/>
                    <a:pt x="6" y="154"/>
                    <a:pt x="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88" name="Freeform 122">
              <a:extLst>
                <a:ext uri="{FF2B5EF4-FFF2-40B4-BE49-F238E27FC236}">
                  <a16:creationId xmlns:a16="http://schemas.microsoft.com/office/drawing/2014/main" id="{98D6FB67-C18E-4682-BACC-43C98D983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15295563"/>
              <a:ext cx="219075" cy="523875"/>
            </a:xfrm>
            <a:custGeom>
              <a:avLst/>
              <a:gdLst>
                <a:gd name="T0" fmla="*/ 0 w 69"/>
                <a:gd name="T1" fmla="*/ 165 h 165"/>
                <a:gd name="T2" fmla="*/ 23 w 69"/>
                <a:gd name="T3" fmla="*/ 126 h 165"/>
                <a:gd name="T4" fmla="*/ 40 w 69"/>
                <a:gd name="T5" fmla="*/ 85 h 165"/>
                <a:gd name="T6" fmla="*/ 55 w 69"/>
                <a:gd name="T7" fmla="*/ 42 h 165"/>
                <a:gd name="T8" fmla="*/ 69 w 69"/>
                <a:gd name="T9" fmla="*/ 0 h 165"/>
                <a:gd name="T10" fmla="*/ 59 w 69"/>
                <a:gd name="T11" fmla="*/ 44 h 165"/>
                <a:gd name="T12" fmla="*/ 45 w 69"/>
                <a:gd name="T13" fmla="*/ 87 h 165"/>
                <a:gd name="T14" fmla="*/ 27 w 69"/>
                <a:gd name="T15" fmla="*/ 128 h 165"/>
                <a:gd name="T16" fmla="*/ 0 w 69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5">
                  <a:moveTo>
                    <a:pt x="0" y="165"/>
                  </a:moveTo>
                  <a:cubicBezTo>
                    <a:pt x="9" y="153"/>
                    <a:pt x="16" y="140"/>
                    <a:pt x="23" y="126"/>
                  </a:cubicBezTo>
                  <a:cubicBezTo>
                    <a:pt x="29" y="113"/>
                    <a:pt x="35" y="99"/>
                    <a:pt x="40" y="85"/>
                  </a:cubicBezTo>
                  <a:cubicBezTo>
                    <a:pt x="45" y="71"/>
                    <a:pt x="50" y="57"/>
                    <a:pt x="55" y="42"/>
                  </a:cubicBezTo>
                  <a:cubicBezTo>
                    <a:pt x="59" y="28"/>
                    <a:pt x="64" y="14"/>
                    <a:pt x="69" y="0"/>
                  </a:cubicBezTo>
                  <a:cubicBezTo>
                    <a:pt x="67" y="14"/>
                    <a:pt x="63" y="29"/>
                    <a:pt x="59" y="44"/>
                  </a:cubicBezTo>
                  <a:cubicBezTo>
                    <a:pt x="55" y="58"/>
                    <a:pt x="51" y="73"/>
                    <a:pt x="45" y="87"/>
                  </a:cubicBezTo>
                  <a:cubicBezTo>
                    <a:pt x="40" y="101"/>
                    <a:pt x="34" y="115"/>
                    <a:pt x="27" y="128"/>
                  </a:cubicBezTo>
                  <a:cubicBezTo>
                    <a:pt x="19" y="142"/>
                    <a:pt x="11" y="154"/>
                    <a:pt x="0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89" name="Freeform 123">
              <a:extLst>
                <a:ext uri="{FF2B5EF4-FFF2-40B4-BE49-F238E27FC236}">
                  <a16:creationId xmlns:a16="http://schemas.microsoft.com/office/drawing/2014/main" id="{A0FF541D-6BBF-461F-B854-2CD671FF8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15555913"/>
              <a:ext cx="285750" cy="47625"/>
            </a:xfrm>
            <a:custGeom>
              <a:avLst/>
              <a:gdLst>
                <a:gd name="T0" fmla="*/ 0 w 90"/>
                <a:gd name="T1" fmla="*/ 5 h 15"/>
                <a:gd name="T2" fmla="*/ 22 w 90"/>
                <a:gd name="T3" fmla="*/ 9 h 15"/>
                <a:gd name="T4" fmla="*/ 45 w 90"/>
                <a:gd name="T5" fmla="*/ 9 h 15"/>
                <a:gd name="T6" fmla="*/ 67 w 90"/>
                <a:gd name="T7" fmla="*/ 5 h 15"/>
                <a:gd name="T8" fmla="*/ 90 w 90"/>
                <a:gd name="T9" fmla="*/ 0 h 15"/>
                <a:gd name="T10" fmla="*/ 69 w 90"/>
                <a:gd name="T11" fmla="*/ 10 h 15"/>
                <a:gd name="T12" fmla="*/ 45 w 90"/>
                <a:gd name="T13" fmla="*/ 15 h 15"/>
                <a:gd name="T14" fmla="*/ 22 w 90"/>
                <a:gd name="T15" fmla="*/ 14 h 15"/>
                <a:gd name="T16" fmla="*/ 0 w 90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5">
                  <a:moveTo>
                    <a:pt x="0" y="5"/>
                  </a:moveTo>
                  <a:cubicBezTo>
                    <a:pt x="7" y="7"/>
                    <a:pt x="15" y="8"/>
                    <a:pt x="22" y="9"/>
                  </a:cubicBezTo>
                  <a:cubicBezTo>
                    <a:pt x="30" y="10"/>
                    <a:pt x="37" y="9"/>
                    <a:pt x="45" y="9"/>
                  </a:cubicBezTo>
                  <a:cubicBezTo>
                    <a:pt x="52" y="8"/>
                    <a:pt x="60" y="7"/>
                    <a:pt x="67" y="5"/>
                  </a:cubicBezTo>
                  <a:cubicBezTo>
                    <a:pt x="75" y="4"/>
                    <a:pt x="82" y="2"/>
                    <a:pt x="90" y="0"/>
                  </a:cubicBezTo>
                  <a:cubicBezTo>
                    <a:pt x="83" y="4"/>
                    <a:pt x="76" y="8"/>
                    <a:pt x="69" y="10"/>
                  </a:cubicBezTo>
                  <a:cubicBezTo>
                    <a:pt x="61" y="12"/>
                    <a:pt x="53" y="14"/>
                    <a:pt x="45" y="15"/>
                  </a:cubicBezTo>
                  <a:cubicBezTo>
                    <a:pt x="38" y="15"/>
                    <a:pt x="30" y="15"/>
                    <a:pt x="22" y="14"/>
                  </a:cubicBezTo>
                  <a:cubicBezTo>
                    <a:pt x="14" y="12"/>
                    <a:pt x="6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90" name="Freeform 124">
              <a:extLst>
                <a:ext uri="{FF2B5EF4-FFF2-40B4-BE49-F238E27FC236}">
                  <a16:creationId xmlns:a16="http://schemas.microsoft.com/office/drawing/2014/main" id="{4A69B12E-46E2-48B5-A1B7-078F6BF47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15233650"/>
              <a:ext cx="149225" cy="369888"/>
            </a:xfrm>
            <a:custGeom>
              <a:avLst/>
              <a:gdLst>
                <a:gd name="T0" fmla="*/ 47 w 47"/>
                <a:gd name="T1" fmla="*/ 116 h 116"/>
                <a:gd name="T2" fmla="*/ 38 w 47"/>
                <a:gd name="T3" fmla="*/ 86 h 116"/>
                <a:gd name="T4" fmla="*/ 28 w 47"/>
                <a:gd name="T5" fmla="*/ 56 h 116"/>
                <a:gd name="T6" fmla="*/ 15 w 47"/>
                <a:gd name="T7" fmla="*/ 28 h 116"/>
                <a:gd name="T8" fmla="*/ 0 w 47"/>
                <a:gd name="T9" fmla="*/ 0 h 116"/>
                <a:gd name="T10" fmla="*/ 19 w 47"/>
                <a:gd name="T11" fmla="*/ 25 h 116"/>
                <a:gd name="T12" fmla="*/ 33 w 47"/>
                <a:gd name="T13" fmla="*/ 54 h 116"/>
                <a:gd name="T14" fmla="*/ 43 w 47"/>
                <a:gd name="T15" fmla="*/ 84 h 116"/>
                <a:gd name="T16" fmla="*/ 47 w 47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16">
                  <a:moveTo>
                    <a:pt x="47" y="116"/>
                  </a:moveTo>
                  <a:cubicBezTo>
                    <a:pt x="44" y="106"/>
                    <a:pt x="42" y="96"/>
                    <a:pt x="38" y="86"/>
                  </a:cubicBezTo>
                  <a:cubicBezTo>
                    <a:pt x="35" y="76"/>
                    <a:pt x="32" y="66"/>
                    <a:pt x="28" y="56"/>
                  </a:cubicBezTo>
                  <a:cubicBezTo>
                    <a:pt x="24" y="46"/>
                    <a:pt x="20" y="37"/>
                    <a:pt x="15" y="28"/>
                  </a:cubicBezTo>
                  <a:cubicBezTo>
                    <a:pt x="10" y="18"/>
                    <a:pt x="5" y="9"/>
                    <a:pt x="0" y="0"/>
                  </a:cubicBezTo>
                  <a:cubicBezTo>
                    <a:pt x="7" y="8"/>
                    <a:pt x="14" y="16"/>
                    <a:pt x="19" y="25"/>
                  </a:cubicBezTo>
                  <a:cubicBezTo>
                    <a:pt x="25" y="34"/>
                    <a:pt x="29" y="44"/>
                    <a:pt x="33" y="54"/>
                  </a:cubicBezTo>
                  <a:cubicBezTo>
                    <a:pt x="37" y="64"/>
                    <a:pt x="41" y="74"/>
                    <a:pt x="43" y="84"/>
                  </a:cubicBezTo>
                  <a:cubicBezTo>
                    <a:pt x="45" y="95"/>
                    <a:pt x="47" y="105"/>
                    <a:pt x="47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91" name="Freeform 125">
              <a:extLst>
                <a:ext uri="{FF2B5EF4-FFF2-40B4-BE49-F238E27FC236}">
                  <a16:creationId xmlns:a16="http://schemas.microsoft.com/office/drawing/2014/main" id="{80DBCDD0-6B87-454C-9FE7-CAA84A87A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15781338"/>
              <a:ext cx="441325" cy="127000"/>
            </a:xfrm>
            <a:custGeom>
              <a:avLst/>
              <a:gdLst>
                <a:gd name="T0" fmla="*/ 139 w 139"/>
                <a:gd name="T1" fmla="*/ 0 h 40"/>
                <a:gd name="T2" fmla="*/ 107 w 139"/>
                <a:gd name="T3" fmla="*/ 18 h 40"/>
                <a:gd name="T4" fmla="*/ 72 w 139"/>
                <a:gd name="T5" fmla="*/ 30 h 40"/>
                <a:gd name="T6" fmla="*/ 36 w 139"/>
                <a:gd name="T7" fmla="*/ 38 h 40"/>
                <a:gd name="T8" fmla="*/ 0 w 139"/>
                <a:gd name="T9" fmla="*/ 39 h 40"/>
                <a:gd name="T10" fmla="*/ 36 w 139"/>
                <a:gd name="T11" fmla="*/ 33 h 40"/>
                <a:gd name="T12" fmla="*/ 71 w 139"/>
                <a:gd name="T13" fmla="*/ 25 h 40"/>
                <a:gd name="T14" fmla="*/ 105 w 139"/>
                <a:gd name="T15" fmla="*/ 14 h 40"/>
                <a:gd name="T16" fmla="*/ 139 w 139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40">
                  <a:moveTo>
                    <a:pt x="139" y="0"/>
                  </a:moveTo>
                  <a:cubicBezTo>
                    <a:pt x="129" y="7"/>
                    <a:pt x="118" y="13"/>
                    <a:pt x="107" y="18"/>
                  </a:cubicBezTo>
                  <a:cubicBezTo>
                    <a:pt x="96" y="23"/>
                    <a:pt x="84" y="27"/>
                    <a:pt x="72" y="30"/>
                  </a:cubicBezTo>
                  <a:cubicBezTo>
                    <a:pt x="61" y="34"/>
                    <a:pt x="49" y="36"/>
                    <a:pt x="36" y="38"/>
                  </a:cubicBezTo>
                  <a:cubicBezTo>
                    <a:pt x="24" y="39"/>
                    <a:pt x="12" y="40"/>
                    <a:pt x="0" y="39"/>
                  </a:cubicBezTo>
                  <a:cubicBezTo>
                    <a:pt x="12" y="37"/>
                    <a:pt x="24" y="35"/>
                    <a:pt x="36" y="33"/>
                  </a:cubicBezTo>
                  <a:cubicBezTo>
                    <a:pt x="47" y="31"/>
                    <a:pt x="59" y="28"/>
                    <a:pt x="71" y="25"/>
                  </a:cubicBezTo>
                  <a:cubicBezTo>
                    <a:pt x="82" y="21"/>
                    <a:pt x="94" y="18"/>
                    <a:pt x="105" y="14"/>
                  </a:cubicBezTo>
                  <a:cubicBezTo>
                    <a:pt x="116" y="9"/>
                    <a:pt x="127" y="5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92" name="Freeform 126">
              <a:extLst>
                <a:ext uri="{FF2B5EF4-FFF2-40B4-BE49-F238E27FC236}">
                  <a16:creationId xmlns:a16="http://schemas.microsoft.com/office/drawing/2014/main" id="{5E1968BD-9348-4BDD-8D9E-03D02DCC2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15400338"/>
              <a:ext cx="231775" cy="463550"/>
            </a:xfrm>
            <a:custGeom>
              <a:avLst/>
              <a:gdLst>
                <a:gd name="T0" fmla="*/ 73 w 73"/>
                <a:gd name="T1" fmla="*/ 146 h 146"/>
                <a:gd name="T2" fmla="*/ 59 w 73"/>
                <a:gd name="T3" fmla="*/ 107 h 146"/>
                <a:gd name="T4" fmla="*/ 41 w 73"/>
                <a:gd name="T5" fmla="*/ 71 h 146"/>
                <a:gd name="T6" fmla="*/ 22 w 73"/>
                <a:gd name="T7" fmla="*/ 35 h 146"/>
                <a:gd name="T8" fmla="*/ 0 w 73"/>
                <a:gd name="T9" fmla="*/ 0 h 146"/>
                <a:gd name="T10" fmla="*/ 26 w 73"/>
                <a:gd name="T11" fmla="*/ 33 h 146"/>
                <a:gd name="T12" fmla="*/ 47 w 73"/>
                <a:gd name="T13" fmla="*/ 68 h 146"/>
                <a:gd name="T14" fmla="*/ 63 w 73"/>
                <a:gd name="T15" fmla="*/ 106 h 146"/>
                <a:gd name="T16" fmla="*/ 73 w 7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46">
                  <a:moveTo>
                    <a:pt x="73" y="146"/>
                  </a:moveTo>
                  <a:cubicBezTo>
                    <a:pt x="69" y="133"/>
                    <a:pt x="64" y="120"/>
                    <a:pt x="59" y="107"/>
                  </a:cubicBezTo>
                  <a:cubicBezTo>
                    <a:pt x="54" y="95"/>
                    <a:pt x="48" y="83"/>
                    <a:pt x="41" y="71"/>
                  </a:cubicBezTo>
                  <a:cubicBezTo>
                    <a:pt x="35" y="59"/>
                    <a:pt x="29" y="47"/>
                    <a:pt x="22" y="35"/>
                  </a:cubicBezTo>
                  <a:cubicBezTo>
                    <a:pt x="15" y="23"/>
                    <a:pt x="8" y="12"/>
                    <a:pt x="0" y="0"/>
                  </a:cubicBezTo>
                  <a:cubicBezTo>
                    <a:pt x="10" y="10"/>
                    <a:pt x="18" y="21"/>
                    <a:pt x="26" y="33"/>
                  </a:cubicBezTo>
                  <a:cubicBezTo>
                    <a:pt x="33" y="44"/>
                    <a:pt x="40" y="56"/>
                    <a:pt x="47" y="68"/>
                  </a:cubicBezTo>
                  <a:cubicBezTo>
                    <a:pt x="53" y="80"/>
                    <a:pt x="59" y="93"/>
                    <a:pt x="63" y="106"/>
                  </a:cubicBezTo>
                  <a:cubicBezTo>
                    <a:pt x="68" y="119"/>
                    <a:pt x="71" y="132"/>
                    <a:pt x="73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93" name="Freeform 127">
              <a:extLst>
                <a:ext uri="{FF2B5EF4-FFF2-40B4-BE49-F238E27FC236}">
                  <a16:creationId xmlns:a16="http://schemas.microsoft.com/office/drawing/2014/main" id="{A9977525-1163-4E42-8F99-1E9A264B3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15971838"/>
              <a:ext cx="368300" cy="120650"/>
            </a:xfrm>
            <a:custGeom>
              <a:avLst/>
              <a:gdLst>
                <a:gd name="T0" fmla="*/ 116 w 116"/>
                <a:gd name="T1" fmla="*/ 0 h 38"/>
                <a:gd name="T2" fmla="*/ 91 w 116"/>
                <a:gd name="T3" fmla="*/ 18 h 38"/>
                <a:gd name="T4" fmla="*/ 62 w 116"/>
                <a:gd name="T5" fmla="*/ 30 h 38"/>
                <a:gd name="T6" fmla="*/ 31 w 116"/>
                <a:gd name="T7" fmla="*/ 36 h 38"/>
                <a:gd name="T8" fmla="*/ 0 w 116"/>
                <a:gd name="T9" fmla="*/ 37 h 38"/>
                <a:gd name="T10" fmla="*/ 30 w 116"/>
                <a:gd name="T11" fmla="*/ 31 h 38"/>
                <a:gd name="T12" fmla="*/ 60 w 116"/>
                <a:gd name="T13" fmla="*/ 24 h 38"/>
                <a:gd name="T14" fmla="*/ 89 w 116"/>
                <a:gd name="T15" fmla="*/ 14 h 38"/>
                <a:gd name="T16" fmla="*/ 116 w 116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38">
                  <a:moveTo>
                    <a:pt x="116" y="0"/>
                  </a:moveTo>
                  <a:cubicBezTo>
                    <a:pt x="109" y="7"/>
                    <a:pt x="100" y="13"/>
                    <a:pt x="91" y="18"/>
                  </a:cubicBezTo>
                  <a:cubicBezTo>
                    <a:pt x="82" y="23"/>
                    <a:pt x="72" y="27"/>
                    <a:pt x="62" y="30"/>
                  </a:cubicBezTo>
                  <a:cubicBezTo>
                    <a:pt x="52" y="33"/>
                    <a:pt x="41" y="35"/>
                    <a:pt x="31" y="36"/>
                  </a:cubicBezTo>
                  <a:cubicBezTo>
                    <a:pt x="21" y="37"/>
                    <a:pt x="10" y="38"/>
                    <a:pt x="0" y="3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40" y="29"/>
                    <a:pt x="50" y="27"/>
                    <a:pt x="60" y="24"/>
                  </a:cubicBezTo>
                  <a:cubicBezTo>
                    <a:pt x="70" y="21"/>
                    <a:pt x="80" y="18"/>
                    <a:pt x="89" y="14"/>
                  </a:cubicBezTo>
                  <a:cubicBezTo>
                    <a:pt x="98" y="10"/>
                    <a:pt x="107" y="5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266" name="Freeform 100">
            <a:extLst>
              <a:ext uri="{FF2B5EF4-FFF2-40B4-BE49-F238E27FC236}">
                <a16:creationId xmlns:a16="http://schemas.microsoft.com/office/drawing/2014/main" id="{A66F95F0-E5ED-42AE-96AD-28D43B9686D8}"/>
              </a:ext>
            </a:extLst>
          </p:cNvPr>
          <p:cNvSpPr>
            <a:spLocks/>
          </p:cNvSpPr>
          <p:nvPr/>
        </p:nvSpPr>
        <p:spPr bwMode="auto">
          <a:xfrm>
            <a:off x="2246814" y="4636930"/>
            <a:ext cx="2699193" cy="429363"/>
          </a:xfrm>
          <a:custGeom>
            <a:avLst/>
            <a:gdLst>
              <a:gd name="T0" fmla="*/ 14 w 1700"/>
              <a:gd name="T1" fmla="*/ 91 h 270"/>
              <a:gd name="T2" fmla="*/ 25 w 1700"/>
              <a:gd name="T3" fmla="*/ 116 h 270"/>
              <a:gd name="T4" fmla="*/ 574 w 1700"/>
              <a:gd name="T5" fmla="*/ 138 h 270"/>
              <a:gd name="T6" fmla="*/ 1552 w 1700"/>
              <a:gd name="T7" fmla="*/ 154 h 270"/>
              <a:gd name="T8" fmla="*/ 284 w 1700"/>
              <a:gd name="T9" fmla="*/ 40 h 270"/>
              <a:gd name="T10" fmla="*/ 14 w 1700"/>
              <a:gd name="T11" fmla="*/ 9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0" h="270">
                <a:moveTo>
                  <a:pt x="14" y="91"/>
                </a:moveTo>
                <a:cubicBezTo>
                  <a:pt x="0" y="99"/>
                  <a:pt x="9" y="120"/>
                  <a:pt x="25" y="116"/>
                </a:cubicBezTo>
                <a:cubicBezTo>
                  <a:pt x="83" y="102"/>
                  <a:pt x="246" y="78"/>
                  <a:pt x="574" y="138"/>
                </a:cubicBezTo>
                <a:cubicBezTo>
                  <a:pt x="1153" y="244"/>
                  <a:pt x="1404" y="270"/>
                  <a:pt x="1552" y="154"/>
                </a:cubicBezTo>
                <a:cubicBezTo>
                  <a:pt x="1700" y="39"/>
                  <a:pt x="850" y="0"/>
                  <a:pt x="284" y="40"/>
                </a:cubicBezTo>
                <a:cubicBezTo>
                  <a:pt x="115" y="53"/>
                  <a:pt x="43" y="73"/>
                  <a:pt x="14" y="91"/>
                </a:cubicBezTo>
                <a:close/>
              </a:path>
            </a:pathLst>
          </a:custGeom>
          <a:solidFill>
            <a:srgbClr val="E7EB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268" name="Freeform 102">
            <a:extLst>
              <a:ext uri="{FF2B5EF4-FFF2-40B4-BE49-F238E27FC236}">
                <a16:creationId xmlns:a16="http://schemas.microsoft.com/office/drawing/2014/main" id="{A542B0A1-8CA4-4539-AB7D-C31D57EAF1FF}"/>
              </a:ext>
            </a:extLst>
          </p:cNvPr>
          <p:cNvSpPr>
            <a:spLocks/>
          </p:cNvSpPr>
          <p:nvPr/>
        </p:nvSpPr>
        <p:spPr bwMode="auto">
          <a:xfrm>
            <a:off x="2762685" y="2005991"/>
            <a:ext cx="2361099" cy="2819033"/>
          </a:xfrm>
          <a:custGeom>
            <a:avLst/>
            <a:gdLst>
              <a:gd name="T0" fmla="*/ 220 w 1487"/>
              <a:gd name="T1" fmla="*/ 538 h 1773"/>
              <a:gd name="T2" fmla="*/ 756 w 1487"/>
              <a:gd name="T3" fmla="*/ 2 h 1773"/>
              <a:gd name="T4" fmla="*/ 1339 w 1487"/>
              <a:gd name="T5" fmla="*/ 997 h 1773"/>
              <a:gd name="T6" fmla="*/ 357 w 1487"/>
              <a:gd name="T7" fmla="*/ 1608 h 1773"/>
              <a:gd name="T8" fmla="*/ 220 w 1487"/>
              <a:gd name="T9" fmla="*/ 538 h 1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7" h="1773">
                <a:moveTo>
                  <a:pt x="220" y="538"/>
                </a:moveTo>
                <a:cubicBezTo>
                  <a:pt x="220" y="538"/>
                  <a:pt x="179" y="0"/>
                  <a:pt x="756" y="2"/>
                </a:cubicBezTo>
                <a:cubicBezTo>
                  <a:pt x="1160" y="3"/>
                  <a:pt x="1487" y="286"/>
                  <a:pt x="1339" y="997"/>
                </a:cubicBezTo>
                <a:cubicBezTo>
                  <a:pt x="1178" y="1773"/>
                  <a:pt x="809" y="1770"/>
                  <a:pt x="357" y="1608"/>
                </a:cubicBezTo>
                <a:cubicBezTo>
                  <a:pt x="0" y="1480"/>
                  <a:pt x="220" y="538"/>
                  <a:pt x="220" y="538"/>
                </a:cubicBezTo>
                <a:close/>
              </a:path>
            </a:pathLst>
          </a:custGeom>
          <a:solidFill>
            <a:srgbClr val="E7EB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DB6F620F-9044-40E0-B157-280420F1E908}"/>
              </a:ext>
            </a:extLst>
          </p:cNvPr>
          <p:cNvGrpSpPr/>
          <p:nvPr/>
        </p:nvGrpSpPr>
        <p:grpSpPr>
          <a:xfrm>
            <a:off x="3503553" y="2488159"/>
            <a:ext cx="1538087" cy="2257925"/>
            <a:chOff x="16867188" y="12145963"/>
            <a:chExt cx="3076575" cy="4516438"/>
          </a:xfrm>
        </p:grpSpPr>
        <p:sp>
          <p:nvSpPr>
            <p:cNvPr id="294" name="Freeform 128">
              <a:extLst>
                <a:ext uri="{FF2B5EF4-FFF2-40B4-BE49-F238E27FC236}">
                  <a16:creationId xmlns:a16="http://schemas.microsoft.com/office/drawing/2014/main" id="{4C3C5672-84EB-48A0-84F0-D3A17BF65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7188" y="12145963"/>
              <a:ext cx="3076575" cy="4516438"/>
            </a:xfrm>
            <a:custGeom>
              <a:avLst/>
              <a:gdLst>
                <a:gd name="T0" fmla="*/ 226 w 969"/>
                <a:gd name="T1" fmla="*/ 1375 h 1420"/>
                <a:gd name="T2" fmla="*/ 87 w 969"/>
                <a:gd name="T3" fmla="*/ 1020 h 1420"/>
                <a:gd name="T4" fmla="*/ 288 w 969"/>
                <a:gd name="T5" fmla="*/ 924 h 1420"/>
                <a:gd name="T6" fmla="*/ 358 w 969"/>
                <a:gd name="T7" fmla="*/ 905 h 1420"/>
                <a:gd name="T8" fmla="*/ 375 w 969"/>
                <a:gd name="T9" fmla="*/ 833 h 1420"/>
                <a:gd name="T10" fmla="*/ 352 w 969"/>
                <a:gd name="T11" fmla="*/ 686 h 1420"/>
                <a:gd name="T12" fmla="*/ 348 w 969"/>
                <a:gd name="T13" fmla="*/ 591 h 1420"/>
                <a:gd name="T14" fmla="*/ 500 w 969"/>
                <a:gd name="T15" fmla="*/ 481 h 1420"/>
                <a:gd name="T16" fmla="*/ 632 w 969"/>
                <a:gd name="T17" fmla="*/ 257 h 1420"/>
                <a:gd name="T18" fmla="*/ 923 w 969"/>
                <a:gd name="T19" fmla="*/ 175 h 1420"/>
                <a:gd name="T20" fmla="*/ 907 w 969"/>
                <a:gd name="T21" fmla="*/ 346 h 1420"/>
                <a:gd name="T22" fmla="*/ 773 w 969"/>
                <a:gd name="T23" fmla="*/ 492 h 1420"/>
                <a:gd name="T24" fmla="*/ 790 w 969"/>
                <a:gd name="T25" fmla="*/ 547 h 1420"/>
                <a:gd name="T26" fmla="*/ 836 w 969"/>
                <a:gd name="T27" fmla="*/ 643 h 1420"/>
                <a:gd name="T28" fmla="*/ 819 w 969"/>
                <a:gd name="T29" fmla="*/ 826 h 1420"/>
                <a:gd name="T30" fmla="*/ 752 w 969"/>
                <a:gd name="T31" fmla="*/ 897 h 1420"/>
                <a:gd name="T32" fmla="*/ 645 w 969"/>
                <a:gd name="T33" fmla="*/ 927 h 1420"/>
                <a:gd name="T34" fmla="*/ 600 w 969"/>
                <a:gd name="T35" fmla="*/ 951 h 1420"/>
                <a:gd name="T36" fmla="*/ 590 w 969"/>
                <a:gd name="T37" fmla="*/ 994 h 1420"/>
                <a:gd name="T38" fmla="*/ 589 w 969"/>
                <a:gd name="T39" fmla="*/ 1303 h 1420"/>
                <a:gd name="T40" fmla="*/ 393 w 969"/>
                <a:gd name="T41" fmla="*/ 1408 h 1420"/>
                <a:gd name="T42" fmla="*/ 226 w 969"/>
                <a:gd name="T43" fmla="*/ 1375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420">
                  <a:moveTo>
                    <a:pt x="226" y="1375"/>
                  </a:moveTo>
                  <a:cubicBezTo>
                    <a:pt x="72" y="1333"/>
                    <a:pt x="0" y="1153"/>
                    <a:pt x="87" y="1020"/>
                  </a:cubicBezTo>
                  <a:cubicBezTo>
                    <a:pt x="130" y="955"/>
                    <a:pt x="197" y="920"/>
                    <a:pt x="288" y="924"/>
                  </a:cubicBezTo>
                  <a:cubicBezTo>
                    <a:pt x="313" y="925"/>
                    <a:pt x="341" y="923"/>
                    <a:pt x="358" y="905"/>
                  </a:cubicBezTo>
                  <a:cubicBezTo>
                    <a:pt x="376" y="887"/>
                    <a:pt x="376" y="859"/>
                    <a:pt x="375" y="833"/>
                  </a:cubicBezTo>
                  <a:cubicBezTo>
                    <a:pt x="372" y="784"/>
                    <a:pt x="362" y="735"/>
                    <a:pt x="352" y="686"/>
                  </a:cubicBezTo>
                  <a:cubicBezTo>
                    <a:pt x="345" y="654"/>
                    <a:pt x="340" y="624"/>
                    <a:pt x="348" y="591"/>
                  </a:cubicBezTo>
                  <a:cubicBezTo>
                    <a:pt x="366" y="523"/>
                    <a:pt x="437" y="494"/>
                    <a:pt x="500" y="481"/>
                  </a:cubicBezTo>
                  <a:cubicBezTo>
                    <a:pt x="662" y="446"/>
                    <a:pt x="654" y="330"/>
                    <a:pt x="632" y="257"/>
                  </a:cubicBezTo>
                  <a:cubicBezTo>
                    <a:pt x="609" y="185"/>
                    <a:pt x="791" y="0"/>
                    <a:pt x="923" y="175"/>
                  </a:cubicBezTo>
                  <a:cubicBezTo>
                    <a:pt x="969" y="237"/>
                    <a:pt x="967" y="296"/>
                    <a:pt x="907" y="346"/>
                  </a:cubicBezTo>
                  <a:cubicBezTo>
                    <a:pt x="860" y="384"/>
                    <a:pt x="767" y="418"/>
                    <a:pt x="773" y="492"/>
                  </a:cubicBezTo>
                  <a:cubicBezTo>
                    <a:pt x="775" y="511"/>
                    <a:pt x="782" y="529"/>
                    <a:pt x="790" y="547"/>
                  </a:cubicBezTo>
                  <a:cubicBezTo>
                    <a:pt x="804" y="579"/>
                    <a:pt x="823" y="610"/>
                    <a:pt x="836" y="643"/>
                  </a:cubicBezTo>
                  <a:cubicBezTo>
                    <a:pt x="862" y="706"/>
                    <a:pt x="854" y="768"/>
                    <a:pt x="819" y="826"/>
                  </a:cubicBezTo>
                  <a:cubicBezTo>
                    <a:pt x="802" y="854"/>
                    <a:pt x="780" y="879"/>
                    <a:pt x="752" y="897"/>
                  </a:cubicBezTo>
                  <a:cubicBezTo>
                    <a:pt x="719" y="917"/>
                    <a:pt x="682" y="919"/>
                    <a:pt x="645" y="927"/>
                  </a:cubicBezTo>
                  <a:cubicBezTo>
                    <a:pt x="628" y="931"/>
                    <a:pt x="610" y="937"/>
                    <a:pt x="600" y="951"/>
                  </a:cubicBezTo>
                  <a:cubicBezTo>
                    <a:pt x="591" y="963"/>
                    <a:pt x="590" y="979"/>
                    <a:pt x="590" y="994"/>
                  </a:cubicBezTo>
                  <a:cubicBezTo>
                    <a:pt x="587" y="1095"/>
                    <a:pt x="617" y="1203"/>
                    <a:pt x="589" y="1303"/>
                  </a:cubicBezTo>
                  <a:cubicBezTo>
                    <a:pt x="563" y="1395"/>
                    <a:pt x="481" y="1420"/>
                    <a:pt x="393" y="1408"/>
                  </a:cubicBezTo>
                  <a:cubicBezTo>
                    <a:pt x="326" y="1399"/>
                    <a:pt x="271" y="1388"/>
                    <a:pt x="226" y="1375"/>
                  </a:cubicBez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95" name="Freeform 129">
              <a:extLst>
                <a:ext uri="{FF2B5EF4-FFF2-40B4-BE49-F238E27FC236}">
                  <a16:creationId xmlns:a16="http://schemas.microsoft.com/office/drawing/2014/main" id="{8F5C1F1D-F9FD-4AF8-9C63-79B3B0E3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6513" y="12890500"/>
              <a:ext cx="1574800" cy="3211513"/>
            </a:xfrm>
            <a:custGeom>
              <a:avLst/>
              <a:gdLst>
                <a:gd name="T0" fmla="*/ 496 w 496"/>
                <a:gd name="T1" fmla="*/ 0 h 1010"/>
                <a:gd name="T2" fmla="*/ 444 w 496"/>
                <a:gd name="T3" fmla="*/ 128 h 1010"/>
                <a:gd name="T4" fmla="*/ 417 w 496"/>
                <a:gd name="T5" fmla="*/ 192 h 1010"/>
                <a:gd name="T6" fmla="*/ 390 w 496"/>
                <a:gd name="T7" fmla="*/ 256 h 1010"/>
                <a:gd name="T8" fmla="*/ 362 w 496"/>
                <a:gd name="T9" fmla="*/ 320 h 1010"/>
                <a:gd name="T10" fmla="*/ 333 w 496"/>
                <a:gd name="T11" fmla="*/ 383 h 1010"/>
                <a:gd name="T12" fmla="*/ 305 w 496"/>
                <a:gd name="T13" fmla="*/ 447 h 1010"/>
                <a:gd name="T14" fmla="*/ 276 w 496"/>
                <a:gd name="T15" fmla="*/ 510 h 1010"/>
                <a:gd name="T16" fmla="*/ 155 w 496"/>
                <a:gd name="T17" fmla="*/ 760 h 1010"/>
                <a:gd name="T18" fmla="*/ 20 w 496"/>
                <a:gd name="T19" fmla="*/ 1004 h 1010"/>
                <a:gd name="T20" fmla="*/ 6 w 496"/>
                <a:gd name="T21" fmla="*/ 1007 h 1010"/>
                <a:gd name="T22" fmla="*/ 3 w 496"/>
                <a:gd name="T23" fmla="*/ 993 h 1010"/>
                <a:gd name="T24" fmla="*/ 3 w 496"/>
                <a:gd name="T25" fmla="*/ 993 h 1010"/>
                <a:gd name="T26" fmla="*/ 3 w 496"/>
                <a:gd name="T27" fmla="*/ 993 h 1010"/>
                <a:gd name="T28" fmla="*/ 138 w 496"/>
                <a:gd name="T29" fmla="*/ 752 h 1010"/>
                <a:gd name="T30" fmla="*/ 154 w 496"/>
                <a:gd name="T31" fmla="*/ 721 h 1010"/>
                <a:gd name="T32" fmla="*/ 170 w 496"/>
                <a:gd name="T33" fmla="*/ 690 h 1010"/>
                <a:gd name="T34" fmla="*/ 201 w 496"/>
                <a:gd name="T35" fmla="*/ 628 h 1010"/>
                <a:gd name="T36" fmla="*/ 231 w 496"/>
                <a:gd name="T37" fmla="*/ 566 h 1010"/>
                <a:gd name="T38" fmla="*/ 262 w 496"/>
                <a:gd name="T39" fmla="*/ 503 h 1010"/>
                <a:gd name="T40" fmla="*/ 291 w 496"/>
                <a:gd name="T41" fmla="*/ 440 h 1010"/>
                <a:gd name="T42" fmla="*/ 321 w 496"/>
                <a:gd name="T43" fmla="*/ 378 h 1010"/>
                <a:gd name="T44" fmla="*/ 380 w 496"/>
                <a:gd name="T45" fmla="*/ 252 h 1010"/>
                <a:gd name="T46" fmla="*/ 496 w 496"/>
                <a:gd name="T47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1010">
                  <a:moveTo>
                    <a:pt x="496" y="0"/>
                  </a:moveTo>
                  <a:cubicBezTo>
                    <a:pt x="479" y="43"/>
                    <a:pt x="462" y="86"/>
                    <a:pt x="444" y="128"/>
                  </a:cubicBezTo>
                  <a:cubicBezTo>
                    <a:pt x="435" y="150"/>
                    <a:pt x="426" y="171"/>
                    <a:pt x="417" y="192"/>
                  </a:cubicBezTo>
                  <a:cubicBezTo>
                    <a:pt x="390" y="256"/>
                    <a:pt x="390" y="256"/>
                    <a:pt x="390" y="256"/>
                  </a:cubicBezTo>
                  <a:cubicBezTo>
                    <a:pt x="362" y="320"/>
                    <a:pt x="362" y="320"/>
                    <a:pt x="362" y="320"/>
                  </a:cubicBezTo>
                  <a:cubicBezTo>
                    <a:pt x="333" y="383"/>
                    <a:pt x="333" y="383"/>
                    <a:pt x="333" y="383"/>
                  </a:cubicBezTo>
                  <a:cubicBezTo>
                    <a:pt x="324" y="405"/>
                    <a:pt x="314" y="426"/>
                    <a:pt x="305" y="447"/>
                  </a:cubicBezTo>
                  <a:cubicBezTo>
                    <a:pt x="295" y="468"/>
                    <a:pt x="286" y="489"/>
                    <a:pt x="276" y="510"/>
                  </a:cubicBezTo>
                  <a:cubicBezTo>
                    <a:pt x="237" y="594"/>
                    <a:pt x="197" y="678"/>
                    <a:pt x="155" y="760"/>
                  </a:cubicBezTo>
                  <a:cubicBezTo>
                    <a:pt x="113" y="843"/>
                    <a:pt x="70" y="925"/>
                    <a:pt x="20" y="1004"/>
                  </a:cubicBezTo>
                  <a:cubicBezTo>
                    <a:pt x="17" y="1009"/>
                    <a:pt x="11" y="1010"/>
                    <a:pt x="6" y="1007"/>
                  </a:cubicBezTo>
                  <a:cubicBezTo>
                    <a:pt x="1" y="1004"/>
                    <a:pt x="0" y="998"/>
                    <a:pt x="3" y="993"/>
                  </a:cubicBezTo>
                  <a:cubicBezTo>
                    <a:pt x="3" y="993"/>
                    <a:pt x="3" y="993"/>
                    <a:pt x="3" y="993"/>
                  </a:cubicBezTo>
                  <a:cubicBezTo>
                    <a:pt x="3" y="993"/>
                    <a:pt x="3" y="993"/>
                    <a:pt x="3" y="993"/>
                  </a:cubicBezTo>
                  <a:cubicBezTo>
                    <a:pt x="52" y="916"/>
                    <a:pt x="95" y="834"/>
                    <a:pt x="138" y="752"/>
                  </a:cubicBezTo>
                  <a:cubicBezTo>
                    <a:pt x="154" y="721"/>
                    <a:pt x="154" y="721"/>
                    <a:pt x="154" y="721"/>
                  </a:cubicBezTo>
                  <a:cubicBezTo>
                    <a:pt x="170" y="690"/>
                    <a:pt x="170" y="690"/>
                    <a:pt x="170" y="690"/>
                  </a:cubicBezTo>
                  <a:cubicBezTo>
                    <a:pt x="180" y="669"/>
                    <a:pt x="191" y="649"/>
                    <a:pt x="201" y="628"/>
                  </a:cubicBezTo>
                  <a:cubicBezTo>
                    <a:pt x="231" y="566"/>
                    <a:pt x="231" y="566"/>
                    <a:pt x="231" y="566"/>
                  </a:cubicBezTo>
                  <a:cubicBezTo>
                    <a:pt x="262" y="503"/>
                    <a:pt x="262" y="503"/>
                    <a:pt x="262" y="503"/>
                  </a:cubicBezTo>
                  <a:cubicBezTo>
                    <a:pt x="272" y="482"/>
                    <a:pt x="282" y="461"/>
                    <a:pt x="291" y="440"/>
                  </a:cubicBezTo>
                  <a:cubicBezTo>
                    <a:pt x="301" y="420"/>
                    <a:pt x="311" y="399"/>
                    <a:pt x="321" y="378"/>
                  </a:cubicBezTo>
                  <a:cubicBezTo>
                    <a:pt x="380" y="252"/>
                    <a:pt x="380" y="252"/>
                    <a:pt x="380" y="252"/>
                  </a:cubicBez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96" name="Freeform 130">
              <a:extLst>
                <a:ext uri="{FF2B5EF4-FFF2-40B4-BE49-F238E27FC236}">
                  <a16:creationId xmlns:a16="http://schemas.microsoft.com/office/drawing/2014/main" id="{FEF2A41D-4D01-4456-A989-B9D0C3322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4513" y="13898563"/>
              <a:ext cx="95250" cy="1135063"/>
            </a:xfrm>
            <a:custGeom>
              <a:avLst/>
              <a:gdLst>
                <a:gd name="T0" fmla="*/ 9 w 30"/>
                <a:gd name="T1" fmla="*/ 0 h 357"/>
                <a:gd name="T2" fmla="*/ 4 w 30"/>
                <a:gd name="T3" fmla="*/ 90 h 357"/>
                <a:gd name="T4" fmla="*/ 4 w 30"/>
                <a:gd name="T5" fmla="*/ 180 h 357"/>
                <a:gd name="T6" fmla="*/ 6 w 30"/>
                <a:gd name="T7" fmla="*/ 224 h 357"/>
                <a:gd name="T8" fmla="*/ 11 w 30"/>
                <a:gd name="T9" fmla="*/ 269 h 357"/>
                <a:gd name="T10" fmla="*/ 30 w 30"/>
                <a:gd name="T11" fmla="*/ 356 h 357"/>
                <a:gd name="T12" fmla="*/ 26 w 30"/>
                <a:gd name="T13" fmla="*/ 357 h 357"/>
                <a:gd name="T14" fmla="*/ 19 w 30"/>
                <a:gd name="T15" fmla="*/ 336 h 357"/>
                <a:gd name="T16" fmla="*/ 13 w 30"/>
                <a:gd name="T17" fmla="*/ 314 h 357"/>
                <a:gd name="T18" fmla="*/ 12 w 30"/>
                <a:gd name="T19" fmla="*/ 308 h 357"/>
                <a:gd name="T20" fmla="*/ 11 w 30"/>
                <a:gd name="T21" fmla="*/ 303 h 357"/>
                <a:gd name="T22" fmla="*/ 9 w 30"/>
                <a:gd name="T23" fmla="*/ 292 h 357"/>
                <a:gd name="T24" fmla="*/ 7 w 30"/>
                <a:gd name="T25" fmla="*/ 281 h 357"/>
                <a:gd name="T26" fmla="*/ 6 w 30"/>
                <a:gd name="T27" fmla="*/ 269 h 357"/>
                <a:gd name="T28" fmla="*/ 0 w 30"/>
                <a:gd name="T29" fmla="*/ 180 h 357"/>
                <a:gd name="T30" fmla="*/ 2 w 30"/>
                <a:gd name="T31" fmla="*/ 90 h 357"/>
                <a:gd name="T32" fmla="*/ 9 w 30"/>
                <a:gd name="T3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57">
                  <a:moveTo>
                    <a:pt x="9" y="0"/>
                  </a:moveTo>
                  <a:cubicBezTo>
                    <a:pt x="6" y="30"/>
                    <a:pt x="5" y="60"/>
                    <a:pt x="4" y="90"/>
                  </a:cubicBezTo>
                  <a:cubicBezTo>
                    <a:pt x="3" y="120"/>
                    <a:pt x="3" y="150"/>
                    <a:pt x="4" y="180"/>
                  </a:cubicBezTo>
                  <a:cubicBezTo>
                    <a:pt x="4" y="194"/>
                    <a:pt x="5" y="209"/>
                    <a:pt x="6" y="224"/>
                  </a:cubicBezTo>
                  <a:cubicBezTo>
                    <a:pt x="8" y="239"/>
                    <a:pt x="9" y="254"/>
                    <a:pt x="11" y="269"/>
                  </a:cubicBezTo>
                  <a:cubicBezTo>
                    <a:pt x="15" y="298"/>
                    <a:pt x="20" y="328"/>
                    <a:pt x="30" y="356"/>
                  </a:cubicBezTo>
                  <a:cubicBezTo>
                    <a:pt x="26" y="357"/>
                    <a:pt x="26" y="357"/>
                    <a:pt x="26" y="357"/>
                  </a:cubicBezTo>
                  <a:cubicBezTo>
                    <a:pt x="19" y="336"/>
                    <a:pt x="19" y="336"/>
                    <a:pt x="19" y="336"/>
                  </a:cubicBezTo>
                  <a:cubicBezTo>
                    <a:pt x="17" y="329"/>
                    <a:pt x="15" y="321"/>
                    <a:pt x="13" y="314"/>
                  </a:cubicBezTo>
                  <a:cubicBezTo>
                    <a:pt x="12" y="308"/>
                    <a:pt x="12" y="308"/>
                    <a:pt x="12" y="308"/>
                  </a:cubicBezTo>
                  <a:cubicBezTo>
                    <a:pt x="11" y="303"/>
                    <a:pt x="11" y="303"/>
                    <a:pt x="11" y="303"/>
                  </a:cubicBezTo>
                  <a:cubicBezTo>
                    <a:pt x="9" y="292"/>
                    <a:pt x="9" y="292"/>
                    <a:pt x="9" y="292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6" y="269"/>
                    <a:pt x="6" y="269"/>
                    <a:pt x="6" y="269"/>
                  </a:cubicBezTo>
                  <a:cubicBezTo>
                    <a:pt x="2" y="240"/>
                    <a:pt x="1" y="210"/>
                    <a:pt x="0" y="180"/>
                  </a:cubicBezTo>
                  <a:cubicBezTo>
                    <a:pt x="0" y="150"/>
                    <a:pt x="0" y="120"/>
                    <a:pt x="2" y="90"/>
                  </a:cubicBezTo>
                  <a:cubicBezTo>
                    <a:pt x="3" y="60"/>
                    <a:pt x="5" y="3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97" name="Freeform 131">
              <a:extLst>
                <a:ext uri="{FF2B5EF4-FFF2-40B4-BE49-F238E27FC236}">
                  <a16:creationId xmlns:a16="http://schemas.microsoft.com/office/drawing/2014/main" id="{40D6B503-7F01-4A2B-B6E9-DEE175FD0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2163" y="14155738"/>
              <a:ext cx="784225" cy="550863"/>
            </a:xfrm>
            <a:custGeom>
              <a:avLst/>
              <a:gdLst>
                <a:gd name="T0" fmla="*/ 247 w 247"/>
                <a:gd name="T1" fmla="*/ 0 h 173"/>
                <a:gd name="T2" fmla="*/ 194 w 247"/>
                <a:gd name="T3" fmla="*/ 54 h 173"/>
                <a:gd name="T4" fmla="*/ 135 w 247"/>
                <a:gd name="T5" fmla="*/ 104 h 173"/>
                <a:gd name="T6" fmla="*/ 120 w 247"/>
                <a:gd name="T7" fmla="*/ 115 h 173"/>
                <a:gd name="T8" fmla="*/ 112 w 247"/>
                <a:gd name="T9" fmla="*/ 120 h 173"/>
                <a:gd name="T10" fmla="*/ 104 w 247"/>
                <a:gd name="T11" fmla="*/ 126 h 173"/>
                <a:gd name="T12" fmla="*/ 88 w 247"/>
                <a:gd name="T13" fmla="*/ 136 h 173"/>
                <a:gd name="T14" fmla="*/ 72 w 247"/>
                <a:gd name="T15" fmla="*/ 145 h 173"/>
                <a:gd name="T16" fmla="*/ 1 w 247"/>
                <a:gd name="T17" fmla="*/ 173 h 173"/>
                <a:gd name="T18" fmla="*/ 0 w 247"/>
                <a:gd name="T19" fmla="*/ 170 h 173"/>
                <a:gd name="T20" fmla="*/ 69 w 247"/>
                <a:gd name="T21" fmla="*/ 141 h 173"/>
                <a:gd name="T22" fmla="*/ 133 w 247"/>
                <a:gd name="T23" fmla="*/ 101 h 173"/>
                <a:gd name="T24" fmla="*/ 192 w 247"/>
                <a:gd name="T25" fmla="*/ 53 h 173"/>
                <a:gd name="T26" fmla="*/ 247 w 247"/>
                <a:gd name="T2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173">
                  <a:moveTo>
                    <a:pt x="247" y="0"/>
                  </a:moveTo>
                  <a:cubicBezTo>
                    <a:pt x="230" y="19"/>
                    <a:pt x="212" y="37"/>
                    <a:pt x="194" y="54"/>
                  </a:cubicBezTo>
                  <a:cubicBezTo>
                    <a:pt x="175" y="72"/>
                    <a:pt x="156" y="88"/>
                    <a:pt x="135" y="104"/>
                  </a:cubicBezTo>
                  <a:cubicBezTo>
                    <a:pt x="130" y="107"/>
                    <a:pt x="125" y="111"/>
                    <a:pt x="120" y="115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99" y="129"/>
                    <a:pt x="94" y="133"/>
                    <a:pt x="88" y="136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49" y="157"/>
                    <a:pt x="26" y="167"/>
                    <a:pt x="1" y="17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4" y="163"/>
                    <a:pt x="47" y="153"/>
                    <a:pt x="69" y="141"/>
                  </a:cubicBezTo>
                  <a:cubicBezTo>
                    <a:pt x="92" y="129"/>
                    <a:pt x="113" y="115"/>
                    <a:pt x="133" y="101"/>
                  </a:cubicBezTo>
                  <a:cubicBezTo>
                    <a:pt x="154" y="86"/>
                    <a:pt x="173" y="70"/>
                    <a:pt x="192" y="53"/>
                  </a:cubicBezTo>
                  <a:cubicBezTo>
                    <a:pt x="211" y="36"/>
                    <a:pt x="229" y="19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98" name="Freeform 132">
              <a:extLst>
                <a:ext uri="{FF2B5EF4-FFF2-40B4-BE49-F238E27FC236}">
                  <a16:creationId xmlns:a16="http://schemas.microsoft.com/office/drawing/2014/main" id="{D0FB48FD-73E1-44F2-AE2E-270149D30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0338" y="15359063"/>
              <a:ext cx="784225" cy="549275"/>
            </a:xfrm>
            <a:custGeom>
              <a:avLst/>
              <a:gdLst>
                <a:gd name="T0" fmla="*/ 247 w 247"/>
                <a:gd name="T1" fmla="*/ 0 h 173"/>
                <a:gd name="T2" fmla="*/ 193 w 247"/>
                <a:gd name="T3" fmla="*/ 54 h 173"/>
                <a:gd name="T4" fmla="*/ 135 w 247"/>
                <a:gd name="T5" fmla="*/ 103 h 173"/>
                <a:gd name="T6" fmla="*/ 120 w 247"/>
                <a:gd name="T7" fmla="*/ 114 h 173"/>
                <a:gd name="T8" fmla="*/ 112 w 247"/>
                <a:gd name="T9" fmla="*/ 120 h 173"/>
                <a:gd name="T10" fmla="*/ 104 w 247"/>
                <a:gd name="T11" fmla="*/ 125 h 173"/>
                <a:gd name="T12" fmla="*/ 88 w 247"/>
                <a:gd name="T13" fmla="*/ 135 h 173"/>
                <a:gd name="T14" fmla="*/ 72 w 247"/>
                <a:gd name="T15" fmla="*/ 145 h 173"/>
                <a:gd name="T16" fmla="*/ 1 w 247"/>
                <a:gd name="T17" fmla="*/ 173 h 173"/>
                <a:gd name="T18" fmla="*/ 0 w 247"/>
                <a:gd name="T19" fmla="*/ 169 h 173"/>
                <a:gd name="T20" fmla="*/ 69 w 247"/>
                <a:gd name="T21" fmla="*/ 141 h 173"/>
                <a:gd name="T22" fmla="*/ 133 w 247"/>
                <a:gd name="T23" fmla="*/ 100 h 173"/>
                <a:gd name="T24" fmla="*/ 192 w 247"/>
                <a:gd name="T25" fmla="*/ 52 h 173"/>
                <a:gd name="T26" fmla="*/ 247 w 247"/>
                <a:gd name="T2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173">
                  <a:moveTo>
                    <a:pt x="247" y="0"/>
                  </a:moveTo>
                  <a:cubicBezTo>
                    <a:pt x="230" y="19"/>
                    <a:pt x="212" y="37"/>
                    <a:pt x="193" y="54"/>
                  </a:cubicBezTo>
                  <a:cubicBezTo>
                    <a:pt x="175" y="71"/>
                    <a:pt x="156" y="88"/>
                    <a:pt x="135" y="103"/>
                  </a:cubicBezTo>
                  <a:cubicBezTo>
                    <a:pt x="130" y="107"/>
                    <a:pt x="125" y="111"/>
                    <a:pt x="120" y="114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99" y="129"/>
                    <a:pt x="94" y="132"/>
                    <a:pt x="88" y="13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49" y="157"/>
                    <a:pt x="26" y="167"/>
                    <a:pt x="1" y="17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2"/>
                    <a:pt x="47" y="152"/>
                    <a:pt x="69" y="141"/>
                  </a:cubicBezTo>
                  <a:cubicBezTo>
                    <a:pt x="91" y="129"/>
                    <a:pt x="113" y="115"/>
                    <a:pt x="133" y="100"/>
                  </a:cubicBezTo>
                  <a:cubicBezTo>
                    <a:pt x="154" y="85"/>
                    <a:pt x="173" y="69"/>
                    <a:pt x="192" y="52"/>
                  </a:cubicBezTo>
                  <a:cubicBezTo>
                    <a:pt x="211" y="36"/>
                    <a:pt x="229" y="18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99" name="Freeform 133">
              <a:extLst>
                <a:ext uri="{FF2B5EF4-FFF2-40B4-BE49-F238E27FC236}">
                  <a16:creationId xmlns:a16="http://schemas.microsoft.com/office/drawing/2014/main" id="{CD10FFC9-EC9B-4AE1-914B-73261C7F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4613" y="13217525"/>
              <a:ext cx="314325" cy="277813"/>
            </a:xfrm>
            <a:custGeom>
              <a:avLst/>
              <a:gdLst>
                <a:gd name="T0" fmla="*/ 99 w 99"/>
                <a:gd name="T1" fmla="*/ 0 h 87"/>
                <a:gd name="T2" fmla="*/ 81 w 99"/>
                <a:gd name="T3" fmla="*/ 28 h 87"/>
                <a:gd name="T4" fmla="*/ 57 w 99"/>
                <a:gd name="T5" fmla="*/ 51 h 87"/>
                <a:gd name="T6" fmla="*/ 45 w 99"/>
                <a:gd name="T7" fmla="*/ 61 h 87"/>
                <a:gd name="T8" fmla="*/ 38 w 99"/>
                <a:gd name="T9" fmla="*/ 66 h 87"/>
                <a:gd name="T10" fmla="*/ 31 w 99"/>
                <a:gd name="T11" fmla="*/ 71 h 87"/>
                <a:gd name="T12" fmla="*/ 2 w 99"/>
                <a:gd name="T13" fmla="*/ 87 h 87"/>
                <a:gd name="T14" fmla="*/ 0 w 99"/>
                <a:gd name="T15" fmla="*/ 83 h 87"/>
                <a:gd name="T16" fmla="*/ 14 w 99"/>
                <a:gd name="T17" fmla="*/ 75 h 87"/>
                <a:gd name="T18" fmla="*/ 28 w 99"/>
                <a:gd name="T19" fmla="*/ 67 h 87"/>
                <a:gd name="T20" fmla="*/ 55 w 99"/>
                <a:gd name="T21" fmla="*/ 48 h 87"/>
                <a:gd name="T22" fmla="*/ 79 w 99"/>
                <a:gd name="T23" fmla="*/ 26 h 87"/>
                <a:gd name="T24" fmla="*/ 99 w 9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87">
                  <a:moveTo>
                    <a:pt x="99" y="0"/>
                  </a:moveTo>
                  <a:cubicBezTo>
                    <a:pt x="94" y="10"/>
                    <a:pt x="88" y="19"/>
                    <a:pt x="81" y="28"/>
                  </a:cubicBezTo>
                  <a:cubicBezTo>
                    <a:pt x="74" y="36"/>
                    <a:pt x="66" y="44"/>
                    <a:pt x="57" y="51"/>
                  </a:cubicBezTo>
                  <a:cubicBezTo>
                    <a:pt x="53" y="55"/>
                    <a:pt x="49" y="58"/>
                    <a:pt x="45" y="61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2" y="77"/>
                    <a:pt x="12" y="82"/>
                    <a:pt x="2" y="8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9" y="72"/>
                    <a:pt x="24" y="70"/>
                    <a:pt x="28" y="67"/>
                  </a:cubicBezTo>
                  <a:cubicBezTo>
                    <a:pt x="37" y="61"/>
                    <a:pt x="46" y="55"/>
                    <a:pt x="55" y="48"/>
                  </a:cubicBezTo>
                  <a:cubicBezTo>
                    <a:pt x="63" y="41"/>
                    <a:pt x="71" y="34"/>
                    <a:pt x="79" y="26"/>
                  </a:cubicBezTo>
                  <a:cubicBezTo>
                    <a:pt x="86" y="18"/>
                    <a:pt x="94" y="1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300" name="Freeform 134">
              <a:extLst>
                <a:ext uri="{FF2B5EF4-FFF2-40B4-BE49-F238E27FC236}">
                  <a16:creationId xmlns:a16="http://schemas.microsoft.com/office/drawing/2014/main" id="{EF8E3343-E9CE-4914-A346-95DC9BE6F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0313" y="13230225"/>
              <a:ext cx="66675" cy="395288"/>
            </a:xfrm>
            <a:custGeom>
              <a:avLst/>
              <a:gdLst>
                <a:gd name="T0" fmla="*/ 3 w 21"/>
                <a:gd name="T1" fmla="*/ 0 h 124"/>
                <a:gd name="T2" fmla="*/ 3 w 21"/>
                <a:gd name="T3" fmla="*/ 32 h 124"/>
                <a:gd name="T4" fmla="*/ 6 w 21"/>
                <a:gd name="T5" fmla="*/ 63 h 124"/>
                <a:gd name="T6" fmla="*/ 13 w 21"/>
                <a:gd name="T7" fmla="*/ 93 h 124"/>
                <a:gd name="T8" fmla="*/ 15 w 21"/>
                <a:gd name="T9" fmla="*/ 101 h 124"/>
                <a:gd name="T10" fmla="*/ 17 w 21"/>
                <a:gd name="T11" fmla="*/ 108 h 124"/>
                <a:gd name="T12" fmla="*/ 21 w 21"/>
                <a:gd name="T13" fmla="*/ 123 h 124"/>
                <a:gd name="T14" fmla="*/ 18 w 21"/>
                <a:gd name="T15" fmla="*/ 124 h 124"/>
                <a:gd name="T16" fmla="*/ 8 w 21"/>
                <a:gd name="T17" fmla="*/ 94 h 124"/>
                <a:gd name="T18" fmla="*/ 2 w 21"/>
                <a:gd name="T19" fmla="*/ 63 h 124"/>
                <a:gd name="T20" fmla="*/ 0 w 21"/>
                <a:gd name="T21" fmla="*/ 32 h 124"/>
                <a:gd name="T22" fmla="*/ 3 w 21"/>
                <a:gd name="T2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24">
                  <a:moveTo>
                    <a:pt x="3" y="0"/>
                  </a:moveTo>
                  <a:cubicBezTo>
                    <a:pt x="2" y="11"/>
                    <a:pt x="2" y="21"/>
                    <a:pt x="3" y="32"/>
                  </a:cubicBezTo>
                  <a:cubicBezTo>
                    <a:pt x="3" y="42"/>
                    <a:pt x="4" y="52"/>
                    <a:pt x="6" y="63"/>
                  </a:cubicBezTo>
                  <a:cubicBezTo>
                    <a:pt x="8" y="73"/>
                    <a:pt x="10" y="83"/>
                    <a:pt x="13" y="93"/>
                  </a:cubicBezTo>
                  <a:cubicBezTo>
                    <a:pt x="13" y="96"/>
                    <a:pt x="14" y="98"/>
                    <a:pt x="15" y="101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8" y="113"/>
                    <a:pt x="20" y="118"/>
                    <a:pt x="21" y="123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4" y="115"/>
                    <a:pt x="10" y="105"/>
                    <a:pt x="8" y="94"/>
                  </a:cubicBezTo>
                  <a:cubicBezTo>
                    <a:pt x="5" y="84"/>
                    <a:pt x="4" y="74"/>
                    <a:pt x="2" y="63"/>
                  </a:cubicBezTo>
                  <a:cubicBezTo>
                    <a:pt x="1" y="53"/>
                    <a:pt x="0" y="42"/>
                    <a:pt x="0" y="32"/>
                  </a:cubicBezTo>
                  <a:cubicBezTo>
                    <a:pt x="0" y="21"/>
                    <a:pt x="1" y="1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301" name="Freeform 135">
              <a:extLst>
                <a:ext uri="{FF2B5EF4-FFF2-40B4-BE49-F238E27FC236}">
                  <a16:creationId xmlns:a16="http://schemas.microsoft.com/office/drawing/2014/main" id="{A67F89B2-C7DF-4390-8911-F742886C1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3288" y="13695363"/>
              <a:ext cx="120650" cy="557213"/>
            </a:xfrm>
            <a:custGeom>
              <a:avLst/>
              <a:gdLst>
                <a:gd name="T0" fmla="*/ 2 w 38"/>
                <a:gd name="T1" fmla="*/ 0 h 175"/>
                <a:gd name="T2" fmla="*/ 3 w 38"/>
                <a:gd name="T3" fmla="*/ 44 h 175"/>
                <a:gd name="T4" fmla="*/ 11 w 38"/>
                <a:gd name="T5" fmla="*/ 88 h 175"/>
                <a:gd name="T6" fmla="*/ 23 w 38"/>
                <a:gd name="T7" fmla="*/ 131 h 175"/>
                <a:gd name="T8" fmla="*/ 27 w 38"/>
                <a:gd name="T9" fmla="*/ 142 h 175"/>
                <a:gd name="T10" fmla="*/ 30 w 38"/>
                <a:gd name="T11" fmla="*/ 152 h 175"/>
                <a:gd name="T12" fmla="*/ 38 w 38"/>
                <a:gd name="T13" fmla="*/ 173 h 175"/>
                <a:gd name="T14" fmla="*/ 34 w 38"/>
                <a:gd name="T15" fmla="*/ 175 h 175"/>
                <a:gd name="T16" fmla="*/ 26 w 38"/>
                <a:gd name="T17" fmla="*/ 154 h 175"/>
                <a:gd name="T18" fmla="*/ 18 w 38"/>
                <a:gd name="T19" fmla="*/ 133 h 175"/>
                <a:gd name="T20" fmla="*/ 15 w 38"/>
                <a:gd name="T21" fmla="*/ 122 h 175"/>
                <a:gd name="T22" fmla="*/ 12 w 38"/>
                <a:gd name="T23" fmla="*/ 111 h 175"/>
                <a:gd name="T24" fmla="*/ 7 w 38"/>
                <a:gd name="T25" fmla="*/ 89 h 175"/>
                <a:gd name="T26" fmla="*/ 1 w 38"/>
                <a:gd name="T27" fmla="*/ 45 h 175"/>
                <a:gd name="T28" fmla="*/ 2 w 38"/>
                <a:gd name="T2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75">
                  <a:moveTo>
                    <a:pt x="2" y="0"/>
                  </a:moveTo>
                  <a:cubicBezTo>
                    <a:pt x="1" y="15"/>
                    <a:pt x="2" y="30"/>
                    <a:pt x="3" y="44"/>
                  </a:cubicBezTo>
                  <a:cubicBezTo>
                    <a:pt x="5" y="59"/>
                    <a:pt x="8" y="74"/>
                    <a:pt x="11" y="88"/>
                  </a:cubicBezTo>
                  <a:cubicBezTo>
                    <a:pt x="14" y="103"/>
                    <a:pt x="18" y="117"/>
                    <a:pt x="23" y="131"/>
                  </a:cubicBezTo>
                  <a:cubicBezTo>
                    <a:pt x="24" y="135"/>
                    <a:pt x="25" y="138"/>
                    <a:pt x="27" y="14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8" y="173"/>
                    <a:pt x="38" y="173"/>
                    <a:pt x="38" y="173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1" y="168"/>
                    <a:pt x="28" y="161"/>
                    <a:pt x="26" y="154"/>
                  </a:cubicBezTo>
                  <a:cubicBezTo>
                    <a:pt x="23" y="147"/>
                    <a:pt x="20" y="140"/>
                    <a:pt x="18" y="133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4" y="118"/>
                    <a:pt x="13" y="115"/>
                    <a:pt x="12" y="111"/>
                  </a:cubicBezTo>
                  <a:cubicBezTo>
                    <a:pt x="10" y="104"/>
                    <a:pt x="9" y="96"/>
                    <a:pt x="7" y="89"/>
                  </a:cubicBezTo>
                  <a:cubicBezTo>
                    <a:pt x="4" y="74"/>
                    <a:pt x="2" y="60"/>
                    <a:pt x="1" y="45"/>
                  </a:cubicBezTo>
                  <a:cubicBezTo>
                    <a:pt x="0" y="30"/>
                    <a:pt x="0" y="15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6609FC5-2471-4B6C-BE19-10A51D2E8724}"/>
              </a:ext>
            </a:extLst>
          </p:cNvPr>
          <p:cNvGrpSpPr/>
          <p:nvPr/>
        </p:nvGrpSpPr>
        <p:grpSpPr>
          <a:xfrm>
            <a:off x="2673002" y="1703242"/>
            <a:ext cx="1543643" cy="3133317"/>
            <a:chOff x="5346700" y="3724275"/>
            <a:chExt cx="3087688" cy="62674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FF1CB20-5586-4C7E-B891-E7FE1776D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00" y="3724275"/>
              <a:ext cx="3087688" cy="6267450"/>
            </a:xfrm>
            <a:custGeom>
              <a:avLst/>
              <a:gdLst>
                <a:gd name="T0" fmla="*/ 828 w 970"/>
                <a:gd name="T1" fmla="*/ 1971 h 1971"/>
                <a:gd name="T2" fmla="*/ 142 w 970"/>
                <a:gd name="T3" fmla="*/ 1971 h 1971"/>
                <a:gd name="T4" fmla="*/ 0 w 970"/>
                <a:gd name="T5" fmla="*/ 1829 h 1971"/>
                <a:gd name="T6" fmla="*/ 0 w 970"/>
                <a:gd name="T7" fmla="*/ 142 h 1971"/>
                <a:gd name="T8" fmla="*/ 142 w 970"/>
                <a:gd name="T9" fmla="*/ 0 h 1971"/>
                <a:gd name="T10" fmla="*/ 828 w 970"/>
                <a:gd name="T11" fmla="*/ 0 h 1971"/>
                <a:gd name="T12" fmla="*/ 970 w 970"/>
                <a:gd name="T13" fmla="*/ 142 h 1971"/>
                <a:gd name="T14" fmla="*/ 970 w 970"/>
                <a:gd name="T15" fmla="*/ 1829 h 1971"/>
                <a:gd name="T16" fmla="*/ 828 w 970"/>
                <a:gd name="T17" fmla="*/ 1971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0" h="1971">
                  <a:moveTo>
                    <a:pt x="828" y="1971"/>
                  </a:moveTo>
                  <a:cubicBezTo>
                    <a:pt x="142" y="1971"/>
                    <a:pt x="142" y="1971"/>
                    <a:pt x="142" y="1971"/>
                  </a:cubicBezTo>
                  <a:cubicBezTo>
                    <a:pt x="63" y="1971"/>
                    <a:pt x="0" y="1907"/>
                    <a:pt x="0" y="182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3"/>
                    <a:pt x="63" y="0"/>
                    <a:pt x="142" y="0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06" y="0"/>
                    <a:pt x="970" y="63"/>
                    <a:pt x="970" y="142"/>
                  </a:cubicBezTo>
                  <a:cubicBezTo>
                    <a:pt x="970" y="1829"/>
                    <a:pt x="970" y="1829"/>
                    <a:pt x="970" y="1829"/>
                  </a:cubicBezTo>
                  <a:cubicBezTo>
                    <a:pt x="970" y="1907"/>
                    <a:pt x="906" y="1971"/>
                    <a:pt x="828" y="1971"/>
                  </a:cubicBezTo>
                  <a:close/>
                </a:path>
              </a:pathLst>
            </a:custGeom>
            <a:solidFill>
              <a:srgbClr val="BFC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87495F7-A84C-4AF1-9E81-7D95183A2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3784600"/>
              <a:ext cx="2960688" cy="6143625"/>
            </a:xfrm>
            <a:custGeom>
              <a:avLst/>
              <a:gdLst>
                <a:gd name="T0" fmla="*/ 810 w 930"/>
                <a:gd name="T1" fmla="*/ 1932 h 1932"/>
                <a:gd name="T2" fmla="*/ 120 w 930"/>
                <a:gd name="T3" fmla="*/ 1932 h 1932"/>
                <a:gd name="T4" fmla="*/ 0 w 930"/>
                <a:gd name="T5" fmla="*/ 1812 h 1932"/>
                <a:gd name="T6" fmla="*/ 0 w 930"/>
                <a:gd name="T7" fmla="*/ 120 h 1932"/>
                <a:gd name="T8" fmla="*/ 120 w 930"/>
                <a:gd name="T9" fmla="*/ 0 h 1932"/>
                <a:gd name="T10" fmla="*/ 810 w 930"/>
                <a:gd name="T11" fmla="*/ 0 h 1932"/>
                <a:gd name="T12" fmla="*/ 930 w 930"/>
                <a:gd name="T13" fmla="*/ 120 h 1932"/>
                <a:gd name="T14" fmla="*/ 930 w 930"/>
                <a:gd name="T15" fmla="*/ 1812 h 1932"/>
                <a:gd name="T16" fmla="*/ 810 w 930"/>
                <a:gd name="T17" fmla="*/ 1932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0" h="1932">
                  <a:moveTo>
                    <a:pt x="810" y="1932"/>
                  </a:moveTo>
                  <a:cubicBezTo>
                    <a:pt x="120" y="1932"/>
                    <a:pt x="120" y="1932"/>
                    <a:pt x="120" y="1932"/>
                  </a:cubicBezTo>
                  <a:cubicBezTo>
                    <a:pt x="54" y="1932"/>
                    <a:pt x="0" y="1878"/>
                    <a:pt x="0" y="18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810" y="0"/>
                    <a:pt x="810" y="0"/>
                    <a:pt x="810" y="0"/>
                  </a:cubicBezTo>
                  <a:cubicBezTo>
                    <a:pt x="876" y="0"/>
                    <a:pt x="930" y="54"/>
                    <a:pt x="930" y="120"/>
                  </a:cubicBezTo>
                  <a:cubicBezTo>
                    <a:pt x="930" y="1812"/>
                    <a:pt x="930" y="1812"/>
                    <a:pt x="930" y="1812"/>
                  </a:cubicBezTo>
                  <a:cubicBezTo>
                    <a:pt x="930" y="1878"/>
                    <a:pt x="876" y="1932"/>
                    <a:pt x="810" y="1932"/>
                  </a:cubicBezTo>
                  <a:close/>
                </a:path>
              </a:pathLst>
            </a:custGeom>
            <a:solidFill>
              <a:srgbClr val="1B0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1B34EAF5-568F-4253-B0C8-030482581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5" y="3889375"/>
              <a:ext cx="2747963" cy="5921375"/>
            </a:xfrm>
            <a:custGeom>
              <a:avLst/>
              <a:gdLst>
                <a:gd name="T0" fmla="*/ 666 w 863"/>
                <a:gd name="T1" fmla="*/ 22 h 1862"/>
                <a:gd name="T2" fmla="*/ 666 w 863"/>
                <a:gd name="T3" fmla="*/ 28 h 1862"/>
                <a:gd name="T4" fmla="*/ 622 w 863"/>
                <a:gd name="T5" fmla="*/ 73 h 1862"/>
                <a:gd name="T6" fmla="*/ 241 w 863"/>
                <a:gd name="T7" fmla="*/ 73 h 1862"/>
                <a:gd name="T8" fmla="*/ 197 w 863"/>
                <a:gd name="T9" fmla="*/ 28 h 1862"/>
                <a:gd name="T10" fmla="*/ 197 w 863"/>
                <a:gd name="T11" fmla="*/ 22 h 1862"/>
                <a:gd name="T12" fmla="*/ 176 w 863"/>
                <a:gd name="T13" fmla="*/ 0 h 1862"/>
                <a:gd name="T14" fmla="*/ 94 w 863"/>
                <a:gd name="T15" fmla="*/ 0 h 1862"/>
                <a:gd name="T16" fmla="*/ 0 w 863"/>
                <a:gd name="T17" fmla="*/ 94 h 1862"/>
                <a:gd name="T18" fmla="*/ 0 w 863"/>
                <a:gd name="T19" fmla="*/ 1769 h 1862"/>
                <a:gd name="T20" fmla="*/ 94 w 863"/>
                <a:gd name="T21" fmla="*/ 1862 h 1862"/>
                <a:gd name="T22" fmla="*/ 770 w 863"/>
                <a:gd name="T23" fmla="*/ 1862 h 1862"/>
                <a:gd name="T24" fmla="*/ 863 w 863"/>
                <a:gd name="T25" fmla="*/ 1769 h 1862"/>
                <a:gd name="T26" fmla="*/ 863 w 863"/>
                <a:gd name="T27" fmla="*/ 94 h 1862"/>
                <a:gd name="T28" fmla="*/ 770 w 863"/>
                <a:gd name="T29" fmla="*/ 0 h 1862"/>
                <a:gd name="T30" fmla="*/ 688 w 863"/>
                <a:gd name="T31" fmla="*/ 0 h 1862"/>
                <a:gd name="T32" fmla="*/ 666 w 863"/>
                <a:gd name="T33" fmla="*/ 22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" h="1862">
                  <a:moveTo>
                    <a:pt x="666" y="22"/>
                  </a:moveTo>
                  <a:cubicBezTo>
                    <a:pt x="666" y="28"/>
                    <a:pt x="666" y="28"/>
                    <a:pt x="666" y="28"/>
                  </a:cubicBezTo>
                  <a:cubicBezTo>
                    <a:pt x="666" y="53"/>
                    <a:pt x="646" y="73"/>
                    <a:pt x="622" y="73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17" y="73"/>
                    <a:pt x="197" y="53"/>
                    <a:pt x="197" y="28"/>
                  </a:cubicBezTo>
                  <a:cubicBezTo>
                    <a:pt x="197" y="22"/>
                    <a:pt x="197" y="22"/>
                    <a:pt x="197" y="22"/>
                  </a:cubicBezTo>
                  <a:cubicBezTo>
                    <a:pt x="197" y="10"/>
                    <a:pt x="187" y="0"/>
                    <a:pt x="176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769"/>
                    <a:pt x="0" y="1769"/>
                    <a:pt x="0" y="1769"/>
                  </a:cubicBezTo>
                  <a:cubicBezTo>
                    <a:pt x="0" y="1821"/>
                    <a:pt x="42" y="1862"/>
                    <a:pt x="94" y="1862"/>
                  </a:cubicBezTo>
                  <a:cubicBezTo>
                    <a:pt x="770" y="1862"/>
                    <a:pt x="770" y="1862"/>
                    <a:pt x="770" y="1862"/>
                  </a:cubicBezTo>
                  <a:cubicBezTo>
                    <a:pt x="821" y="1862"/>
                    <a:pt x="863" y="1821"/>
                    <a:pt x="863" y="1769"/>
                  </a:cubicBezTo>
                  <a:cubicBezTo>
                    <a:pt x="863" y="94"/>
                    <a:pt x="863" y="94"/>
                    <a:pt x="863" y="94"/>
                  </a:cubicBezTo>
                  <a:cubicBezTo>
                    <a:pt x="863" y="42"/>
                    <a:pt x="821" y="0"/>
                    <a:pt x="770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676" y="0"/>
                    <a:pt x="666" y="10"/>
                    <a:pt x="666" y="22"/>
                  </a:cubicBezTo>
                  <a:close/>
                </a:path>
              </a:pathLst>
            </a:custGeom>
            <a:solidFill>
              <a:srgbClr val="BFC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4D367607-96D6-4BD9-9208-C5226616F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200" y="3949700"/>
              <a:ext cx="404813" cy="63500"/>
            </a:xfrm>
            <a:custGeom>
              <a:avLst/>
              <a:gdLst>
                <a:gd name="T0" fmla="*/ 117 w 127"/>
                <a:gd name="T1" fmla="*/ 20 h 20"/>
                <a:gd name="T2" fmla="*/ 10 w 127"/>
                <a:gd name="T3" fmla="*/ 20 h 20"/>
                <a:gd name="T4" fmla="*/ 0 w 127"/>
                <a:gd name="T5" fmla="*/ 10 h 20"/>
                <a:gd name="T6" fmla="*/ 0 w 127"/>
                <a:gd name="T7" fmla="*/ 10 h 20"/>
                <a:gd name="T8" fmla="*/ 10 w 127"/>
                <a:gd name="T9" fmla="*/ 0 h 20"/>
                <a:gd name="T10" fmla="*/ 117 w 127"/>
                <a:gd name="T11" fmla="*/ 0 h 20"/>
                <a:gd name="T12" fmla="*/ 127 w 127"/>
                <a:gd name="T13" fmla="*/ 10 h 20"/>
                <a:gd name="T14" fmla="*/ 127 w 127"/>
                <a:gd name="T15" fmla="*/ 10 h 20"/>
                <a:gd name="T16" fmla="*/ 117 w 127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0">
                  <a:moveTo>
                    <a:pt x="117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2" y="0"/>
                    <a:pt x="127" y="4"/>
                    <a:pt x="127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7" y="15"/>
                    <a:pt x="122" y="20"/>
                    <a:pt x="117" y="20"/>
                  </a:cubicBezTo>
                  <a:close/>
                </a:path>
              </a:pathLst>
            </a:custGeom>
            <a:solidFill>
              <a:srgbClr val="BFC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86" name="Oval 9">
              <a:extLst>
                <a:ext uri="{FF2B5EF4-FFF2-40B4-BE49-F238E27FC236}">
                  <a16:creationId xmlns:a16="http://schemas.microsoft.com/office/drawing/2014/main" id="{B5350725-812C-4D07-99DD-5A5508F75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1213" y="3924300"/>
              <a:ext cx="114300" cy="114300"/>
            </a:xfrm>
            <a:prstGeom prst="ellipse">
              <a:avLst/>
            </a:prstGeom>
            <a:solidFill>
              <a:srgbClr val="BFC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41A734D-270F-49A6-A637-C1CBDA219EBA}"/>
              </a:ext>
            </a:extLst>
          </p:cNvPr>
          <p:cNvGrpSpPr/>
          <p:nvPr/>
        </p:nvGrpSpPr>
        <p:grpSpPr>
          <a:xfrm>
            <a:off x="2965858" y="2151653"/>
            <a:ext cx="951582" cy="338887"/>
            <a:chOff x="5932488" y="4621213"/>
            <a:chExt cx="1903412" cy="677863"/>
          </a:xfrm>
        </p:grpSpPr>
        <p:sp>
          <p:nvSpPr>
            <p:cNvPr id="128" name="Freeform 10">
              <a:extLst>
                <a:ext uri="{FF2B5EF4-FFF2-40B4-BE49-F238E27FC236}">
                  <a16:creationId xmlns:a16="http://schemas.microsoft.com/office/drawing/2014/main" id="{6808289D-F8F8-4331-B409-702A0FDC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5002213"/>
              <a:ext cx="490538" cy="296863"/>
            </a:xfrm>
            <a:custGeom>
              <a:avLst/>
              <a:gdLst>
                <a:gd name="T0" fmla="*/ 146 w 154"/>
                <a:gd name="T1" fmla="*/ 93 h 93"/>
                <a:gd name="T2" fmla="*/ 8 w 154"/>
                <a:gd name="T3" fmla="*/ 93 h 93"/>
                <a:gd name="T4" fmla="*/ 0 w 154"/>
                <a:gd name="T5" fmla="*/ 84 h 93"/>
                <a:gd name="T6" fmla="*/ 0 w 154"/>
                <a:gd name="T7" fmla="*/ 53 h 93"/>
                <a:gd name="T8" fmla="*/ 53 w 154"/>
                <a:gd name="T9" fmla="*/ 0 h 93"/>
                <a:gd name="T10" fmla="*/ 101 w 154"/>
                <a:gd name="T11" fmla="*/ 0 h 93"/>
                <a:gd name="T12" fmla="*/ 154 w 154"/>
                <a:gd name="T13" fmla="*/ 53 h 93"/>
                <a:gd name="T14" fmla="*/ 154 w 154"/>
                <a:gd name="T15" fmla="*/ 84 h 93"/>
                <a:gd name="T16" fmla="*/ 146 w 154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93">
                  <a:moveTo>
                    <a:pt x="146" y="93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3" y="93"/>
                    <a:pt x="0" y="89"/>
                    <a:pt x="0" y="8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31" y="0"/>
                    <a:pt x="154" y="24"/>
                    <a:pt x="154" y="5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9"/>
                    <a:pt x="151" y="93"/>
                    <a:pt x="146" y="93"/>
                  </a:cubicBezTo>
                  <a:close/>
                </a:path>
              </a:pathLst>
            </a:custGeom>
            <a:solidFill>
              <a:srgbClr val="71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29" name="Freeform 11">
              <a:extLst>
                <a:ext uri="{FF2B5EF4-FFF2-40B4-BE49-F238E27FC236}">
                  <a16:creationId xmlns:a16="http://schemas.microsoft.com/office/drawing/2014/main" id="{E7C20BD1-804E-4C0D-8DD4-F3D195035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4652963"/>
              <a:ext cx="312738" cy="333375"/>
            </a:xfrm>
            <a:custGeom>
              <a:avLst/>
              <a:gdLst>
                <a:gd name="T0" fmla="*/ 62 w 98"/>
                <a:gd name="T1" fmla="*/ 105 h 105"/>
                <a:gd name="T2" fmla="*/ 35 w 98"/>
                <a:gd name="T3" fmla="*/ 105 h 105"/>
                <a:gd name="T4" fmla="*/ 0 w 98"/>
                <a:gd name="T5" fmla="*/ 71 h 105"/>
                <a:gd name="T6" fmla="*/ 0 w 98"/>
                <a:gd name="T7" fmla="*/ 48 h 105"/>
                <a:gd name="T8" fmla="*/ 48 w 98"/>
                <a:gd name="T9" fmla="*/ 0 h 105"/>
                <a:gd name="T10" fmla="*/ 50 w 98"/>
                <a:gd name="T11" fmla="*/ 0 h 105"/>
                <a:gd name="T12" fmla="*/ 98 w 98"/>
                <a:gd name="T13" fmla="*/ 48 h 105"/>
                <a:gd name="T14" fmla="*/ 98 w 98"/>
                <a:gd name="T15" fmla="*/ 69 h 105"/>
                <a:gd name="T16" fmla="*/ 62 w 98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05">
                  <a:moveTo>
                    <a:pt x="62" y="105"/>
                  </a:moveTo>
                  <a:cubicBezTo>
                    <a:pt x="35" y="105"/>
                    <a:pt x="35" y="105"/>
                    <a:pt x="35" y="105"/>
                  </a:cubicBezTo>
                  <a:cubicBezTo>
                    <a:pt x="16" y="105"/>
                    <a:pt x="0" y="90"/>
                    <a:pt x="0" y="7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6" y="0"/>
                    <a:pt x="98" y="21"/>
                    <a:pt x="98" y="4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89"/>
                    <a:pt x="82" y="105"/>
                    <a:pt x="62" y="105"/>
                  </a:cubicBezTo>
                  <a:close/>
                </a:path>
              </a:pathLst>
            </a:custGeom>
            <a:solidFill>
              <a:srgbClr val="FDC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30" name="Freeform 12">
              <a:extLst>
                <a:ext uri="{FF2B5EF4-FFF2-40B4-BE49-F238E27FC236}">
                  <a16:creationId xmlns:a16="http://schemas.microsoft.com/office/drawing/2014/main" id="{D94A3233-9EF4-4395-A189-EA9DAA23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4960938"/>
              <a:ext cx="92075" cy="114300"/>
            </a:xfrm>
            <a:custGeom>
              <a:avLst/>
              <a:gdLst>
                <a:gd name="T0" fmla="*/ 15 w 29"/>
                <a:gd name="T1" fmla="*/ 36 h 36"/>
                <a:gd name="T2" fmla="*/ 15 w 29"/>
                <a:gd name="T3" fmla="*/ 36 h 36"/>
                <a:gd name="T4" fmla="*/ 0 w 29"/>
                <a:gd name="T5" fmla="*/ 21 h 36"/>
                <a:gd name="T6" fmla="*/ 0 w 29"/>
                <a:gd name="T7" fmla="*/ 0 h 36"/>
                <a:gd name="T8" fmla="*/ 29 w 29"/>
                <a:gd name="T9" fmla="*/ 0 h 36"/>
                <a:gd name="T10" fmla="*/ 29 w 29"/>
                <a:gd name="T11" fmla="*/ 21 h 36"/>
                <a:gd name="T12" fmla="*/ 15 w 2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15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9"/>
                    <a:pt x="23" y="36"/>
                    <a:pt x="15" y="36"/>
                  </a:cubicBezTo>
                  <a:close/>
                </a:path>
              </a:pathLst>
            </a:custGeom>
            <a:solidFill>
              <a:srgbClr val="FDC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31" name="Freeform 13">
              <a:extLst>
                <a:ext uri="{FF2B5EF4-FFF2-40B4-BE49-F238E27FC236}">
                  <a16:creationId xmlns:a16="http://schemas.microsoft.com/office/drawing/2014/main" id="{1EC7EFAC-C852-497D-96DD-BBA792C1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4621213"/>
              <a:ext cx="357188" cy="209550"/>
            </a:xfrm>
            <a:custGeom>
              <a:avLst/>
              <a:gdLst>
                <a:gd name="T0" fmla="*/ 101 w 112"/>
                <a:gd name="T1" fmla="*/ 30 h 66"/>
                <a:gd name="T2" fmla="*/ 82 w 112"/>
                <a:gd name="T3" fmla="*/ 12 h 66"/>
                <a:gd name="T4" fmla="*/ 80 w 112"/>
                <a:gd name="T5" fmla="*/ 12 h 66"/>
                <a:gd name="T6" fmla="*/ 55 w 112"/>
                <a:gd name="T7" fmla="*/ 0 h 66"/>
                <a:gd name="T8" fmla="*/ 31 w 112"/>
                <a:gd name="T9" fmla="*/ 10 h 66"/>
                <a:gd name="T10" fmla="*/ 30 w 112"/>
                <a:gd name="T11" fmla="*/ 10 h 66"/>
                <a:gd name="T12" fmla="*/ 12 w 112"/>
                <a:gd name="T13" fmla="*/ 27 h 66"/>
                <a:gd name="T14" fmla="*/ 0 w 112"/>
                <a:gd name="T15" fmla="*/ 44 h 66"/>
                <a:gd name="T16" fmla="*/ 18 w 112"/>
                <a:gd name="T17" fmla="*/ 63 h 66"/>
                <a:gd name="T18" fmla="*/ 32 w 112"/>
                <a:gd name="T19" fmla="*/ 56 h 66"/>
                <a:gd name="T20" fmla="*/ 55 w 112"/>
                <a:gd name="T21" fmla="*/ 66 h 66"/>
                <a:gd name="T22" fmla="*/ 78 w 112"/>
                <a:gd name="T23" fmla="*/ 56 h 66"/>
                <a:gd name="T24" fmla="*/ 94 w 112"/>
                <a:gd name="T25" fmla="*/ 65 h 66"/>
                <a:gd name="T26" fmla="*/ 112 w 112"/>
                <a:gd name="T27" fmla="*/ 47 h 66"/>
                <a:gd name="T28" fmla="*/ 101 w 112"/>
                <a:gd name="T29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66">
                  <a:moveTo>
                    <a:pt x="101" y="30"/>
                  </a:moveTo>
                  <a:cubicBezTo>
                    <a:pt x="100" y="20"/>
                    <a:pt x="92" y="12"/>
                    <a:pt x="82" y="12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4" y="5"/>
                    <a:pt x="65" y="0"/>
                    <a:pt x="55" y="0"/>
                  </a:cubicBezTo>
                  <a:cubicBezTo>
                    <a:pt x="46" y="0"/>
                    <a:pt x="37" y="4"/>
                    <a:pt x="31" y="10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20" y="10"/>
                    <a:pt x="12" y="18"/>
                    <a:pt x="12" y="27"/>
                  </a:cubicBezTo>
                  <a:cubicBezTo>
                    <a:pt x="5" y="30"/>
                    <a:pt x="0" y="36"/>
                    <a:pt x="0" y="44"/>
                  </a:cubicBezTo>
                  <a:cubicBezTo>
                    <a:pt x="0" y="55"/>
                    <a:pt x="8" y="63"/>
                    <a:pt x="18" y="63"/>
                  </a:cubicBezTo>
                  <a:cubicBezTo>
                    <a:pt x="24" y="63"/>
                    <a:pt x="29" y="60"/>
                    <a:pt x="32" y="56"/>
                  </a:cubicBezTo>
                  <a:cubicBezTo>
                    <a:pt x="38" y="62"/>
                    <a:pt x="46" y="66"/>
                    <a:pt x="55" y="66"/>
                  </a:cubicBezTo>
                  <a:cubicBezTo>
                    <a:pt x="64" y="66"/>
                    <a:pt x="72" y="62"/>
                    <a:pt x="78" y="56"/>
                  </a:cubicBezTo>
                  <a:cubicBezTo>
                    <a:pt x="81" y="62"/>
                    <a:pt x="87" y="65"/>
                    <a:pt x="94" y="65"/>
                  </a:cubicBezTo>
                  <a:cubicBezTo>
                    <a:pt x="104" y="65"/>
                    <a:pt x="112" y="57"/>
                    <a:pt x="112" y="47"/>
                  </a:cubicBezTo>
                  <a:cubicBezTo>
                    <a:pt x="112" y="39"/>
                    <a:pt x="107" y="32"/>
                    <a:pt x="101" y="30"/>
                  </a:cubicBez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15CEF5D1-73FE-4D5A-A61A-BCF1B6B51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5" y="4665663"/>
              <a:ext cx="1216025" cy="588963"/>
            </a:xfrm>
            <a:custGeom>
              <a:avLst/>
              <a:gdLst>
                <a:gd name="T0" fmla="*/ 352 w 382"/>
                <a:gd name="T1" fmla="*/ 185 h 185"/>
                <a:gd name="T2" fmla="*/ 30 w 382"/>
                <a:gd name="T3" fmla="*/ 185 h 185"/>
                <a:gd name="T4" fmla="*/ 0 w 382"/>
                <a:gd name="T5" fmla="*/ 155 h 185"/>
                <a:gd name="T6" fmla="*/ 0 w 382"/>
                <a:gd name="T7" fmla="*/ 30 h 185"/>
                <a:gd name="T8" fmla="*/ 30 w 382"/>
                <a:gd name="T9" fmla="*/ 0 h 185"/>
                <a:gd name="T10" fmla="*/ 352 w 382"/>
                <a:gd name="T11" fmla="*/ 0 h 185"/>
                <a:gd name="T12" fmla="*/ 382 w 382"/>
                <a:gd name="T13" fmla="*/ 30 h 185"/>
                <a:gd name="T14" fmla="*/ 382 w 382"/>
                <a:gd name="T15" fmla="*/ 155 h 185"/>
                <a:gd name="T16" fmla="*/ 352 w 382"/>
                <a:gd name="T1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185">
                  <a:moveTo>
                    <a:pt x="352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13" y="185"/>
                    <a:pt x="0" y="171"/>
                    <a:pt x="0" y="15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68" y="0"/>
                    <a:pt x="382" y="13"/>
                    <a:pt x="382" y="30"/>
                  </a:cubicBezTo>
                  <a:cubicBezTo>
                    <a:pt x="382" y="155"/>
                    <a:pt x="382" y="155"/>
                    <a:pt x="382" y="155"/>
                  </a:cubicBezTo>
                  <a:cubicBezTo>
                    <a:pt x="382" y="171"/>
                    <a:pt x="368" y="185"/>
                    <a:pt x="352" y="185"/>
                  </a:cubicBezTo>
                  <a:close/>
                </a:path>
              </a:pathLst>
            </a:custGeom>
            <a:solidFill>
              <a:srgbClr val="D1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1" name="Freeform 15">
              <a:extLst>
                <a:ext uri="{FF2B5EF4-FFF2-40B4-BE49-F238E27FC236}">
                  <a16:creationId xmlns:a16="http://schemas.microsoft.com/office/drawing/2014/main" id="{CD1166BB-5E22-430E-97C0-67488C6A8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4773613"/>
              <a:ext cx="741363" cy="95250"/>
            </a:xfrm>
            <a:custGeom>
              <a:avLst/>
              <a:gdLst>
                <a:gd name="T0" fmla="*/ 217 w 233"/>
                <a:gd name="T1" fmla="*/ 30 h 30"/>
                <a:gd name="T2" fmla="*/ 15 w 233"/>
                <a:gd name="T3" fmla="*/ 30 h 30"/>
                <a:gd name="T4" fmla="*/ 0 w 233"/>
                <a:gd name="T5" fmla="*/ 15 h 30"/>
                <a:gd name="T6" fmla="*/ 0 w 233"/>
                <a:gd name="T7" fmla="*/ 15 h 30"/>
                <a:gd name="T8" fmla="*/ 15 w 233"/>
                <a:gd name="T9" fmla="*/ 0 h 30"/>
                <a:gd name="T10" fmla="*/ 217 w 233"/>
                <a:gd name="T11" fmla="*/ 0 h 30"/>
                <a:gd name="T12" fmla="*/ 233 w 233"/>
                <a:gd name="T13" fmla="*/ 15 h 30"/>
                <a:gd name="T14" fmla="*/ 233 w 233"/>
                <a:gd name="T15" fmla="*/ 15 h 30"/>
                <a:gd name="T16" fmla="*/ 217 w 233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30">
                  <a:moveTo>
                    <a:pt x="217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6" y="0"/>
                    <a:pt x="233" y="7"/>
                    <a:pt x="233" y="15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3" y="23"/>
                    <a:pt x="226" y="30"/>
                    <a:pt x="217" y="30"/>
                  </a:cubicBezTo>
                  <a:close/>
                </a:path>
              </a:pathLst>
            </a:custGeom>
            <a:solidFill>
              <a:srgbClr val="4D6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2" name="Freeform 16">
              <a:extLst>
                <a:ext uri="{FF2B5EF4-FFF2-40B4-BE49-F238E27FC236}">
                  <a16:creationId xmlns:a16="http://schemas.microsoft.com/office/drawing/2014/main" id="{9A470539-94ED-41E2-9CEF-8939AD44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5097463"/>
              <a:ext cx="917575" cy="49213"/>
            </a:xfrm>
            <a:custGeom>
              <a:avLst/>
              <a:gdLst>
                <a:gd name="T0" fmla="*/ 280 w 288"/>
                <a:gd name="T1" fmla="*/ 15 h 15"/>
                <a:gd name="T2" fmla="*/ 7 w 288"/>
                <a:gd name="T3" fmla="*/ 15 h 15"/>
                <a:gd name="T4" fmla="*/ 0 w 288"/>
                <a:gd name="T5" fmla="*/ 7 h 15"/>
                <a:gd name="T6" fmla="*/ 0 w 288"/>
                <a:gd name="T7" fmla="*/ 7 h 15"/>
                <a:gd name="T8" fmla="*/ 7 w 288"/>
                <a:gd name="T9" fmla="*/ 0 h 15"/>
                <a:gd name="T10" fmla="*/ 280 w 288"/>
                <a:gd name="T11" fmla="*/ 0 h 15"/>
                <a:gd name="T12" fmla="*/ 288 w 288"/>
                <a:gd name="T13" fmla="*/ 7 h 15"/>
                <a:gd name="T14" fmla="*/ 288 w 288"/>
                <a:gd name="T15" fmla="*/ 7 h 15"/>
                <a:gd name="T16" fmla="*/ 280 w 288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5">
                  <a:moveTo>
                    <a:pt x="28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4" y="0"/>
                    <a:pt x="288" y="3"/>
                    <a:pt x="288" y="7"/>
                  </a:cubicBezTo>
                  <a:cubicBezTo>
                    <a:pt x="288" y="7"/>
                    <a:pt x="288" y="7"/>
                    <a:pt x="288" y="7"/>
                  </a:cubicBezTo>
                  <a:cubicBezTo>
                    <a:pt x="288" y="11"/>
                    <a:pt x="284" y="15"/>
                    <a:pt x="28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3" name="Freeform 17">
              <a:extLst>
                <a:ext uri="{FF2B5EF4-FFF2-40B4-BE49-F238E27FC236}">
                  <a16:creationId xmlns:a16="http://schemas.microsoft.com/office/drawing/2014/main" id="{C1AD023B-7C7D-4120-88B4-21EE313B9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4957763"/>
              <a:ext cx="214313" cy="50800"/>
            </a:xfrm>
            <a:custGeom>
              <a:avLst/>
              <a:gdLst>
                <a:gd name="T0" fmla="*/ 59 w 67"/>
                <a:gd name="T1" fmla="*/ 16 h 16"/>
                <a:gd name="T2" fmla="*/ 7 w 67"/>
                <a:gd name="T3" fmla="*/ 16 h 16"/>
                <a:gd name="T4" fmla="*/ 0 w 67"/>
                <a:gd name="T5" fmla="*/ 8 h 16"/>
                <a:gd name="T6" fmla="*/ 0 w 67"/>
                <a:gd name="T7" fmla="*/ 8 h 16"/>
                <a:gd name="T8" fmla="*/ 7 w 67"/>
                <a:gd name="T9" fmla="*/ 0 h 16"/>
                <a:gd name="T10" fmla="*/ 59 w 67"/>
                <a:gd name="T11" fmla="*/ 0 h 16"/>
                <a:gd name="T12" fmla="*/ 67 w 67"/>
                <a:gd name="T13" fmla="*/ 8 h 16"/>
                <a:gd name="T14" fmla="*/ 67 w 67"/>
                <a:gd name="T15" fmla="*/ 8 h 16"/>
                <a:gd name="T16" fmla="*/ 59 w 67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6">
                  <a:moveTo>
                    <a:pt x="59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7" y="4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2"/>
                    <a:pt x="63" y="16"/>
                    <a:pt x="5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4" name="Freeform 18">
              <a:extLst>
                <a:ext uri="{FF2B5EF4-FFF2-40B4-BE49-F238E27FC236}">
                  <a16:creationId xmlns:a16="http://schemas.microsoft.com/office/drawing/2014/main" id="{9B00B72C-B738-424D-8943-B5AE0AC5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57763"/>
              <a:ext cx="319088" cy="50800"/>
            </a:xfrm>
            <a:custGeom>
              <a:avLst/>
              <a:gdLst>
                <a:gd name="T0" fmla="*/ 92 w 100"/>
                <a:gd name="T1" fmla="*/ 16 h 16"/>
                <a:gd name="T2" fmla="*/ 7 w 100"/>
                <a:gd name="T3" fmla="*/ 16 h 16"/>
                <a:gd name="T4" fmla="*/ 0 w 100"/>
                <a:gd name="T5" fmla="*/ 8 h 16"/>
                <a:gd name="T6" fmla="*/ 0 w 100"/>
                <a:gd name="T7" fmla="*/ 8 h 16"/>
                <a:gd name="T8" fmla="*/ 7 w 100"/>
                <a:gd name="T9" fmla="*/ 0 h 16"/>
                <a:gd name="T10" fmla="*/ 92 w 100"/>
                <a:gd name="T11" fmla="*/ 0 h 16"/>
                <a:gd name="T12" fmla="*/ 100 w 100"/>
                <a:gd name="T13" fmla="*/ 8 h 16"/>
                <a:gd name="T14" fmla="*/ 100 w 100"/>
                <a:gd name="T15" fmla="*/ 8 h 16"/>
                <a:gd name="T16" fmla="*/ 92 w 100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6">
                  <a:moveTo>
                    <a:pt x="9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6" y="0"/>
                    <a:pt x="100" y="4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12"/>
                    <a:pt x="96" y="16"/>
                    <a:pt x="9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63537DA0-F8EB-440B-9362-0AD8EDEA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4957763"/>
              <a:ext cx="431800" cy="50800"/>
            </a:xfrm>
            <a:custGeom>
              <a:avLst/>
              <a:gdLst>
                <a:gd name="T0" fmla="*/ 128 w 136"/>
                <a:gd name="T1" fmla="*/ 16 h 16"/>
                <a:gd name="T2" fmla="*/ 7 w 136"/>
                <a:gd name="T3" fmla="*/ 16 h 16"/>
                <a:gd name="T4" fmla="*/ 0 w 136"/>
                <a:gd name="T5" fmla="*/ 8 h 16"/>
                <a:gd name="T6" fmla="*/ 0 w 136"/>
                <a:gd name="T7" fmla="*/ 8 h 16"/>
                <a:gd name="T8" fmla="*/ 7 w 136"/>
                <a:gd name="T9" fmla="*/ 0 h 16"/>
                <a:gd name="T10" fmla="*/ 128 w 136"/>
                <a:gd name="T11" fmla="*/ 0 h 16"/>
                <a:gd name="T12" fmla="*/ 136 w 136"/>
                <a:gd name="T13" fmla="*/ 8 h 16"/>
                <a:gd name="T14" fmla="*/ 136 w 136"/>
                <a:gd name="T15" fmla="*/ 8 h 16"/>
                <a:gd name="T16" fmla="*/ 128 w 136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6">
                  <a:moveTo>
                    <a:pt x="128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4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2"/>
                    <a:pt x="133" y="16"/>
                    <a:pt x="12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DAE79AF-E29A-4BFA-A856-21E77334AA90}"/>
              </a:ext>
            </a:extLst>
          </p:cNvPr>
          <p:cNvGrpSpPr/>
          <p:nvPr/>
        </p:nvGrpSpPr>
        <p:grpSpPr>
          <a:xfrm>
            <a:off x="2965858" y="2617523"/>
            <a:ext cx="951582" cy="338887"/>
            <a:chOff x="5932488" y="5553075"/>
            <a:chExt cx="1903412" cy="677863"/>
          </a:xfrm>
        </p:grpSpPr>
        <p:sp>
          <p:nvSpPr>
            <p:cNvPr id="176" name="Freeform 20">
              <a:extLst>
                <a:ext uri="{FF2B5EF4-FFF2-40B4-BE49-F238E27FC236}">
                  <a16:creationId xmlns:a16="http://schemas.microsoft.com/office/drawing/2014/main" id="{A718ED8A-0855-4A05-91AC-028295A4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5934075"/>
              <a:ext cx="490538" cy="296863"/>
            </a:xfrm>
            <a:custGeom>
              <a:avLst/>
              <a:gdLst>
                <a:gd name="T0" fmla="*/ 146 w 154"/>
                <a:gd name="T1" fmla="*/ 93 h 93"/>
                <a:gd name="T2" fmla="*/ 8 w 154"/>
                <a:gd name="T3" fmla="*/ 93 h 93"/>
                <a:gd name="T4" fmla="*/ 0 w 154"/>
                <a:gd name="T5" fmla="*/ 84 h 93"/>
                <a:gd name="T6" fmla="*/ 0 w 154"/>
                <a:gd name="T7" fmla="*/ 53 h 93"/>
                <a:gd name="T8" fmla="*/ 53 w 154"/>
                <a:gd name="T9" fmla="*/ 0 h 93"/>
                <a:gd name="T10" fmla="*/ 101 w 154"/>
                <a:gd name="T11" fmla="*/ 0 h 93"/>
                <a:gd name="T12" fmla="*/ 154 w 154"/>
                <a:gd name="T13" fmla="*/ 53 h 93"/>
                <a:gd name="T14" fmla="*/ 154 w 154"/>
                <a:gd name="T15" fmla="*/ 84 h 93"/>
                <a:gd name="T16" fmla="*/ 146 w 154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93">
                  <a:moveTo>
                    <a:pt x="146" y="93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3" y="93"/>
                    <a:pt x="0" y="89"/>
                    <a:pt x="0" y="8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31" y="0"/>
                    <a:pt x="154" y="24"/>
                    <a:pt x="154" y="5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9"/>
                    <a:pt x="151" y="93"/>
                    <a:pt x="146" y="93"/>
                  </a:cubicBezTo>
                  <a:close/>
                </a:path>
              </a:pathLst>
            </a:custGeom>
            <a:solidFill>
              <a:srgbClr val="D1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7" name="Freeform 21">
              <a:extLst>
                <a:ext uri="{FF2B5EF4-FFF2-40B4-BE49-F238E27FC236}">
                  <a16:creationId xmlns:a16="http://schemas.microsoft.com/office/drawing/2014/main" id="{1868F607-2F91-4071-B389-0DB4CE06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5581650"/>
              <a:ext cx="312738" cy="336550"/>
            </a:xfrm>
            <a:custGeom>
              <a:avLst/>
              <a:gdLst>
                <a:gd name="T0" fmla="*/ 62 w 98"/>
                <a:gd name="T1" fmla="*/ 106 h 106"/>
                <a:gd name="T2" fmla="*/ 35 w 98"/>
                <a:gd name="T3" fmla="*/ 106 h 106"/>
                <a:gd name="T4" fmla="*/ 0 w 98"/>
                <a:gd name="T5" fmla="*/ 72 h 106"/>
                <a:gd name="T6" fmla="*/ 0 w 98"/>
                <a:gd name="T7" fmla="*/ 48 h 106"/>
                <a:gd name="T8" fmla="*/ 48 w 98"/>
                <a:gd name="T9" fmla="*/ 0 h 106"/>
                <a:gd name="T10" fmla="*/ 50 w 98"/>
                <a:gd name="T11" fmla="*/ 0 h 106"/>
                <a:gd name="T12" fmla="*/ 98 w 98"/>
                <a:gd name="T13" fmla="*/ 48 h 106"/>
                <a:gd name="T14" fmla="*/ 98 w 98"/>
                <a:gd name="T15" fmla="*/ 70 h 106"/>
                <a:gd name="T16" fmla="*/ 62 w 98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06">
                  <a:moveTo>
                    <a:pt x="62" y="106"/>
                  </a:moveTo>
                  <a:cubicBezTo>
                    <a:pt x="35" y="106"/>
                    <a:pt x="35" y="106"/>
                    <a:pt x="35" y="106"/>
                  </a:cubicBezTo>
                  <a:cubicBezTo>
                    <a:pt x="16" y="106"/>
                    <a:pt x="0" y="91"/>
                    <a:pt x="0" y="7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6" y="0"/>
                    <a:pt x="98" y="22"/>
                    <a:pt x="98" y="48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90"/>
                    <a:pt x="82" y="106"/>
                    <a:pt x="62" y="106"/>
                  </a:cubicBezTo>
                  <a:close/>
                </a:path>
              </a:pathLst>
            </a:custGeom>
            <a:solidFill>
              <a:srgbClr val="D1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8" name="Freeform 22">
              <a:extLst>
                <a:ext uri="{FF2B5EF4-FFF2-40B4-BE49-F238E27FC236}">
                  <a16:creationId xmlns:a16="http://schemas.microsoft.com/office/drawing/2014/main" id="{E4C95653-884F-4245-9088-7630F16DA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5892800"/>
              <a:ext cx="92075" cy="114300"/>
            </a:xfrm>
            <a:custGeom>
              <a:avLst/>
              <a:gdLst>
                <a:gd name="T0" fmla="*/ 15 w 29"/>
                <a:gd name="T1" fmla="*/ 36 h 36"/>
                <a:gd name="T2" fmla="*/ 15 w 29"/>
                <a:gd name="T3" fmla="*/ 36 h 36"/>
                <a:gd name="T4" fmla="*/ 0 w 29"/>
                <a:gd name="T5" fmla="*/ 21 h 36"/>
                <a:gd name="T6" fmla="*/ 0 w 29"/>
                <a:gd name="T7" fmla="*/ 0 h 36"/>
                <a:gd name="T8" fmla="*/ 29 w 29"/>
                <a:gd name="T9" fmla="*/ 0 h 36"/>
                <a:gd name="T10" fmla="*/ 29 w 29"/>
                <a:gd name="T11" fmla="*/ 21 h 36"/>
                <a:gd name="T12" fmla="*/ 15 w 2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15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9"/>
                    <a:pt x="23" y="36"/>
                    <a:pt x="15" y="36"/>
                  </a:cubicBezTo>
                  <a:close/>
                </a:path>
              </a:pathLst>
            </a:custGeom>
            <a:solidFill>
              <a:srgbClr val="D1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9" name="Freeform 23">
              <a:extLst>
                <a:ext uri="{FF2B5EF4-FFF2-40B4-BE49-F238E27FC236}">
                  <a16:creationId xmlns:a16="http://schemas.microsoft.com/office/drawing/2014/main" id="{80D6893E-F233-4B8E-9BE5-1A9A9887A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5553075"/>
              <a:ext cx="357188" cy="209550"/>
            </a:xfrm>
            <a:custGeom>
              <a:avLst/>
              <a:gdLst>
                <a:gd name="T0" fmla="*/ 101 w 112"/>
                <a:gd name="T1" fmla="*/ 30 h 66"/>
                <a:gd name="T2" fmla="*/ 82 w 112"/>
                <a:gd name="T3" fmla="*/ 12 h 66"/>
                <a:gd name="T4" fmla="*/ 80 w 112"/>
                <a:gd name="T5" fmla="*/ 12 h 66"/>
                <a:gd name="T6" fmla="*/ 55 w 112"/>
                <a:gd name="T7" fmla="*/ 0 h 66"/>
                <a:gd name="T8" fmla="*/ 31 w 112"/>
                <a:gd name="T9" fmla="*/ 10 h 66"/>
                <a:gd name="T10" fmla="*/ 30 w 112"/>
                <a:gd name="T11" fmla="*/ 10 h 66"/>
                <a:gd name="T12" fmla="*/ 12 w 112"/>
                <a:gd name="T13" fmla="*/ 27 h 66"/>
                <a:gd name="T14" fmla="*/ 0 w 112"/>
                <a:gd name="T15" fmla="*/ 44 h 66"/>
                <a:gd name="T16" fmla="*/ 18 w 112"/>
                <a:gd name="T17" fmla="*/ 63 h 66"/>
                <a:gd name="T18" fmla="*/ 32 w 112"/>
                <a:gd name="T19" fmla="*/ 56 h 66"/>
                <a:gd name="T20" fmla="*/ 55 w 112"/>
                <a:gd name="T21" fmla="*/ 66 h 66"/>
                <a:gd name="T22" fmla="*/ 78 w 112"/>
                <a:gd name="T23" fmla="*/ 56 h 66"/>
                <a:gd name="T24" fmla="*/ 94 w 112"/>
                <a:gd name="T25" fmla="*/ 65 h 66"/>
                <a:gd name="T26" fmla="*/ 112 w 112"/>
                <a:gd name="T27" fmla="*/ 47 h 66"/>
                <a:gd name="T28" fmla="*/ 101 w 112"/>
                <a:gd name="T29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66">
                  <a:moveTo>
                    <a:pt x="101" y="30"/>
                  </a:moveTo>
                  <a:cubicBezTo>
                    <a:pt x="100" y="20"/>
                    <a:pt x="92" y="12"/>
                    <a:pt x="82" y="12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4" y="5"/>
                    <a:pt x="65" y="0"/>
                    <a:pt x="55" y="0"/>
                  </a:cubicBezTo>
                  <a:cubicBezTo>
                    <a:pt x="46" y="0"/>
                    <a:pt x="37" y="4"/>
                    <a:pt x="31" y="10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20" y="10"/>
                    <a:pt x="12" y="17"/>
                    <a:pt x="12" y="27"/>
                  </a:cubicBezTo>
                  <a:cubicBezTo>
                    <a:pt x="5" y="30"/>
                    <a:pt x="0" y="36"/>
                    <a:pt x="0" y="44"/>
                  </a:cubicBezTo>
                  <a:cubicBezTo>
                    <a:pt x="0" y="54"/>
                    <a:pt x="8" y="63"/>
                    <a:pt x="18" y="63"/>
                  </a:cubicBezTo>
                  <a:cubicBezTo>
                    <a:pt x="24" y="63"/>
                    <a:pt x="29" y="60"/>
                    <a:pt x="32" y="56"/>
                  </a:cubicBezTo>
                  <a:cubicBezTo>
                    <a:pt x="38" y="62"/>
                    <a:pt x="46" y="66"/>
                    <a:pt x="55" y="66"/>
                  </a:cubicBezTo>
                  <a:cubicBezTo>
                    <a:pt x="64" y="66"/>
                    <a:pt x="72" y="62"/>
                    <a:pt x="78" y="56"/>
                  </a:cubicBezTo>
                  <a:cubicBezTo>
                    <a:pt x="81" y="61"/>
                    <a:pt x="87" y="65"/>
                    <a:pt x="94" y="65"/>
                  </a:cubicBezTo>
                  <a:cubicBezTo>
                    <a:pt x="104" y="65"/>
                    <a:pt x="112" y="57"/>
                    <a:pt x="112" y="47"/>
                  </a:cubicBezTo>
                  <a:cubicBezTo>
                    <a:pt x="112" y="39"/>
                    <a:pt x="107" y="32"/>
                    <a:pt x="101" y="30"/>
                  </a:cubicBezTo>
                  <a:close/>
                </a:path>
              </a:pathLst>
            </a:custGeom>
            <a:solidFill>
              <a:srgbClr val="D1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0" name="Freeform 24">
              <a:extLst>
                <a:ext uri="{FF2B5EF4-FFF2-40B4-BE49-F238E27FC236}">
                  <a16:creationId xmlns:a16="http://schemas.microsoft.com/office/drawing/2014/main" id="{25576BD0-AC82-448D-9794-8408D3981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5" y="5597525"/>
              <a:ext cx="1216025" cy="585788"/>
            </a:xfrm>
            <a:custGeom>
              <a:avLst/>
              <a:gdLst>
                <a:gd name="T0" fmla="*/ 352 w 382"/>
                <a:gd name="T1" fmla="*/ 184 h 184"/>
                <a:gd name="T2" fmla="*/ 30 w 382"/>
                <a:gd name="T3" fmla="*/ 184 h 184"/>
                <a:gd name="T4" fmla="*/ 0 w 382"/>
                <a:gd name="T5" fmla="*/ 155 h 184"/>
                <a:gd name="T6" fmla="*/ 0 w 382"/>
                <a:gd name="T7" fmla="*/ 30 h 184"/>
                <a:gd name="T8" fmla="*/ 30 w 382"/>
                <a:gd name="T9" fmla="*/ 0 h 184"/>
                <a:gd name="T10" fmla="*/ 352 w 382"/>
                <a:gd name="T11" fmla="*/ 0 h 184"/>
                <a:gd name="T12" fmla="*/ 382 w 382"/>
                <a:gd name="T13" fmla="*/ 30 h 184"/>
                <a:gd name="T14" fmla="*/ 382 w 382"/>
                <a:gd name="T15" fmla="*/ 155 h 184"/>
                <a:gd name="T16" fmla="*/ 352 w 382"/>
                <a:gd name="T1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184">
                  <a:moveTo>
                    <a:pt x="352" y="184"/>
                  </a:moveTo>
                  <a:cubicBezTo>
                    <a:pt x="30" y="184"/>
                    <a:pt x="30" y="184"/>
                    <a:pt x="30" y="184"/>
                  </a:cubicBezTo>
                  <a:cubicBezTo>
                    <a:pt x="13" y="184"/>
                    <a:pt x="0" y="171"/>
                    <a:pt x="0" y="15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68" y="0"/>
                    <a:pt x="382" y="13"/>
                    <a:pt x="382" y="30"/>
                  </a:cubicBezTo>
                  <a:cubicBezTo>
                    <a:pt x="382" y="155"/>
                    <a:pt x="382" y="155"/>
                    <a:pt x="382" y="155"/>
                  </a:cubicBezTo>
                  <a:cubicBezTo>
                    <a:pt x="382" y="171"/>
                    <a:pt x="368" y="184"/>
                    <a:pt x="352" y="184"/>
                  </a:cubicBezTo>
                  <a:close/>
                </a:path>
              </a:pathLst>
            </a:custGeom>
            <a:solidFill>
              <a:srgbClr val="D1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1" name="Freeform 25">
              <a:extLst>
                <a:ext uri="{FF2B5EF4-FFF2-40B4-BE49-F238E27FC236}">
                  <a16:creationId xmlns:a16="http://schemas.microsoft.com/office/drawing/2014/main" id="{5EB3727A-88A4-4EEB-ACB6-551F5165F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5705475"/>
              <a:ext cx="741363" cy="95250"/>
            </a:xfrm>
            <a:custGeom>
              <a:avLst/>
              <a:gdLst>
                <a:gd name="T0" fmla="*/ 217 w 233"/>
                <a:gd name="T1" fmla="*/ 30 h 30"/>
                <a:gd name="T2" fmla="*/ 15 w 233"/>
                <a:gd name="T3" fmla="*/ 30 h 30"/>
                <a:gd name="T4" fmla="*/ 0 w 233"/>
                <a:gd name="T5" fmla="*/ 15 h 30"/>
                <a:gd name="T6" fmla="*/ 0 w 233"/>
                <a:gd name="T7" fmla="*/ 15 h 30"/>
                <a:gd name="T8" fmla="*/ 15 w 233"/>
                <a:gd name="T9" fmla="*/ 0 h 30"/>
                <a:gd name="T10" fmla="*/ 217 w 233"/>
                <a:gd name="T11" fmla="*/ 0 h 30"/>
                <a:gd name="T12" fmla="*/ 233 w 233"/>
                <a:gd name="T13" fmla="*/ 15 h 30"/>
                <a:gd name="T14" fmla="*/ 233 w 233"/>
                <a:gd name="T15" fmla="*/ 15 h 30"/>
                <a:gd name="T16" fmla="*/ 217 w 233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30">
                  <a:moveTo>
                    <a:pt x="217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6" y="0"/>
                    <a:pt x="233" y="7"/>
                    <a:pt x="233" y="15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3" y="23"/>
                    <a:pt x="226" y="30"/>
                    <a:pt x="217" y="30"/>
                  </a:cubicBezTo>
                  <a:close/>
                </a:path>
              </a:pathLst>
            </a:custGeom>
            <a:solidFill>
              <a:srgbClr val="4D6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2" name="Freeform 26">
              <a:extLst>
                <a:ext uri="{FF2B5EF4-FFF2-40B4-BE49-F238E27FC236}">
                  <a16:creationId xmlns:a16="http://schemas.microsoft.com/office/drawing/2014/main" id="{EA178BF4-6F78-41CF-B85F-C2FC776F9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6026150"/>
              <a:ext cx="917575" cy="50800"/>
            </a:xfrm>
            <a:custGeom>
              <a:avLst/>
              <a:gdLst>
                <a:gd name="T0" fmla="*/ 280 w 288"/>
                <a:gd name="T1" fmla="*/ 16 h 16"/>
                <a:gd name="T2" fmla="*/ 7 w 288"/>
                <a:gd name="T3" fmla="*/ 16 h 16"/>
                <a:gd name="T4" fmla="*/ 0 w 288"/>
                <a:gd name="T5" fmla="*/ 8 h 16"/>
                <a:gd name="T6" fmla="*/ 0 w 288"/>
                <a:gd name="T7" fmla="*/ 8 h 16"/>
                <a:gd name="T8" fmla="*/ 7 w 288"/>
                <a:gd name="T9" fmla="*/ 0 h 16"/>
                <a:gd name="T10" fmla="*/ 280 w 288"/>
                <a:gd name="T11" fmla="*/ 0 h 16"/>
                <a:gd name="T12" fmla="*/ 288 w 288"/>
                <a:gd name="T13" fmla="*/ 8 h 16"/>
                <a:gd name="T14" fmla="*/ 288 w 288"/>
                <a:gd name="T15" fmla="*/ 8 h 16"/>
                <a:gd name="T16" fmla="*/ 280 w 28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6">
                  <a:moveTo>
                    <a:pt x="280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4" y="0"/>
                    <a:pt x="288" y="4"/>
                    <a:pt x="288" y="8"/>
                  </a:cubicBezTo>
                  <a:cubicBezTo>
                    <a:pt x="288" y="8"/>
                    <a:pt x="288" y="8"/>
                    <a:pt x="288" y="8"/>
                  </a:cubicBezTo>
                  <a:cubicBezTo>
                    <a:pt x="288" y="12"/>
                    <a:pt x="284" y="16"/>
                    <a:pt x="28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3" name="Freeform 27">
              <a:extLst>
                <a:ext uri="{FF2B5EF4-FFF2-40B4-BE49-F238E27FC236}">
                  <a16:creationId xmlns:a16="http://schemas.microsoft.com/office/drawing/2014/main" id="{95B33E9F-9418-4CBC-AACF-B9A1EB0D3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5889625"/>
              <a:ext cx="214313" cy="47625"/>
            </a:xfrm>
            <a:custGeom>
              <a:avLst/>
              <a:gdLst>
                <a:gd name="T0" fmla="*/ 59 w 67"/>
                <a:gd name="T1" fmla="*/ 15 h 15"/>
                <a:gd name="T2" fmla="*/ 7 w 67"/>
                <a:gd name="T3" fmla="*/ 15 h 15"/>
                <a:gd name="T4" fmla="*/ 0 w 67"/>
                <a:gd name="T5" fmla="*/ 8 h 15"/>
                <a:gd name="T6" fmla="*/ 0 w 67"/>
                <a:gd name="T7" fmla="*/ 8 h 15"/>
                <a:gd name="T8" fmla="*/ 7 w 67"/>
                <a:gd name="T9" fmla="*/ 0 h 15"/>
                <a:gd name="T10" fmla="*/ 59 w 67"/>
                <a:gd name="T11" fmla="*/ 0 h 15"/>
                <a:gd name="T12" fmla="*/ 67 w 67"/>
                <a:gd name="T13" fmla="*/ 8 h 15"/>
                <a:gd name="T14" fmla="*/ 67 w 67"/>
                <a:gd name="T15" fmla="*/ 8 h 15"/>
                <a:gd name="T16" fmla="*/ 59 w 6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">
                  <a:moveTo>
                    <a:pt x="59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7" y="4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2"/>
                    <a:pt x="63" y="15"/>
                    <a:pt x="5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4" name="Freeform 28">
              <a:extLst>
                <a:ext uri="{FF2B5EF4-FFF2-40B4-BE49-F238E27FC236}">
                  <a16:creationId xmlns:a16="http://schemas.microsoft.com/office/drawing/2014/main" id="{9946DB7A-6A04-4196-9A3A-2625D5ED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889625"/>
              <a:ext cx="319088" cy="47625"/>
            </a:xfrm>
            <a:custGeom>
              <a:avLst/>
              <a:gdLst>
                <a:gd name="T0" fmla="*/ 92 w 100"/>
                <a:gd name="T1" fmla="*/ 15 h 15"/>
                <a:gd name="T2" fmla="*/ 7 w 100"/>
                <a:gd name="T3" fmla="*/ 15 h 15"/>
                <a:gd name="T4" fmla="*/ 0 w 100"/>
                <a:gd name="T5" fmla="*/ 8 h 15"/>
                <a:gd name="T6" fmla="*/ 0 w 100"/>
                <a:gd name="T7" fmla="*/ 8 h 15"/>
                <a:gd name="T8" fmla="*/ 7 w 100"/>
                <a:gd name="T9" fmla="*/ 0 h 15"/>
                <a:gd name="T10" fmla="*/ 92 w 100"/>
                <a:gd name="T11" fmla="*/ 0 h 15"/>
                <a:gd name="T12" fmla="*/ 100 w 100"/>
                <a:gd name="T13" fmla="*/ 8 h 15"/>
                <a:gd name="T14" fmla="*/ 100 w 100"/>
                <a:gd name="T15" fmla="*/ 8 h 15"/>
                <a:gd name="T16" fmla="*/ 92 w 100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5">
                  <a:moveTo>
                    <a:pt x="92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6" y="0"/>
                    <a:pt x="100" y="4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12"/>
                    <a:pt x="96" y="15"/>
                    <a:pt x="9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5" name="Freeform 29">
              <a:extLst>
                <a:ext uri="{FF2B5EF4-FFF2-40B4-BE49-F238E27FC236}">
                  <a16:creationId xmlns:a16="http://schemas.microsoft.com/office/drawing/2014/main" id="{B047C73E-211C-4E58-8089-54D5852F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5889625"/>
              <a:ext cx="431800" cy="47625"/>
            </a:xfrm>
            <a:custGeom>
              <a:avLst/>
              <a:gdLst>
                <a:gd name="T0" fmla="*/ 128 w 136"/>
                <a:gd name="T1" fmla="*/ 15 h 15"/>
                <a:gd name="T2" fmla="*/ 7 w 136"/>
                <a:gd name="T3" fmla="*/ 15 h 15"/>
                <a:gd name="T4" fmla="*/ 0 w 136"/>
                <a:gd name="T5" fmla="*/ 8 h 15"/>
                <a:gd name="T6" fmla="*/ 0 w 136"/>
                <a:gd name="T7" fmla="*/ 8 h 15"/>
                <a:gd name="T8" fmla="*/ 7 w 136"/>
                <a:gd name="T9" fmla="*/ 0 h 15"/>
                <a:gd name="T10" fmla="*/ 128 w 136"/>
                <a:gd name="T11" fmla="*/ 0 h 15"/>
                <a:gd name="T12" fmla="*/ 136 w 136"/>
                <a:gd name="T13" fmla="*/ 8 h 15"/>
                <a:gd name="T14" fmla="*/ 136 w 136"/>
                <a:gd name="T15" fmla="*/ 8 h 15"/>
                <a:gd name="T16" fmla="*/ 128 w 1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5">
                  <a:moveTo>
                    <a:pt x="12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4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2"/>
                    <a:pt x="133" y="15"/>
                    <a:pt x="1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B69C0C4-1696-4E04-BD62-1EE52C745F7C}"/>
              </a:ext>
            </a:extLst>
          </p:cNvPr>
          <p:cNvGrpSpPr/>
          <p:nvPr/>
        </p:nvGrpSpPr>
        <p:grpSpPr>
          <a:xfrm>
            <a:off x="2965858" y="4013548"/>
            <a:ext cx="951582" cy="338093"/>
            <a:chOff x="5932488" y="8345488"/>
            <a:chExt cx="1903412" cy="676275"/>
          </a:xfrm>
        </p:grpSpPr>
        <p:sp>
          <p:nvSpPr>
            <p:cNvPr id="186" name="Freeform 30">
              <a:extLst>
                <a:ext uri="{FF2B5EF4-FFF2-40B4-BE49-F238E27FC236}">
                  <a16:creationId xmlns:a16="http://schemas.microsoft.com/office/drawing/2014/main" id="{65DD7D75-E90D-41F5-B17C-9375B6E8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8729663"/>
              <a:ext cx="490538" cy="292100"/>
            </a:xfrm>
            <a:custGeom>
              <a:avLst/>
              <a:gdLst>
                <a:gd name="T0" fmla="*/ 146 w 154"/>
                <a:gd name="T1" fmla="*/ 92 h 92"/>
                <a:gd name="T2" fmla="*/ 8 w 154"/>
                <a:gd name="T3" fmla="*/ 92 h 92"/>
                <a:gd name="T4" fmla="*/ 0 w 154"/>
                <a:gd name="T5" fmla="*/ 84 h 92"/>
                <a:gd name="T6" fmla="*/ 0 w 154"/>
                <a:gd name="T7" fmla="*/ 53 h 92"/>
                <a:gd name="T8" fmla="*/ 53 w 154"/>
                <a:gd name="T9" fmla="*/ 0 h 92"/>
                <a:gd name="T10" fmla="*/ 101 w 154"/>
                <a:gd name="T11" fmla="*/ 0 h 92"/>
                <a:gd name="T12" fmla="*/ 154 w 154"/>
                <a:gd name="T13" fmla="*/ 53 h 92"/>
                <a:gd name="T14" fmla="*/ 154 w 154"/>
                <a:gd name="T15" fmla="*/ 84 h 92"/>
                <a:gd name="T16" fmla="*/ 146 w 154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92">
                  <a:moveTo>
                    <a:pt x="146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3" y="92"/>
                    <a:pt x="0" y="88"/>
                    <a:pt x="0" y="8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3"/>
                    <a:pt x="23" y="0"/>
                    <a:pt x="5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31" y="0"/>
                    <a:pt x="154" y="23"/>
                    <a:pt x="154" y="5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8"/>
                    <a:pt x="151" y="92"/>
                    <a:pt x="146" y="92"/>
                  </a:cubicBezTo>
                  <a:close/>
                </a:path>
              </a:pathLst>
            </a:custGeom>
            <a:solidFill>
              <a:srgbClr val="46C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7" name="Freeform 31">
              <a:extLst>
                <a:ext uri="{FF2B5EF4-FFF2-40B4-BE49-F238E27FC236}">
                  <a16:creationId xmlns:a16="http://schemas.microsoft.com/office/drawing/2014/main" id="{05E98E45-5037-4F73-A46F-C970484CF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8377238"/>
              <a:ext cx="312738" cy="336550"/>
            </a:xfrm>
            <a:custGeom>
              <a:avLst/>
              <a:gdLst>
                <a:gd name="T0" fmla="*/ 62 w 98"/>
                <a:gd name="T1" fmla="*/ 106 h 106"/>
                <a:gd name="T2" fmla="*/ 35 w 98"/>
                <a:gd name="T3" fmla="*/ 106 h 106"/>
                <a:gd name="T4" fmla="*/ 0 w 98"/>
                <a:gd name="T5" fmla="*/ 71 h 106"/>
                <a:gd name="T6" fmla="*/ 0 w 98"/>
                <a:gd name="T7" fmla="*/ 48 h 106"/>
                <a:gd name="T8" fmla="*/ 48 w 98"/>
                <a:gd name="T9" fmla="*/ 0 h 106"/>
                <a:gd name="T10" fmla="*/ 50 w 98"/>
                <a:gd name="T11" fmla="*/ 0 h 106"/>
                <a:gd name="T12" fmla="*/ 98 w 98"/>
                <a:gd name="T13" fmla="*/ 48 h 106"/>
                <a:gd name="T14" fmla="*/ 98 w 98"/>
                <a:gd name="T15" fmla="*/ 69 h 106"/>
                <a:gd name="T16" fmla="*/ 62 w 98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06">
                  <a:moveTo>
                    <a:pt x="62" y="106"/>
                  </a:moveTo>
                  <a:cubicBezTo>
                    <a:pt x="35" y="106"/>
                    <a:pt x="35" y="106"/>
                    <a:pt x="35" y="106"/>
                  </a:cubicBezTo>
                  <a:cubicBezTo>
                    <a:pt x="16" y="106"/>
                    <a:pt x="0" y="90"/>
                    <a:pt x="0" y="7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6" y="0"/>
                    <a:pt x="98" y="22"/>
                    <a:pt x="98" y="4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89"/>
                    <a:pt x="82" y="106"/>
                    <a:pt x="62" y="106"/>
                  </a:cubicBezTo>
                  <a:close/>
                </a:path>
              </a:pathLst>
            </a:custGeom>
            <a:solidFill>
              <a:srgbClr val="986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8" name="Freeform 32">
              <a:extLst>
                <a:ext uri="{FF2B5EF4-FFF2-40B4-BE49-F238E27FC236}">
                  <a16:creationId xmlns:a16="http://schemas.microsoft.com/office/drawing/2014/main" id="{EBEBCCD6-AE78-4251-A6F7-EBB902689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8688388"/>
              <a:ext cx="92075" cy="111125"/>
            </a:xfrm>
            <a:custGeom>
              <a:avLst/>
              <a:gdLst>
                <a:gd name="T0" fmla="*/ 15 w 29"/>
                <a:gd name="T1" fmla="*/ 35 h 35"/>
                <a:gd name="T2" fmla="*/ 15 w 29"/>
                <a:gd name="T3" fmla="*/ 35 h 35"/>
                <a:gd name="T4" fmla="*/ 0 w 29"/>
                <a:gd name="T5" fmla="*/ 21 h 35"/>
                <a:gd name="T6" fmla="*/ 0 w 29"/>
                <a:gd name="T7" fmla="*/ 0 h 35"/>
                <a:gd name="T8" fmla="*/ 29 w 29"/>
                <a:gd name="T9" fmla="*/ 0 h 35"/>
                <a:gd name="T10" fmla="*/ 29 w 29"/>
                <a:gd name="T11" fmla="*/ 21 h 35"/>
                <a:gd name="T12" fmla="*/ 15 w 29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9"/>
                    <a:pt x="23" y="35"/>
                    <a:pt x="15" y="35"/>
                  </a:cubicBezTo>
                  <a:close/>
                </a:path>
              </a:pathLst>
            </a:custGeom>
            <a:solidFill>
              <a:srgbClr val="986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9" name="Freeform 33">
              <a:extLst>
                <a:ext uri="{FF2B5EF4-FFF2-40B4-BE49-F238E27FC236}">
                  <a16:creationId xmlns:a16="http://schemas.microsoft.com/office/drawing/2014/main" id="{6DC91925-D760-48D7-B027-780274E4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8345488"/>
              <a:ext cx="357188" cy="209550"/>
            </a:xfrm>
            <a:custGeom>
              <a:avLst/>
              <a:gdLst>
                <a:gd name="T0" fmla="*/ 101 w 112"/>
                <a:gd name="T1" fmla="*/ 30 h 66"/>
                <a:gd name="T2" fmla="*/ 82 w 112"/>
                <a:gd name="T3" fmla="*/ 12 h 66"/>
                <a:gd name="T4" fmla="*/ 80 w 112"/>
                <a:gd name="T5" fmla="*/ 13 h 66"/>
                <a:gd name="T6" fmla="*/ 55 w 112"/>
                <a:gd name="T7" fmla="*/ 0 h 66"/>
                <a:gd name="T8" fmla="*/ 31 w 112"/>
                <a:gd name="T9" fmla="*/ 11 h 66"/>
                <a:gd name="T10" fmla="*/ 30 w 112"/>
                <a:gd name="T11" fmla="*/ 10 h 66"/>
                <a:gd name="T12" fmla="*/ 12 w 112"/>
                <a:gd name="T13" fmla="*/ 28 h 66"/>
                <a:gd name="T14" fmla="*/ 0 w 112"/>
                <a:gd name="T15" fmla="*/ 45 h 66"/>
                <a:gd name="T16" fmla="*/ 18 w 112"/>
                <a:gd name="T17" fmla="*/ 63 h 66"/>
                <a:gd name="T18" fmla="*/ 32 w 112"/>
                <a:gd name="T19" fmla="*/ 57 h 66"/>
                <a:gd name="T20" fmla="*/ 55 w 112"/>
                <a:gd name="T21" fmla="*/ 66 h 66"/>
                <a:gd name="T22" fmla="*/ 78 w 112"/>
                <a:gd name="T23" fmla="*/ 57 h 66"/>
                <a:gd name="T24" fmla="*/ 94 w 112"/>
                <a:gd name="T25" fmla="*/ 66 h 66"/>
                <a:gd name="T26" fmla="*/ 112 w 112"/>
                <a:gd name="T27" fmla="*/ 47 h 66"/>
                <a:gd name="T28" fmla="*/ 101 w 112"/>
                <a:gd name="T29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66">
                  <a:moveTo>
                    <a:pt x="101" y="30"/>
                  </a:moveTo>
                  <a:cubicBezTo>
                    <a:pt x="100" y="20"/>
                    <a:pt x="92" y="12"/>
                    <a:pt x="82" y="12"/>
                  </a:cubicBezTo>
                  <a:cubicBezTo>
                    <a:pt x="82" y="12"/>
                    <a:pt x="81" y="13"/>
                    <a:pt x="80" y="13"/>
                  </a:cubicBezTo>
                  <a:cubicBezTo>
                    <a:pt x="74" y="5"/>
                    <a:pt x="65" y="0"/>
                    <a:pt x="55" y="0"/>
                  </a:cubicBezTo>
                  <a:cubicBezTo>
                    <a:pt x="46" y="0"/>
                    <a:pt x="37" y="4"/>
                    <a:pt x="31" y="11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20" y="10"/>
                    <a:pt x="12" y="18"/>
                    <a:pt x="12" y="28"/>
                  </a:cubicBezTo>
                  <a:cubicBezTo>
                    <a:pt x="5" y="30"/>
                    <a:pt x="0" y="37"/>
                    <a:pt x="0" y="45"/>
                  </a:cubicBezTo>
                  <a:cubicBezTo>
                    <a:pt x="0" y="55"/>
                    <a:pt x="8" y="63"/>
                    <a:pt x="18" y="63"/>
                  </a:cubicBezTo>
                  <a:cubicBezTo>
                    <a:pt x="24" y="63"/>
                    <a:pt x="29" y="61"/>
                    <a:pt x="32" y="57"/>
                  </a:cubicBezTo>
                  <a:cubicBezTo>
                    <a:pt x="38" y="63"/>
                    <a:pt x="46" y="66"/>
                    <a:pt x="55" y="66"/>
                  </a:cubicBezTo>
                  <a:cubicBezTo>
                    <a:pt x="64" y="66"/>
                    <a:pt x="72" y="62"/>
                    <a:pt x="78" y="57"/>
                  </a:cubicBezTo>
                  <a:cubicBezTo>
                    <a:pt x="81" y="62"/>
                    <a:pt x="87" y="66"/>
                    <a:pt x="94" y="66"/>
                  </a:cubicBezTo>
                  <a:cubicBezTo>
                    <a:pt x="104" y="66"/>
                    <a:pt x="112" y="57"/>
                    <a:pt x="112" y="47"/>
                  </a:cubicBezTo>
                  <a:cubicBezTo>
                    <a:pt x="112" y="40"/>
                    <a:pt x="107" y="33"/>
                    <a:pt x="101" y="30"/>
                  </a:cubicBezTo>
                  <a:close/>
                </a:path>
              </a:pathLst>
            </a:custGeom>
            <a:solidFill>
              <a:srgbClr val="111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0" name="Freeform 34">
              <a:extLst>
                <a:ext uri="{FF2B5EF4-FFF2-40B4-BE49-F238E27FC236}">
                  <a16:creationId xmlns:a16="http://schemas.microsoft.com/office/drawing/2014/main" id="{D337C7ED-322D-4025-8203-F0B07D6F7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5" y="8393113"/>
              <a:ext cx="1216025" cy="584200"/>
            </a:xfrm>
            <a:custGeom>
              <a:avLst/>
              <a:gdLst>
                <a:gd name="T0" fmla="*/ 352 w 382"/>
                <a:gd name="T1" fmla="*/ 184 h 184"/>
                <a:gd name="T2" fmla="*/ 30 w 382"/>
                <a:gd name="T3" fmla="*/ 184 h 184"/>
                <a:gd name="T4" fmla="*/ 0 w 382"/>
                <a:gd name="T5" fmla="*/ 154 h 184"/>
                <a:gd name="T6" fmla="*/ 0 w 382"/>
                <a:gd name="T7" fmla="*/ 29 h 184"/>
                <a:gd name="T8" fmla="*/ 30 w 382"/>
                <a:gd name="T9" fmla="*/ 0 h 184"/>
                <a:gd name="T10" fmla="*/ 352 w 382"/>
                <a:gd name="T11" fmla="*/ 0 h 184"/>
                <a:gd name="T12" fmla="*/ 382 w 382"/>
                <a:gd name="T13" fmla="*/ 29 h 184"/>
                <a:gd name="T14" fmla="*/ 382 w 382"/>
                <a:gd name="T15" fmla="*/ 154 h 184"/>
                <a:gd name="T16" fmla="*/ 352 w 382"/>
                <a:gd name="T1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184">
                  <a:moveTo>
                    <a:pt x="352" y="184"/>
                  </a:moveTo>
                  <a:cubicBezTo>
                    <a:pt x="30" y="184"/>
                    <a:pt x="30" y="184"/>
                    <a:pt x="30" y="184"/>
                  </a:cubicBezTo>
                  <a:cubicBezTo>
                    <a:pt x="13" y="184"/>
                    <a:pt x="0" y="171"/>
                    <a:pt x="0" y="1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68" y="0"/>
                    <a:pt x="382" y="13"/>
                    <a:pt x="382" y="29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82" y="171"/>
                    <a:pt x="368" y="184"/>
                    <a:pt x="352" y="184"/>
                  </a:cubicBezTo>
                  <a:close/>
                </a:path>
              </a:pathLst>
            </a:custGeom>
            <a:solidFill>
              <a:srgbClr val="D1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1" name="Freeform 35">
              <a:extLst>
                <a:ext uri="{FF2B5EF4-FFF2-40B4-BE49-F238E27FC236}">
                  <a16:creationId xmlns:a16="http://schemas.microsoft.com/office/drawing/2014/main" id="{699C7FC7-1C16-4B11-9352-4817E94B4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8501063"/>
              <a:ext cx="741363" cy="95250"/>
            </a:xfrm>
            <a:custGeom>
              <a:avLst/>
              <a:gdLst>
                <a:gd name="T0" fmla="*/ 217 w 233"/>
                <a:gd name="T1" fmla="*/ 30 h 30"/>
                <a:gd name="T2" fmla="*/ 15 w 233"/>
                <a:gd name="T3" fmla="*/ 30 h 30"/>
                <a:gd name="T4" fmla="*/ 0 w 233"/>
                <a:gd name="T5" fmla="*/ 15 h 30"/>
                <a:gd name="T6" fmla="*/ 0 w 233"/>
                <a:gd name="T7" fmla="*/ 15 h 30"/>
                <a:gd name="T8" fmla="*/ 15 w 233"/>
                <a:gd name="T9" fmla="*/ 0 h 30"/>
                <a:gd name="T10" fmla="*/ 217 w 233"/>
                <a:gd name="T11" fmla="*/ 0 h 30"/>
                <a:gd name="T12" fmla="*/ 233 w 233"/>
                <a:gd name="T13" fmla="*/ 15 h 30"/>
                <a:gd name="T14" fmla="*/ 233 w 233"/>
                <a:gd name="T15" fmla="*/ 15 h 30"/>
                <a:gd name="T16" fmla="*/ 217 w 233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30">
                  <a:moveTo>
                    <a:pt x="217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6" y="0"/>
                    <a:pt x="233" y="6"/>
                    <a:pt x="233" y="15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3" y="23"/>
                    <a:pt x="226" y="30"/>
                    <a:pt x="217" y="30"/>
                  </a:cubicBezTo>
                  <a:close/>
                </a:path>
              </a:pathLst>
            </a:custGeom>
            <a:solidFill>
              <a:srgbClr val="4D6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2" name="Freeform 36">
              <a:extLst>
                <a:ext uri="{FF2B5EF4-FFF2-40B4-BE49-F238E27FC236}">
                  <a16:creationId xmlns:a16="http://schemas.microsoft.com/office/drawing/2014/main" id="{8CA5CE9B-97D0-4170-AA0D-74E70AA95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8821738"/>
              <a:ext cx="917575" cy="47625"/>
            </a:xfrm>
            <a:custGeom>
              <a:avLst/>
              <a:gdLst>
                <a:gd name="T0" fmla="*/ 280 w 288"/>
                <a:gd name="T1" fmla="*/ 15 h 15"/>
                <a:gd name="T2" fmla="*/ 7 w 288"/>
                <a:gd name="T3" fmla="*/ 15 h 15"/>
                <a:gd name="T4" fmla="*/ 0 w 288"/>
                <a:gd name="T5" fmla="*/ 8 h 15"/>
                <a:gd name="T6" fmla="*/ 0 w 288"/>
                <a:gd name="T7" fmla="*/ 8 h 15"/>
                <a:gd name="T8" fmla="*/ 7 w 288"/>
                <a:gd name="T9" fmla="*/ 0 h 15"/>
                <a:gd name="T10" fmla="*/ 280 w 288"/>
                <a:gd name="T11" fmla="*/ 0 h 15"/>
                <a:gd name="T12" fmla="*/ 288 w 288"/>
                <a:gd name="T13" fmla="*/ 8 h 15"/>
                <a:gd name="T14" fmla="*/ 288 w 288"/>
                <a:gd name="T15" fmla="*/ 8 h 15"/>
                <a:gd name="T16" fmla="*/ 280 w 288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5">
                  <a:moveTo>
                    <a:pt x="28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4" y="0"/>
                    <a:pt x="288" y="3"/>
                    <a:pt x="288" y="8"/>
                  </a:cubicBezTo>
                  <a:cubicBezTo>
                    <a:pt x="288" y="8"/>
                    <a:pt x="288" y="8"/>
                    <a:pt x="288" y="8"/>
                  </a:cubicBezTo>
                  <a:cubicBezTo>
                    <a:pt x="288" y="12"/>
                    <a:pt x="284" y="15"/>
                    <a:pt x="28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10725B82-E386-4922-B013-FAE577C46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8685213"/>
              <a:ext cx="214313" cy="47625"/>
            </a:xfrm>
            <a:custGeom>
              <a:avLst/>
              <a:gdLst>
                <a:gd name="T0" fmla="*/ 59 w 67"/>
                <a:gd name="T1" fmla="*/ 15 h 15"/>
                <a:gd name="T2" fmla="*/ 7 w 67"/>
                <a:gd name="T3" fmla="*/ 15 h 15"/>
                <a:gd name="T4" fmla="*/ 0 w 67"/>
                <a:gd name="T5" fmla="*/ 7 h 15"/>
                <a:gd name="T6" fmla="*/ 0 w 67"/>
                <a:gd name="T7" fmla="*/ 7 h 15"/>
                <a:gd name="T8" fmla="*/ 7 w 67"/>
                <a:gd name="T9" fmla="*/ 0 h 15"/>
                <a:gd name="T10" fmla="*/ 59 w 67"/>
                <a:gd name="T11" fmla="*/ 0 h 15"/>
                <a:gd name="T12" fmla="*/ 67 w 67"/>
                <a:gd name="T13" fmla="*/ 7 h 15"/>
                <a:gd name="T14" fmla="*/ 67 w 67"/>
                <a:gd name="T15" fmla="*/ 7 h 15"/>
                <a:gd name="T16" fmla="*/ 59 w 6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">
                  <a:moveTo>
                    <a:pt x="59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7" y="3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12"/>
                    <a:pt x="63" y="15"/>
                    <a:pt x="5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4" name="Freeform 38">
              <a:extLst>
                <a:ext uri="{FF2B5EF4-FFF2-40B4-BE49-F238E27FC236}">
                  <a16:creationId xmlns:a16="http://schemas.microsoft.com/office/drawing/2014/main" id="{FFEB9DC5-BFA9-4468-8433-99150ABA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8685213"/>
              <a:ext cx="319088" cy="47625"/>
            </a:xfrm>
            <a:custGeom>
              <a:avLst/>
              <a:gdLst>
                <a:gd name="T0" fmla="*/ 92 w 100"/>
                <a:gd name="T1" fmla="*/ 15 h 15"/>
                <a:gd name="T2" fmla="*/ 7 w 100"/>
                <a:gd name="T3" fmla="*/ 15 h 15"/>
                <a:gd name="T4" fmla="*/ 0 w 100"/>
                <a:gd name="T5" fmla="*/ 7 h 15"/>
                <a:gd name="T6" fmla="*/ 0 w 100"/>
                <a:gd name="T7" fmla="*/ 7 h 15"/>
                <a:gd name="T8" fmla="*/ 7 w 100"/>
                <a:gd name="T9" fmla="*/ 0 h 15"/>
                <a:gd name="T10" fmla="*/ 92 w 100"/>
                <a:gd name="T11" fmla="*/ 0 h 15"/>
                <a:gd name="T12" fmla="*/ 100 w 100"/>
                <a:gd name="T13" fmla="*/ 7 h 15"/>
                <a:gd name="T14" fmla="*/ 100 w 100"/>
                <a:gd name="T15" fmla="*/ 7 h 15"/>
                <a:gd name="T16" fmla="*/ 92 w 100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5">
                  <a:moveTo>
                    <a:pt x="92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6" y="0"/>
                    <a:pt x="100" y="3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12"/>
                    <a:pt x="96" y="15"/>
                    <a:pt x="9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EBB26F9E-AB6B-4354-98FF-EFA946EF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8685213"/>
              <a:ext cx="431800" cy="47625"/>
            </a:xfrm>
            <a:custGeom>
              <a:avLst/>
              <a:gdLst>
                <a:gd name="T0" fmla="*/ 128 w 136"/>
                <a:gd name="T1" fmla="*/ 15 h 15"/>
                <a:gd name="T2" fmla="*/ 7 w 136"/>
                <a:gd name="T3" fmla="*/ 15 h 15"/>
                <a:gd name="T4" fmla="*/ 0 w 136"/>
                <a:gd name="T5" fmla="*/ 7 h 15"/>
                <a:gd name="T6" fmla="*/ 0 w 136"/>
                <a:gd name="T7" fmla="*/ 7 h 15"/>
                <a:gd name="T8" fmla="*/ 7 w 136"/>
                <a:gd name="T9" fmla="*/ 0 h 15"/>
                <a:gd name="T10" fmla="*/ 128 w 136"/>
                <a:gd name="T11" fmla="*/ 0 h 15"/>
                <a:gd name="T12" fmla="*/ 136 w 136"/>
                <a:gd name="T13" fmla="*/ 7 h 15"/>
                <a:gd name="T14" fmla="*/ 136 w 136"/>
                <a:gd name="T15" fmla="*/ 7 h 15"/>
                <a:gd name="T16" fmla="*/ 128 w 1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5">
                  <a:moveTo>
                    <a:pt x="12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12"/>
                    <a:pt x="133" y="15"/>
                    <a:pt x="1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96C158E5-D425-4BE0-B350-97BA7679E6B6}"/>
              </a:ext>
            </a:extLst>
          </p:cNvPr>
          <p:cNvGrpSpPr/>
          <p:nvPr/>
        </p:nvGrpSpPr>
        <p:grpSpPr>
          <a:xfrm>
            <a:off x="2965858" y="3083394"/>
            <a:ext cx="951582" cy="338093"/>
            <a:chOff x="5932488" y="6484938"/>
            <a:chExt cx="1903412" cy="676275"/>
          </a:xfrm>
        </p:grpSpPr>
        <p:sp>
          <p:nvSpPr>
            <p:cNvPr id="196" name="Freeform 40">
              <a:extLst>
                <a:ext uri="{FF2B5EF4-FFF2-40B4-BE49-F238E27FC236}">
                  <a16:creationId xmlns:a16="http://schemas.microsoft.com/office/drawing/2014/main" id="{2B18A3DB-9F3F-4214-82AF-357E2A47C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6865938"/>
              <a:ext cx="490538" cy="295275"/>
            </a:xfrm>
            <a:custGeom>
              <a:avLst/>
              <a:gdLst>
                <a:gd name="T0" fmla="*/ 146 w 154"/>
                <a:gd name="T1" fmla="*/ 93 h 93"/>
                <a:gd name="T2" fmla="*/ 8 w 154"/>
                <a:gd name="T3" fmla="*/ 93 h 93"/>
                <a:gd name="T4" fmla="*/ 0 w 154"/>
                <a:gd name="T5" fmla="*/ 84 h 93"/>
                <a:gd name="T6" fmla="*/ 0 w 154"/>
                <a:gd name="T7" fmla="*/ 53 h 93"/>
                <a:gd name="T8" fmla="*/ 53 w 154"/>
                <a:gd name="T9" fmla="*/ 0 h 93"/>
                <a:gd name="T10" fmla="*/ 101 w 154"/>
                <a:gd name="T11" fmla="*/ 0 h 93"/>
                <a:gd name="T12" fmla="*/ 154 w 154"/>
                <a:gd name="T13" fmla="*/ 53 h 93"/>
                <a:gd name="T14" fmla="*/ 154 w 154"/>
                <a:gd name="T15" fmla="*/ 84 h 93"/>
                <a:gd name="T16" fmla="*/ 146 w 154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93">
                  <a:moveTo>
                    <a:pt x="146" y="93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3" y="93"/>
                    <a:pt x="0" y="89"/>
                    <a:pt x="0" y="8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31" y="0"/>
                    <a:pt x="154" y="24"/>
                    <a:pt x="154" y="5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9"/>
                    <a:pt x="151" y="93"/>
                    <a:pt x="146" y="93"/>
                  </a:cubicBezTo>
                  <a:close/>
                </a:path>
              </a:pathLst>
            </a:custGeom>
            <a:solidFill>
              <a:srgbClr val="FFE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7" name="Freeform 41">
              <a:extLst>
                <a:ext uri="{FF2B5EF4-FFF2-40B4-BE49-F238E27FC236}">
                  <a16:creationId xmlns:a16="http://schemas.microsoft.com/office/drawing/2014/main" id="{79E24F6C-B098-4FA8-B87A-7C1889200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6513513"/>
              <a:ext cx="312738" cy="336550"/>
            </a:xfrm>
            <a:custGeom>
              <a:avLst/>
              <a:gdLst>
                <a:gd name="T0" fmla="*/ 62 w 98"/>
                <a:gd name="T1" fmla="*/ 106 h 106"/>
                <a:gd name="T2" fmla="*/ 35 w 98"/>
                <a:gd name="T3" fmla="*/ 106 h 106"/>
                <a:gd name="T4" fmla="*/ 0 w 98"/>
                <a:gd name="T5" fmla="*/ 71 h 106"/>
                <a:gd name="T6" fmla="*/ 0 w 98"/>
                <a:gd name="T7" fmla="*/ 48 h 106"/>
                <a:gd name="T8" fmla="*/ 48 w 98"/>
                <a:gd name="T9" fmla="*/ 0 h 106"/>
                <a:gd name="T10" fmla="*/ 50 w 98"/>
                <a:gd name="T11" fmla="*/ 0 h 106"/>
                <a:gd name="T12" fmla="*/ 98 w 98"/>
                <a:gd name="T13" fmla="*/ 48 h 106"/>
                <a:gd name="T14" fmla="*/ 98 w 98"/>
                <a:gd name="T15" fmla="*/ 70 h 106"/>
                <a:gd name="T16" fmla="*/ 62 w 98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06">
                  <a:moveTo>
                    <a:pt x="62" y="106"/>
                  </a:moveTo>
                  <a:cubicBezTo>
                    <a:pt x="35" y="106"/>
                    <a:pt x="35" y="106"/>
                    <a:pt x="35" y="106"/>
                  </a:cubicBezTo>
                  <a:cubicBezTo>
                    <a:pt x="16" y="106"/>
                    <a:pt x="0" y="90"/>
                    <a:pt x="0" y="7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6" y="0"/>
                    <a:pt x="98" y="22"/>
                    <a:pt x="98" y="48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90"/>
                    <a:pt x="82" y="106"/>
                    <a:pt x="62" y="106"/>
                  </a:cubicBezTo>
                  <a:close/>
                </a:path>
              </a:pathLst>
            </a:custGeom>
            <a:solidFill>
              <a:srgbClr val="F8A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8" name="Freeform 42">
              <a:extLst>
                <a:ext uri="{FF2B5EF4-FFF2-40B4-BE49-F238E27FC236}">
                  <a16:creationId xmlns:a16="http://schemas.microsoft.com/office/drawing/2014/main" id="{7EF0C69F-72D3-4271-854B-2973EF6AB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6824663"/>
              <a:ext cx="92075" cy="114300"/>
            </a:xfrm>
            <a:custGeom>
              <a:avLst/>
              <a:gdLst>
                <a:gd name="T0" fmla="*/ 15 w 29"/>
                <a:gd name="T1" fmla="*/ 36 h 36"/>
                <a:gd name="T2" fmla="*/ 15 w 29"/>
                <a:gd name="T3" fmla="*/ 36 h 36"/>
                <a:gd name="T4" fmla="*/ 0 w 29"/>
                <a:gd name="T5" fmla="*/ 21 h 36"/>
                <a:gd name="T6" fmla="*/ 0 w 29"/>
                <a:gd name="T7" fmla="*/ 0 h 36"/>
                <a:gd name="T8" fmla="*/ 29 w 29"/>
                <a:gd name="T9" fmla="*/ 0 h 36"/>
                <a:gd name="T10" fmla="*/ 29 w 29"/>
                <a:gd name="T11" fmla="*/ 21 h 36"/>
                <a:gd name="T12" fmla="*/ 15 w 2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15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9"/>
                    <a:pt x="23" y="36"/>
                    <a:pt x="15" y="36"/>
                  </a:cubicBezTo>
                  <a:close/>
                </a:path>
              </a:pathLst>
            </a:custGeom>
            <a:solidFill>
              <a:srgbClr val="F8A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9" name="Freeform 43">
              <a:extLst>
                <a:ext uri="{FF2B5EF4-FFF2-40B4-BE49-F238E27FC236}">
                  <a16:creationId xmlns:a16="http://schemas.microsoft.com/office/drawing/2014/main" id="{6B479444-7FD7-4450-BA6E-0087243F2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6484938"/>
              <a:ext cx="357188" cy="206375"/>
            </a:xfrm>
            <a:custGeom>
              <a:avLst/>
              <a:gdLst>
                <a:gd name="T0" fmla="*/ 101 w 112"/>
                <a:gd name="T1" fmla="*/ 29 h 65"/>
                <a:gd name="T2" fmla="*/ 82 w 112"/>
                <a:gd name="T3" fmla="*/ 12 h 65"/>
                <a:gd name="T4" fmla="*/ 80 w 112"/>
                <a:gd name="T5" fmla="*/ 12 h 65"/>
                <a:gd name="T6" fmla="*/ 55 w 112"/>
                <a:gd name="T7" fmla="*/ 0 h 65"/>
                <a:gd name="T8" fmla="*/ 31 w 112"/>
                <a:gd name="T9" fmla="*/ 10 h 65"/>
                <a:gd name="T10" fmla="*/ 30 w 112"/>
                <a:gd name="T11" fmla="*/ 10 h 65"/>
                <a:gd name="T12" fmla="*/ 12 w 112"/>
                <a:gd name="T13" fmla="*/ 27 h 65"/>
                <a:gd name="T14" fmla="*/ 0 w 112"/>
                <a:gd name="T15" fmla="*/ 44 h 65"/>
                <a:gd name="T16" fmla="*/ 18 w 112"/>
                <a:gd name="T17" fmla="*/ 63 h 65"/>
                <a:gd name="T18" fmla="*/ 32 w 112"/>
                <a:gd name="T19" fmla="*/ 56 h 65"/>
                <a:gd name="T20" fmla="*/ 55 w 112"/>
                <a:gd name="T21" fmla="*/ 65 h 65"/>
                <a:gd name="T22" fmla="*/ 78 w 112"/>
                <a:gd name="T23" fmla="*/ 56 h 65"/>
                <a:gd name="T24" fmla="*/ 94 w 112"/>
                <a:gd name="T25" fmla="*/ 65 h 65"/>
                <a:gd name="T26" fmla="*/ 112 w 112"/>
                <a:gd name="T27" fmla="*/ 47 h 65"/>
                <a:gd name="T28" fmla="*/ 101 w 112"/>
                <a:gd name="T29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65">
                  <a:moveTo>
                    <a:pt x="101" y="29"/>
                  </a:moveTo>
                  <a:cubicBezTo>
                    <a:pt x="100" y="20"/>
                    <a:pt x="92" y="12"/>
                    <a:pt x="82" y="12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4" y="4"/>
                    <a:pt x="65" y="0"/>
                    <a:pt x="55" y="0"/>
                  </a:cubicBezTo>
                  <a:cubicBezTo>
                    <a:pt x="46" y="0"/>
                    <a:pt x="37" y="4"/>
                    <a:pt x="31" y="10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20" y="10"/>
                    <a:pt x="12" y="17"/>
                    <a:pt x="12" y="27"/>
                  </a:cubicBezTo>
                  <a:cubicBezTo>
                    <a:pt x="5" y="29"/>
                    <a:pt x="0" y="36"/>
                    <a:pt x="0" y="44"/>
                  </a:cubicBezTo>
                  <a:cubicBezTo>
                    <a:pt x="0" y="54"/>
                    <a:pt x="8" y="63"/>
                    <a:pt x="18" y="63"/>
                  </a:cubicBezTo>
                  <a:cubicBezTo>
                    <a:pt x="24" y="63"/>
                    <a:pt x="29" y="60"/>
                    <a:pt x="32" y="56"/>
                  </a:cubicBezTo>
                  <a:cubicBezTo>
                    <a:pt x="38" y="62"/>
                    <a:pt x="46" y="65"/>
                    <a:pt x="55" y="65"/>
                  </a:cubicBezTo>
                  <a:cubicBezTo>
                    <a:pt x="64" y="65"/>
                    <a:pt x="72" y="62"/>
                    <a:pt x="78" y="56"/>
                  </a:cubicBezTo>
                  <a:cubicBezTo>
                    <a:pt x="81" y="61"/>
                    <a:pt x="87" y="65"/>
                    <a:pt x="94" y="65"/>
                  </a:cubicBezTo>
                  <a:cubicBezTo>
                    <a:pt x="104" y="65"/>
                    <a:pt x="112" y="57"/>
                    <a:pt x="112" y="47"/>
                  </a:cubicBezTo>
                  <a:cubicBezTo>
                    <a:pt x="112" y="39"/>
                    <a:pt x="107" y="32"/>
                    <a:pt x="101" y="29"/>
                  </a:cubicBezTo>
                  <a:close/>
                </a:path>
              </a:pathLst>
            </a:custGeom>
            <a:solidFill>
              <a:srgbClr val="F85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0" name="Freeform 44">
              <a:extLst>
                <a:ext uri="{FF2B5EF4-FFF2-40B4-BE49-F238E27FC236}">
                  <a16:creationId xmlns:a16="http://schemas.microsoft.com/office/drawing/2014/main" id="{EBC9DC2B-25D9-4A74-9678-BBACC5CB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5" y="6529388"/>
              <a:ext cx="1216025" cy="584200"/>
            </a:xfrm>
            <a:custGeom>
              <a:avLst/>
              <a:gdLst>
                <a:gd name="T0" fmla="*/ 352 w 382"/>
                <a:gd name="T1" fmla="*/ 184 h 184"/>
                <a:gd name="T2" fmla="*/ 30 w 382"/>
                <a:gd name="T3" fmla="*/ 184 h 184"/>
                <a:gd name="T4" fmla="*/ 0 w 382"/>
                <a:gd name="T5" fmla="*/ 155 h 184"/>
                <a:gd name="T6" fmla="*/ 0 w 382"/>
                <a:gd name="T7" fmla="*/ 30 h 184"/>
                <a:gd name="T8" fmla="*/ 30 w 382"/>
                <a:gd name="T9" fmla="*/ 0 h 184"/>
                <a:gd name="T10" fmla="*/ 352 w 382"/>
                <a:gd name="T11" fmla="*/ 0 h 184"/>
                <a:gd name="T12" fmla="*/ 382 w 382"/>
                <a:gd name="T13" fmla="*/ 30 h 184"/>
                <a:gd name="T14" fmla="*/ 382 w 382"/>
                <a:gd name="T15" fmla="*/ 155 h 184"/>
                <a:gd name="T16" fmla="*/ 352 w 382"/>
                <a:gd name="T1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184">
                  <a:moveTo>
                    <a:pt x="352" y="184"/>
                  </a:moveTo>
                  <a:cubicBezTo>
                    <a:pt x="30" y="184"/>
                    <a:pt x="30" y="184"/>
                    <a:pt x="30" y="184"/>
                  </a:cubicBezTo>
                  <a:cubicBezTo>
                    <a:pt x="13" y="184"/>
                    <a:pt x="0" y="171"/>
                    <a:pt x="0" y="15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68" y="0"/>
                    <a:pt x="382" y="13"/>
                    <a:pt x="382" y="30"/>
                  </a:cubicBezTo>
                  <a:cubicBezTo>
                    <a:pt x="382" y="155"/>
                    <a:pt x="382" y="155"/>
                    <a:pt x="382" y="155"/>
                  </a:cubicBezTo>
                  <a:cubicBezTo>
                    <a:pt x="382" y="171"/>
                    <a:pt x="368" y="184"/>
                    <a:pt x="352" y="184"/>
                  </a:cubicBezTo>
                  <a:close/>
                </a:path>
              </a:pathLst>
            </a:custGeom>
            <a:solidFill>
              <a:srgbClr val="D1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1" name="Freeform 45">
              <a:extLst>
                <a:ext uri="{FF2B5EF4-FFF2-40B4-BE49-F238E27FC236}">
                  <a16:creationId xmlns:a16="http://schemas.microsoft.com/office/drawing/2014/main" id="{5B62536F-3A60-4CE2-A5F5-CFAE59C41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6637338"/>
              <a:ext cx="741363" cy="95250"/>
            </a:xfrm>
            <a:custGeom>
              <a:avLst/>
              <a:gdLst>
                <a:gd name="T0" fmla="*/ 217 w 233"/>
                <a:gd name="T1" fmla="*/ 30 h 30"/>
                <a:gd name="T2" fmla="*/ 15 w 233"/>
                <a:gd name="T3" fmla="*/ 30 h 30"/>
                <a:gd name="T4" fmla="*/ 0 w 233"/>
                <a:gd name="T5" fmla="*/ 15 h 30"/>
                <a:gd name="T6" fmla="*/ 0 w 233"/>
                <a:gd name="T7" fmla="*/ 15 h 30"/>
                <a:gd name="T8" fmla="*/ 15 w 233"/>
                <a:gd name="T9" fmla="*/ 0 h 30"/>
                <a:gd name="T10" fmla="*/ 217 w 233"/>
                <a:gd name="T11" fmla="*/ 0 h 30"/>
                <a:gd name="T12" fmla="*/ 233 w 233"/>
                <a:gd name="T13" fmla="*/ 15 h 30"/>
                <a:gd name="T14" fmla="*/ 233 w 233"/>
                <a:gd name="T15" fmla="*/ 15 h 30"/>
                <a:gd name="T16" fmla="*/ 217 w 233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30">
                  <a:moveTo>
                    <a:pt x="217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6" y="0"/>
                    <a:pt x="233" y="7"/>
                    <a:pt x="233" y="15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3" y="23"/>
                    <a:pt x="226" y="30"/>
                    <a:pt x="217" y="30"/>
                  </a:cubicBezTo>
                  <a:close/>
                </a:path>
              </a:pathLst>
            </a:custGeom>
            <a:solidFill>
              <a:srgbClr val="4D6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2" name="Freeform 46">
              <a:extLst>
                <a:ext uri="{FF2B5EF4-FFF2-40B4-BE49-F238E27FC236}">
                  <a16:creationId xmlns:a16="http://schemas.microsoft.com/office/drawing/2014/main" id="{ACBC4228-9B2B-4CFD-96E7-B54B097A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6958013"/>
              <a:ext cx="917575" cy="47625"/>
            </a:xfrm>
            <a:custGeom>
              <a:avLst/>
              <a:gdLst>
                <a:gd name="T0" fmla="*/ 280 w 288"/>
                <a:gd name="T1" fmla="*/ 15 h 15"/>
                <a:gd name="T2" fmla="*/ 7 w 288"/>
                <a:gd name="T3" fmla="*/ 15 h 15"/>
                <a:gd name="T4" fmla="*/ 0 w 288"/>
                <a:gd name="T5" fmla="*/ 8 h 15"/>
                <a:gd name="T6" fmla="*/ 0 w 288"/>
                <a:gd name="T7" fmla="*/ 8 h 15"/>
                <a:gd name="T8" fmla="*/ 7 w 288"/>
                <a:gd name="T9" fmla="*/ 0 h 15"/>
                <a:gd name="T10" fmla="*/ 280 w 288"/>
                <a:gd name="T11" fmla="*/ 0 h 15"/>
                <a:gd name="T12" fmla="*/ 288 w 288"/>
                <a:gd name="T13" fmla="*/ 8 h 15"/>
                <a:gd name="T14" fmla="*/ 288 w 288"/>
                <a:gd name="T15" fmla="*/ 8 h 15"/>
                <a:gd name="T16" fmla="*/ 280 w 288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5">
                  <a:moveTo>
                    <a:pt x="28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4" y="0"/>
                    <a:pt x="288" y="4"/>
                    <a:pt x="288" y="8"/>
                  </a:cubicBezTo>
                  <a:cubicBezTo>
                    <a:pt x="288" y="8"/>
                    <a:pt x="288" y="8"/>
                    <a:pt x="288" y="8"/>
                  </a:cubicBezTo>
                  <a:cubicBezTo>
                    <a:pt x="288" y="12"/>
                    <a:pt x="284" y="15"/>
                    <a:pt x="28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3" name="Freeform 47">
              <a:extLst>
                <a:ext uri="{FF2B5EF4-FFF2-40B4-BE49-F238E27FC236}">
                  <a16:creationId xmlns:a16="http://schemas.microsoft.com/office/drawing/2014/main" id="{BEE1788C-38E1-459D-81F0-C790E13A8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6821488"/>
              <a:ext cx="214313" cy="47625"/>
            </a:xfrm>
            <a:custGeom>
              <a:avLst/>
              <a:gdLst>
                <a:gd name="T0" fmla="*/ 59 w 67"/>
                <a:gd name="T1" fmla="*/ 15 h 15"/>
                <a:gd name="T2" fmla="*/ 7 w 67"/>
                <a:gd name="T3" fmla="*/ 15 h 15"/>
                <a:gd name="T4" fmla="*/ 0 w 67"/>
                <a:gd name="T5" fmla="*/ 8 h 15"/>
                <a:gd name="T6" fmla="*/ 0 w 67"/>
                <a:gd name="T7" fmla="*/ 8 h 15"/>
                <a:gd name="T8" fmla="*/ 7 w 67"/>
                <a:gd name="T9" fmla="*/ 0 h 15"/>
                <a:gd name="T10" fmla="*/ 59 w 67"/>
                <a:gd name="T11" fmla="*/ 0 h 15"/>
                <a:gd name="T12" fmla="*/ 67 w 67"/>
                <a:gd name="T13" fmla="*/ 8 h 15"/>
                <a:gd name="T14" fmla="*/ 67 w 67"/>
                <a:gd name="T15" fmla="*/ 8 h 15"/>
                <a:gd name="T16" fmla="*/ 59 w 6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">
                  <a:moveTo>
                    <a:pt x="59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7" y="3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2"/>
                    <a:pt x="63" y="15"/>
                    <a:pt x="5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4" name="Freeform 48">
              <a:extLst>
                <a:ext uri="{FF2B5EF4-FFF2-40B4-BE49-F238E27FC236}">
                  <a16:creationId xmlns:a16="http://schemas.microsoft.com/office/drawing/2014/main" id="{F6FBCAAA-1760-475B-A2E4-BAF988CAB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6821488"/>
              <a:ext cx="319088" cy="47625"/>
            </a:xfrm>
            <a:custGeom>
              <a:avLst/>
              <a:gdLst>
                <a:gd name="T0" fmla="*/ 92 w 100"/>
                <a:gd name="T1" fmla="*/ 15 h 15"/>
                <a:gd name="T2" fmla="*/ 7 w 100"/>
                <a:gd name="T3" fmla="*/ 15 h 15"/>
                <a:gd name="T4" fmla="*/ 0 w 100"/>
                <a:gd name="T5" fmla="*/ 8 h 15"/>
                <a:gd name="T6" fmla="*/ 0 w 100"/>
                <a:gd name="T7" fmla="*/ 8 h 15"/>
                <a:gd name="T8" fmla="*/ 7 w 100"/>
                <a:gd name="T9" fmla="*/ 0 h 15"/>
                <a:gd name="T10" fmla="*/ 92 w 100"/>
                <a:gd name="T11" fmla="*/ 0 h 15"/>
                <a:gd name="T12" fmla="*/ 100 w 100"/>
                <a:gd name="T13" fmla="*/ 8 h 15"/>
                <a:gd name="T14" fmla="*/ 100 w 100"/>
                <a:gd name="T15" fmla="*/ 8 h 15"/>
                <a:gd name="T16" fmla="*/ 92 w 100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5">
                  <a:moveTo>
                    <a:pt x="92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6" y="0"/>
                    <a:pt x="100" y="3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12"/>
                    <a:pt x="96" y="15"/>
                    <a:pt x="9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5" name="Freeform 49">
              <a:extLst>
                <a:ext uri="{FF2B5EF4-FFF2-40B4-BE49-F238E27FC236}">
                  <a16:creationId xmlns:a16="http://schemas.microsoft.com/office/drawing/2014/main" id="{7257CD67-1168-441D-A893-4249CD7B2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6821488"/>
              <a:ext cx="431800" cy="47625"/>
            </a:xfrm>
            <a:custGeom>
              <a:avLst/>
              <a:gdLst>
                <a:gd name="T0" fmla="*/ 128 w 136"/>
                <a:gd name="T1" fmla="*/ 15 h 15"/>
                <a:gd name="T2" fmla="*/ 7 w 136"/>
                <a:gd name="T3" fmla="*/ 15 h 15"/>
                <a:gd name="T4" fmla="*/ 0 w 136"/>
                <a:gd name="T5" fmla="*/ 8 h 15"/>
                <a:gd name="T6" fmla="*/ 0 w 136"/>
                <a:gd name="T7" fmla="*/ 8 h 15"/>
                <a:gd name="T8" fmla="*/ 7 w 136"/>
                <a:gd name="T9" fmla="*/ 0 h 15"/>
                <a:gd name="T10" fmla="*/ 128 w 136"/>
                <a:gd name="T11" fmla="*/ 0 h 15"/>
                <a:gd name="T12" fmla="*/ 136 w 136"/>
                <a:gd name="T13" fmla="*/ 8 h 15"/>
                <a:gd name="T14" fmla="*/ 136 w 136"/>
                <a:gd name="T15" fmla="*/ 8 h 15"/>
                <a:gd name="T16" fmla="*/ 128 w 1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5">
                  <a:moveTo>
                    <a:pt x="12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2"/>
                    <a:pt x="133" y="15"/>
                    <a:pt x="1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1F44879-D722-413F-8748-A39325343DDD}"/>
              </a:ext>
            </a:extLst>
          </p:cNvPr>
          <p:cNvGrpSpPr/>
          <p:nvPr/>
        </p:nvGrpSpPr>
        <p:grpSpPr>
          <a:xfrm>
            <a:off x="2965858" y="3549264"/>
            <a:ext cx="951582" cy="336506"/>
            <a:chOff x="5932488" y="7416800"/>
            <a:chExt cx="1903412" cy="673100"/>
          </a:xfrm>
        </p:grpSpPr>
        <p:sp>
          <p:nvSpPr>
            <p:cNvPr id="206" name="Freeform 50">
              <a:extLst>
                <a:ext uri="{FF2B5EF4-FFF2-40B4-BE49-F238E27FC236}">
                  <a16:creationId xmlns:a16="http://schemas.microsoft.com/office/drawing/2014/main" id="{978AEDAF-782B-4036-8274-B1005B8D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7797800"/>
              <a:ext cx="490538" cy="292100"/>
            </a:xfrm>
            <a:custGeom>
              <a:avLst/>
              <a:gdLst>
                <a:gd name="T0" fmla="*/ 146 w 154"/>
                <a:gd name="T1" fmla="*/ 92 h 92"/>
                <a:gd name="T2" fmla="*/ 8 w 154"/>
                <a:gd name="T3" fmla="*/ 92 h 92"/>
                <a:gd name="T4" fmla="*/ 0 w 154"/>
                <a:gd name="T5" fmla="*/ 84 h 92"/>
                <a:gd name="T6" fmla="*/ 0 w 154"/>
                <a:gd name="T7" fmla="*/ 53 h 92"/>
                <a:gd name="T8" fmla="*/ 53 w 154"/>
                <a:gd name="T9" fmla="*/ 0 h 92"/>
                <a:gd name="T10" fmla="*/ 101 w 154"/>
                <a:gd name="T11" fmla="*/ 0 h 92"/>
                <a:gd name="T12" fmla="*/ 154 w 154"/>
                <a:gd name="T13" fmla="*/ 53 h 92"/>
                <a:gd name="T14" fmla="*/ 154 w 154"/>
                <a:gd name="T15" fmla="*/ 84 h 92"/>
                <a:gd name="T16" fmla="*/ 146 w 154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92">
                  <a:moveTo>
                    <a:pt x="146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3" y="92"/>
                    <a:pt x="0" y="89"/>
                    <a:pt x="0" y="8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31" y="0"/>
                    <a:pt x="154" y="24"/>
                    <a:pt x="154" y="5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9"/>
                    <a:pt x="151" y="92"/>
                    <a:pt x="146" y="92"/>
                  </a:cubicBezTo>
                  <a:close/>
                </a:path>
              </a:pathLst>
            </a:custGeom>
            <a:solidFill>
              <a:srgbClr val="0B0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7" name="Freeform 51">
              <a:extLst>
                <a:ext uri="{FF2B5EF4-FFF2-40B4-BE49-F238E27FC236}">
                  <a16:creationId xmlns:a16="http://schemas.microsoft.com/office/drawing/2014/main" id="{2BD3AB3B-7A97-4AA4-993E-99D82D4D2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7445375"/>
              <a:ext cx="312738" cy="336550"/>
            </a:xfrm>
            <a:custGeom>
              <a:avLst/>
              <a:gdLst>
                <a:gd name="T0" fmla="*/ 62 w 98"/>
                <a:gd name="T1" fmla="*/ 106 h 106"/>
                <a:gd name="T2" fmla="*/ 35 w 98"/>
                <a:gd name="T3" fmla="*/ 106 h 106"/>
                <a:gd name="T4" fmla="*/ 0 w 98"/>
                <a:gd name="T5" fmla="*/ 71 h 106"/>
                <a:gd name="T6" fmla="*/ 0 w 98"/>
                <a:gd name="T7" fmla="*/ 48 h 106"/>
                <a:gd name="T8" fmla="*/ 48 w 98"/>
                <a:gd name="T9" fmla="*/ 0 h 106"/>
                <a:gd name="T10" fmla="*/ 50 w 98"/>
                <a:gd name="T11" fmla="*/ 0 h 106"/>
                <a:gd name="T12" fmla="*/ 98 w 98"/>
                <a:gd name="T13" fmla="*/ 48 h 106"/>
                <a:gd name="T14" fmla="*/ 98 w 98"/>
                <a:gd name="T15" fmla="*/ 70 h 106"/>
                <a:gd name="T16" fmla="*/ 62 w 98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06">
                  <a:moveTo>
                    <a:pt x="62" y="106"/>
                  </a:moveTo>
                  <a:cubicBezTo>
                    <a:pt x="35" y="106"/>
                    <a:pt x="35" y="106"/>
                    <a:pt x="35" y="106"/>
                  </a:cubicBezTo>
                  <a:cubicBezTo>
                    <a:pt x="16" y="106"/>
                    <a:pt x="0" y="90"/>
                    <a:pt x="0" y="7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6" y="0"/>
                    <a:pt x="98" y="22"/>
                    <a:pt x="98" y="48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90"/>
                    <a:pt x="82" y="106"/>
                    <a:pt x="62" y="106"/>
                  </a:cubicBezTo>
                  <a:close/>
                </a:path>
              </a:pathLst>
            </a:custGeom>
            <a:solidFill>
              <a:srgbClr val="F8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8" name="Freeform 52">
              <a:extLst>
                <a:ext uri="{FF2B5EF4-FFF2-40B4-BE49-F238E27FC236}">
                  <a16:creationId xmlns:a16="http://schemas.microsoft.com/office/drawing/2014/main" id="{EE9F9B87-63A7-443C-9150-0BFE00F2C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7756525"/>
              <a:ext cx="92075" cy="111125"/>
            </a:xfrm>
            <a:custGeom>
              <a:avLst/>
              <a:gdLst>
                <a:gd name="T0" fmla="*/ 15 w 29"/>
                <a:gd name="T1" fmla="*/ 35 h 35"/>
                <a:gd name="T2" fmla="*/ 15 w 29"/>
                <a:gd name="T3" fmla="*/ 35 h 35"/>
                <a:gd name="T4" fmla="*/ 0 w 29"/>
                <a:gd name="T5" fmla="*/ 21 h 35"/>
                <a:gd name="T6" fmla="*/ 0 w 29"/>
                <a:gd name="T7" fmla="*/ 0 h 35"/>
                <a:gd name="T8" fmla="*/ 29 w 29"/>
                <a:gd name="T9" fmla="*/ 0 h 35"/>
                <a:gd name="T10" fmla="*/ 29 w 29"/>
                <a:gd name="T11" fmla="*/ 21 h 35"/>
                <a:gd name="T12" fmla="*/ 15 w 29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9"/>
                    <a:pt x="23" y="35"/>
                    <a:pt x="15" y="35"/>
                  </a:cubicBezTo>
                  <a:close/>
                </a:path>
              </a:pathLst>
            </a:custGeom>
            <a:solidFill>
              <a:srgbClr val="F8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9" name="Freeform 53">
              <a:extLst>
                <a:ext uri="{FF2B5EF4-FFF2-40B4-BE49-F238E27FC236}">
                  <a16:creationId xmlns:a16="http://schemas.microsoft.com/office/drawing/2014/main" id="{1F4C3A0A-B524-4344-A4FA-6EBB1F5CD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7416800"/>
              <a:ext cx="357188" cy="206375"/>
            </a:xfrm>
            <a:custGeom>
              <a:avLst/>
              <a:gdLst>
                <a:gd name="T0" fmla="*/ 101 w 112"/>
                <a:gd name="T1" fmla="*/ 29 h 65"/>
                <a:gd name="T2" fmla="*/ 82 w 112"/>
                <a:gd name="T3" fmla="*/ 12 h 65"/>
                <a:gd name="T4" fmla="*/ 80 w 112"/>
                <a:gd name="T5" fmla="*/ 12 h 65"/>
                <a:gd name="T6" fmla="*/ 55 w 112"/>
                <a:gd name="T7" fmla="*/ 0 h 65"/>
                <a:gd name="T8" fmla="*/ 31 w 112"/>
                <a:gd name="T9" fmla="*/ 10 h 65"/>
                <a:gd name="T10" fmla="*/ 30 w 112"/>
                <a:gd name="T11" fmla="*/ 10 h 65"/>
                <a:gd name="T12" fmla="*/ 12 w 112"/>
                <a:gd name="T13" fmla="*/ 27 h 65"/>
                <a:gd name="T14" fmla="*/ 0 w 112"/>
                <a:gd name="T15" fmla="*/ 44 h 65"/>
                <a:gd name="T16" fmla="*/ 18 w 112"/>
                <a:gd name="T17" fmla="*/ 62 h 65"/>
                <a:gd name="T18" fmla="*/ 32 w 112"/>
                <a:gd name="T19" fmla="*/ 56 h 65"/>
                <a:gd name="T20" fmla="*/ 55 w 112"/>
                <a:gd name="T21" fmla="*/ 65 h 65"/>
                <a:gd name="T22" fmla="*/ 78 w 112"/>
                <a:gd name="T23" fmla="*/ 56 h 65"/>
                <a:gd name="T24" fmla="*/ 94 w 112"/>
                <a:gd name="T25" fmla="*/ 65 h 65"/>
                <a:gd name="T26" fmla="*/ 112 w 112"/>
                <a:gd name="T27" fmla="*/ 46 h 65"/>
                <a:gd name="T28" fmla="*/ 101 w 112"/>
                <a:gd name="T29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65">
                  <a:moveTo>
                    <a:pt x="101" y="29"/>
                  </a:moveTo>
                  <a:cubicBezTo>
                    <a:pt x="100" y="19"/>
                    <a:pt x="92" y="12"/>
                    <a:pt x="82" y="12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4" y="4"/>
                    <a:pt x="65" y="0"/>
                    <a:pt x="55" y="0"/>
                  </a:cubicBezTo>
                  <a:cubicBezTo>
                    <a:pt x="46" y="0"/>
                    <a:pt x="37" y="3"/>
                    <a:pt x="31" y="10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20" y="10"/>
                    <a:pt x="12" y="17"/>
                    <a:pt x="12" y="27"/>
                  </a:cubicBezTo>
                  <a:cubicBezTo>
                    <a:pt x="5" y="29"/>
                    <a:pt x="0" y="36"/>
                    <a:pt x="0" y="44"/>
                  </a:cubicBezTo>
                  <a:cubicBezTo>
                    <a:pt x="0" y="54"/>
                    <a:pt x="8" y="62"/>
                    <a:pt x="18" y="62"/>
                  </a:cubicBezTo>
                  <a:cubicBezTo>
                    <a:pt x="24" y="62"/>
                    <a:pt x="29" y="60"/>
                    <a:pt x="32" y="56"/>
                  </a:cubicBezTo>
                  <a:cubicBezTo>
                    <a:pt x="38" y="62"/>
                    <a:pt x="46" y="65"/>
                    <a:pt x="55" y="65"/>
                  </a:cubicBezTo>
                  <a:cubicBezTo>
                    <a:pt x="64" y="65"/>
                    <a:pt x="72" y="62"/>
                    <a:pt x="78" y="56"/>
                  </a:cubicBezTo>
                  <a:cubicBezTo>
                    <a:pt x="81" y="61"/>
                    <a:pt x="87" y="65"/>
                    <a:pt x="94" y="65"/>
                  </a:cubicBezTo>
                  <a:cubicBezTo>
                    <a:pt x="104" y="65"/>
                    <a:pt x="112" y="57"/>
                    <a:pt x="112" y="46"/>
                  </a:cubicBezTo>
                  <a:cubicBezTo>
                    <a:pt x="112" y="39"/>
                    <a:pt x="107" y="32"/>
                    <a:pt x="101" y="29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10" name="Freeform 54">
              <a:extLst>
                <a:ext uri="{FF2B5EF4-FFF2-40B4-BE49-F238E27FC236}">
                  <a16:creationId xmlns:a16="http://schemas.microsoft.com/office/drawing/2014/main" id="{F8E77CBC-90AB-4A89-93BD-DF59A39FD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5" y="7461250"/>
              <a:ext cx="1216025" cy="584200"/>
            </a:xfrm>
            <a:custGeom>
              <a:avLst/>
              <a:gdLst>
                <a:gd name="T0" fmla="*/ 352 w 382"/>
                <a:gd name="T1" fmla="*/ 184 h 184"/>
                <a:gd name="T2" fmla="*/ 30 w 382"/>
                <a:gd name="T3" fmla="*/ 184 h 184"/>
                <a:gd name="T4" fmla="*/ 0 w 382"/>
                <a:gd name="T5" fmla="*/ 155 h 184"/>
                <a:gd name="T6" fmla="*/ 0 w 382"/>
                <a:gd name="T7" fmla="*/ 29 h 184"/>
                <a:gd name="T8" fmla="*/ 30 w 382"/>
                <a:gd name="T9" fmla="*/ 0 h 184"/>
                <a:gd name="T10" fmla="*/ 352 w 382"/>
                <a:gd name="T11" fmla="*/ 0 h 184"/>
                <a:gd name="T12" fmla="*/ 382 w 382"/>
                <a:gd name="T13" fmla="*/ 29 h 184"/>
                <a:gd name="T14" fmla="*/ 382 w 382"/>
                <a:gd name="T15" fmla="*/ 155 h 184"/>
                <a:gd name="T16" fmla="*/ 352 w 382"/>
                <a:gd name="T1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184">
                  <a:moveTo>
                    <a:pt x="352" y="184"/>
                  </a:moveTo>
                  <a:cubicBezTo>
                    <a:pt x="30" y="184"/>
                    <a:pt x="30" y="184"/>
                    <a:pt x="30" y="184"/>
                  </a:cubicBezTo>
                  <a:cubicBezTo>
                    <a:pt x="13" y="184"/>
                    <a:pt x="0" y="171"/>
                    <a:pt x="0" y="15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68" y="0"/>
                    <a:pt x="382" y="13"/>
                    <a:pt x="382" y="29"/>
                  </a:cubicBezTo>
                  <a:cubicBezTo>
                    <a:pt x="382" y="155"/>
                    <a:pt x="382" y="155"/>
                    <a:pt x="382" y="155"/>
                  </a:cubicBezTo>
                  <a:cubicBezTo>
                    <a:pt x="382" y="171"/>
                    <a:pt x="368" y="184"/>
                    <a:pt x="352" y="184"/>
                  </a:cubicBezTo>
                  <a:close/>
                </a:path>
              </a:pathLst>
            </a:custGeom>
            <a:solidFill>
              <a:srgbClr val="D1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11" name="Freeform 55">
              <a:extLst>
                <a:ext uri="{FF2B5EF4-FFF2-40B4-BE49-F238E27FC236}">
                  <a16:creationId xmlns:a16="http://schemas.microsoft.com/office/drawing/2014/main" id="{FEDE4D89-B82F-4CA3-8177-3A7A9BA12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7569200"/>
              <a:ext cx="741363" cy="95250"/>
            </a:xfrm>
            <a:custGeom>
              <a:avLst/>
              <a:gdLst>
                <a:gd name="T0" fmla="*/ 217 w 233"/>
                <a:gd name="T1" fmla="*/ 30 h 30"/>
                <a:gd name="T2" fmla="*/ 15 w 233"/>
                <a:gd name="T3" fmla="*/ 30 h 30"/>
                <a:gd name="T4" fmla="*/ 0 w 233"/>
                <a:gd name="T5" fmla="*/ 15 h 30"/>
                <a:gd name="T6" fmla="*/ 0 w 233"/>
                <a:gd name="T7" fmla="*/ 15 h 30"/>
                <a:gd name="T8" fmla="*/ 15 w 233"/>
                <a:gd name="T9" fmla="*/ 0 h 30"/>
                <a:gd name="T10" fmla="*/ 217 w 233"/>
                <a:gd name="T11" fmla="*/ 0 h 30"/>
                <a:gd name="T12" fmla="*/ 233 w 233"/>
                <a:gd name="T13" fmla="*/ 15 h 30"/>
                <a:gd name="T14" fmla="*/ 233 w 233"/>
                <a:gd name="T15" fmla="*/ 15 h 30"/>
                <a:gd name="T16" fmla="*/ 217 w 233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30">
                  <a:moveTo>
                    <a:pt x="217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6" y="0"/>
                    <a:pt x="233" y="6"/>
                    <a:pt x="233" y="15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3" y="23"/>
                    <a:pt x="226" y="30"/>
                    <a:pt x="217" y="30"/>
                  </a:cubicBezTo>
                  <a:close/>
                </a:path>
              </a:pathLst>
            </a:custGeom>
            <a:solidFill>
              <a:srgbClr val="4D6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12" name="Freeform 56">
              <a:extLst>
                <a:ext uri="{FF2B5EF4-FFF2-40B4-BE49-F238E27FC236}">
                  <a16:creationId xmlns:a16="http://schemas.microsoft.com/office/drawing/2014/main" id="{A14D3F36-D55E-48E8-BD15-B25EBD78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7889875"/>
              <a:ext cx="917575" cy="47625"/>
            </a:xfrm>
            <a:custGeom>
              <a:avLst/>
              <a:gdLst>
                <a:gd name="T0" fmla="*/ 280 w 288"/>
                <a:gd name="T1" fmla="*/ 15 h 15"/>
                <a:gd name="T2" fmla="*/ 7 w 288"/>
                <a:gd name="T3" fmla="*/ 15 h 15"/>
                <a:gd name="T4" fmla="*/ 0 w 288"/>
                <a:gd name="T5" fmla="*/ 8 h 15"/>
                <a:gd name="T6" fmla="*/ 0 w 288"/>
                <a:gd name="T7" fmla="*/ 8 h 15"/>
                <a:gd name="T8" fmla="*/ 7 w 288"/>
                <a:gd name="T9" fmla="*/ 0 h 15"/>
                <a:gd name="T10" fmla="*/ 280 w 288"/>
                <a:gd name="T11" fmla="*/ 0 h 15"/>
                <a:gd name="T12" fmla="*/ 288 w 288"/>
                <a:gd name="T13" fmla="*/ 8 h 15"/>
                <a:gd name="T14" fmla="*/ 288 w 288"/>
                <a:gd name="T15" fmla="*/ 8 h 15"/>
                <a:gd name="T16" fmla="*/ 280 w 288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5">
                  <a:moveTo>
                    <a:pt x="28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4" y="0"/>
                    <a:pt x="288" y="4"/>
                    <a:pt x="288" y="8"/>
                  </a:cubicBezTo>
                  <a:cubicBezTo>
                    <a:pt x="288" y="8"/>
                    <a:pt x="288" y="8"/>
                    <a:pt x="288" y="8"/>
                  </a:cubicBezTo>
                  <a:cubicBezTo>
                    <a:pt x="288" y="12"/>
                    <a:pt x="284" y="15"/>
                    <a:pt x="28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13" name="Freeform 57">
              <a:extLst>
                <a:ext uri="{FF2B5EF4-FFF2-40B4-BE49-F238E27FC236}">
                  <a16:creationId xmlns:a16="http://schemas.microsoft.com/office/drawing/2014/main" id="{50A863FA-8398-4E63-A0C3-FDC16E132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7753350"/>
              <a:ext cx="214313" cy="47625"/>
            </a:xfrm>
            <a:custGeom>
              <a:avLst/>
              <a:gdLst>
                <a:gd name="T0" fmla="*/ 59 w 67"/>
                <a:gd name="T1" fmla="*/ 15 h 15"/>
                <a:gd name="T2" fmla="*/ 7 w 67"/>
                <a:gd name="T3" fmla="*/ 15 h 15"/>
                <a:gd name="T4" fmla="*/ 0 w 67"/>
                <a:gd name="T5" fmla="*/ 8 h 15"/>
                <a:gd name="T6" fmla="*/ 0 w 67"/>
                <a:gd name="T7" fmla="*/ 8 h 15"/>
                <a:gd name="T8" fmla="*/ 7 w 67"/>
                <a:gd name="T9" fmla="*/ 0 h 15"/>
                <a:gd name="T10" fmla="*/ 59 w 67"/>
                <a:gd name="T11" fmla="*/ 0 h 15"/>
                <a:gd name="T12" fmla="*/ 67 w 67"/>
                <a:gd name="T13" fmla="*/ 8 h 15"/>
                <a:gd name="T14" fmla="*/ 67 w 67"/>
                <a:gd name="T15" fmla="*/ 8 h 15"/>
                <a:gd name="T16" fmla="*/ 59 w 6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">
                  <a:moveTo>
                    <a:pt x="59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7" y="3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2"/>
                    <a:pt x="63" y="15"/>
                    <a:pt x="5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14" name="Freeform 58">
              <a:extLst>
                <a:ext uri="{FF2B5EF4-FFF2-40B4-BE49-F238E27FC236}">
                  <a16:creationId xmlns:a16="http://schemas.microsoft.com/office/drawing/2014/main" id="{7C957146-F9B8-4A6B-913D-961981125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7753350"/>
              <a:ext cx="319088" cy="47625"/>
            </a:xfrm>
            <a:custGeom>
              <a:avLst/>
              <a:gdLst>
                <a:gd name="T0" fmla="*/ 92 w 100"/>
                <a:gd name="T1" fmla="*/ 15 h 15"/>
                <a:gd name="T2" fmla="*/ 7 w 100"/>
                <a:gd name="T3" fmla="*/ 15 h 15"/>
                <a:gd name="T4" fmla="*/ 0 w 100"/>
                <a:gd name="T5" fmla="*/ 8 h 15"/>
                <a:gd name="T6" fmla="*/ 0 w 100"/>
                <a:gd name="T7" fmla="*/ 8 h 15"/>
                <a:gd name="T8" fmla="*/ 7 w 100"/>
                <a:gd name="T9" fmla="*/ 0 h 15"/>
                <a:gd name="T10" fmla="*/ 92 w 100"/>
                <a:gd name="T11" fmla="*/ 0 h 15"/>
                <a:gd name="T12" fmla="*/ 100 w 100"/>
                <a:gd name="T13" fmla="*/ 8 h 15"/>
                <a:gd name="T14" fmla="*/ 100 w 100"/>
                <a:gd name="T15" fmla="*/ 8 h 15"/>
                <a:gd name="T16" fmla="*/ 92 w 100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5">
                  <a:moveTo>
                    <a:pt x="92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6" y="0"/>
                    <a:pt x="100" y="3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12"/>
                    <a:pt x="96" y="15"/>
                    <a:pt x="9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15" name="Freeform 59">
              <a:extLst>
                <a:ext uri="{FF2B5EF4-FFF2-40B4-BE49-F238E27FC236}">
                  <a16:creationId xmlns:a16="http://schemas.microsoft.com/office/drawing/2014/main" id="{00AFA4F8-6023-4785-A24C-5FE375AD1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7753350"/>
              <a:ext cx="431800" cy="47625"/>
            </a:xfrm>
            <a:custGeom>
              <a:avLst/>
              <a:gdLst>
                <a:gd name="T0" fmla="*/ 128 w 136"/>
                <a:gd name="T1" fmla="*/ 15 h 15"/>
                <a:gd name="T2" fmla="*/ 7 w 136"/>
                <a:gd name="T3" fmla="*/ 15 h 15"/>
                <a:gd name="T4" fmla="*/ 0 w 136"/>
                <a:gd name="T5" fmla="*/ 8 h 15"/>
                <a:gd name="T6" fmla="*/ 0 w 136"/>
                <a:gd name="T7" fmla="*/ 8 h 15"/>
                <a:gd name="T8" fmla="*/ 7 w 136"/>
                <a:gd name="T9" fmla="*/ 0 h 15"/>
                <a:gd name="T10" fmla="*/ 128 w 136"/>
                <a:gd name="T11" fmla="*/ 0 h 15"/>
                <a:gd name="T12" fmla="*/ 136 w 136"/>
                <a:gd name="T13" fmla="*/ 8 h 15"/>
                <a:gd name="T14" fmla="*/ 136 w 136"/>
                <a:gd name="T15" fmla="*/ 8 h 15"/>
                <a:gd name="T16" fmla="*/ 128 w 13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5">
                  <a:moveTo>
                    <a:pt x="12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2"/>
                    <a:pt x="133" y="15"/>
                    <a:pt x="1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39D57720-946A-4CA7-86F5-67C3A4A7754C}"/>
              </a:ext>
            </a:extLst>
          </p:cNvPr>
          <p:cNvGrpSpPr/>
          <p:nvPr/>
        </p:nvGrpSpPr>
        <p:grpSpPr>
          <a:xfrm>
            <a:off x="3398424" y="2833622"/>
            <a:ext cx="907110" cy="2493050"/>
            <a:chOff x="9055100" y="5108575"/>
            <a:chExt cx="1438276" cy="3952875"/>
          </a:xfrm>
        </p:grpSpPr>
        <p:sp>
          <p:nvSpPr>
            <p:cNvPr id="227" name="Freeform 63">
              <a:extLst>
                <a:ext uri="{FF2B5EF4-FFF2-40B4-BE49-F238E27FC236}">
                  <a16:creationId xmlns:a16="http://schemas.microsoft.com/office/drawing/2014/main" id="{38BB22A0-238C-45C7-87BA-C0FB1F0AD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8913" y="8775700"/>
              <a:ext cx="71438" cy="63500"/>
            </a:xfrm>
            <a:custGeom>
              <a:avLst/>
              <a:gdLst>
                <a:gd name="T0" fmla="*/ 37 w 45"/>
                <a:gd name="T1" fmla="*/ 0 h 40"/>
                <a:gd name="T2" fmla="*/ 45 w 45"/>
                <a:gd name="T3" fmla="*/ 36 h 40"/>
                <a:gd name="T4" fmla="*/ 8 w 45"/>
                <a:gd name="T5" fmla="*/ 40 h 40"/>
                <a:gd name="T6" fmla="*/ 0 w 45"/>
                <a:gd name="T7" fmla="*/ 2 h 40"/>
                <a:gd name="T8" fmla="*/ 37 w 4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0">
                  <a:moveTo>
                    <a:pt x="37" y="0"/>
                  </a:moveTo>
                  <a:lnTo>
                    <a:pt x="45" y="36"/>
                  </a:lnTo>
                  <a:lnTo>
                    <a:pt x="8" y="40"/>
                  </a:lnTo>
                  <a:lnTo>
                    <a:pt x="0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B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B0E122E0-C180-47AF-97B7-7D0569F5E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8913" y="8775700"/>
              <a:ext cx="71438" cy="63500"/>
            </a:xfrm>
            <a:custGeom>
              <a:avLst/>
              <a:gdLst>
                <a:gd name="T0" fmla="*/ 37 w 45"/>
                <a:gd name="T1" fmla="*/ 0 h 40"/>
                <a:gd name="T2" fmla="*/ 45 w 45"/>
                <a:gd name="T3" fmla="*/ 36 h 40"/>
                <a:gd name="T4" fmla="*/ 8 w 45"/>
                <a:gd name="T5" fmla="*/ 40 h 40"/>
                <a:gd name="T6" fmla="*/ 0 w 45"/>
                <a:gd name="T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0">
                  <a:moveTo>
                    <a:pt x="37" y="0"/>
                  </a:moveTo>
                  <a:lnTo>
                    <a:pt x="45" y="36"/>
                  </a:lnTo>
                  <a:lnTo>
                    <a:pt x="8" y="4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29" name="Freeform 65">
              <a:extLst>
                <a:ext uri="{FF2B5EF4-FFF2-40B4-BE49-F238E27FC236}">
                  <a16:creationId xmlns:a16="http://schemas.microsoft.com/office/drawing/2014/main" id="{FCD1CB0B-DC80-4B57-AB28-F68D0729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838" y="8829675"/>
              <a:ext cx="65088" cy="76200"/>
            </a:xfrm>
            <a:custGeom>
              <a:avLst/>
              <a:gdLst>
                <a:gd name="T0" fmla="*/ 41 w 41"/>
                <a:gd name="T1" fmla="*/ 12 h 48"/>
                <a:gd name="T2" fmla="*/ 37 w 41"/>
                <a:gd name="T3" fmla="*/ 48 h 48"/>
                <a:gd name="T4" fmla="*/ 0 w 41"/>
                <a:gd name="T5" fmla="*/ 40 h 48"/>
                <a:gd name="T6" fmla="*/ 4 w 41"/>
                <a:gd name="T7" fmla="*/ 0 h 48"/>
                <a:gd name="T8" fmla="*/ 41 w 41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8">
                  <a:moveTo>
                    <a:pt x="41" y="12"/>
                  </a:moveTo>
                  <a:lnTo>
                    <a:pt x="37" y="48"/>
                  </a:lnTo>
                  <a:lnTo>
                    <a:pt x="0" y="40"/>
                  </a:lnTo>
                  <a:lnTo>
                    <a:pt x="4" y="0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FB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30" name="Freeform 66">
              <a:extLst>
                <a:ext uri="{FF2B5EF4-FFF2-40B4-BE49-F238E27FC236}">
                  <a16:creationId xmlns:a16="http://schemas.microsoft.com/office/drawing/2014/main" id="{C2FA6017-DF51-48E9-B688-192BCCFC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838" y="8829675"/>
              <a:ext cx="65088" cy="76200"/>
            </a:xfrm>
            <a:custGeom>
              <a:avLst/>
              <a:gdLst>
                <a:gd name="T0" fmla="*/ 41 w 41"/>
                <a:gd name="T1" fmla="*/ 12 h 48"/>
                <a:gd name="T2" fmla="*/ 37 w 41"/>
                <a:gd name="T3" fmla="*/ 48 h 48"/>
                <a:gd name="T4" fmla="*/ 0 w 41"/>
                <a:gd name="T5" fmla="*/ 40 h 48"/>
                <a:gd name="T6" fmla="*/ 4 w 41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8">
                  <a:moveTo>
                    <a:pt x="41" y="12"/>
                  </a:moveTo>
                  <a:lnTo>
                    <a:pt x="37" y="48"/>
                  </a:lnTo>
                  <a:lnTo>
                    <a:pt x="0" y="4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31" name="Freeform 67">
              <a:extLst>
                <a:ext uri="{FF2B5EF4-FFF2-40B4-BE49-F238E27FC236}">
                  <a16:creationId xmlns:a16="http://schemas.microsoft.com/office/drawing/2014/main" id="{574CA628-F244-4030-9D61-7D055C6CC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5276850"/>
              <a:ext cx="71438" cy="100013"/>
            </a:xfrm>
            <a:custGeom>
              <a:avLst/>
              <a:gdLst>
                <a:gd name="T0" fmla="*/ 5 w 22"/>
                <a:gd name="T1" fmla="*/ 31 h 31"/>
                <a:gd name="T2" fmla="*/ 22 w 22"/>
                <a:gd name="T3" fmla="*/ 30 h 31"/>
                <a:gd name="T4" fmla="*/ 19 w 22"/>
                <a:gd name="T5" fmla="*/ 13 h 31"/>
                <a:gd name="T6" fmla="*/ 17 w 22"/>
                <a:gd name="T7" fmla="*/ 4 h 31"/>
                <a:gd name="T8" fmla="*/ 17 w 22"/>
                <a:gd name="T9" fmla="*/ 3 h 31"/>
                <a:gd name="T10" fmla="*/ 0 w 22"/>
                <a:gd name="T11" fmla="*/ 0 h 31"/>
                <a:gd name="T12" fmla="*/ 1 w 22"/>
                <a:gd name="T13" fmla="*/ 7 h 31"/>
                <a:gd name="T14" fmla="*/ 2 w 22"/>
                <a:gd name="T15" fmla="*/ 14 h 31"/>
                <a:gd name="T16" fmla="*/ 2 w 22"/>
                <a:gd name="T17" fmla="*/ 14 h 31"/>
                <a:gd name="T18" fmla="*/ 5 w 22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1">
                  <a:moveTo>
                    <a:pt x="5" y="31"/>
                  </a:moveTo>
                  <a:cubicBezTo>
                    <a:pt x="6" y="31"/>
                    <a:pt x="22" y="30"/>
                    <a:pt x="22" y="3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1" y="7"/>
                  </a:cubicBezTo>
                  <a:cubicBezTo>
                    <a:pt x="1" y="9"/>
                    <a:pt x="2" y="12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22"/>
                    <a:pt x="5" y="30"/>
                    <a:pt x="5" y="31"/>
                  </a:cubicBezTo>
                  <a:close/>
                </a:path>
              </a:pathLst>
            </a:custGeom>
            <a:solidFill>
              <a:srgbClr val="FB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32" name="Freeform 68">
              <a:extLst>
                <a:ext uri="{FF2B5EF4-FFF2-40B4-BE49-F238E27FC236}">
                  <a16:creationId xmlns:a16="http://schemas.microsoft.com/office/drawing/2014/main" id="{3E3B993E-B73D-46BA-A41D-7E3C36208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5114925"/>
              <a:ext cx="30163" cy="149225"/>
            </a:xfrm>
            <a:custGeom>
              <a:avLst/>
              <a:gdLst>
                <a:gd name="T0" fmla="*/ 0 w 9"/>
                <a:gd name="T1" fmla="*/ 0 h 47"/>
                <a:gd name="T2" fmla="*/ 7 w 9"/>
                <a:gd name="T3" fmla="*/ 28 h 47"/>
                <a:gd name="T4" fmla="*/ 1 w 9"/>
                <a:gd name="T5" fmla="*/ 29 h 47"/>
                <a:gd name="T6" fmla="*/ 0 w 9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7">
                  <a:moveTo>
                    <a:pt x="0" y="0"/>
                  </a:moveTo>
                  <a:cubicBezTo>
                    <a:pt x="0" y="0"/>
                    <a:pt x="4" y="8"/>
                    <a:pt x="7" y="28"/>
                  </a:cubicBezTo>
                  <a:cubicBezTo>
                    <a:pt x="9" y="47"/>
                    <a:pt x="1" y="29"/>
                    <a:pt x="1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B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33" name="Freeform 69">
              <a:extLst>
                <a:ext uri="{FF2B5EF4-FFF2-40B4-BE49-F238E27FC236}">
                  <a16:creationId xmlns:a16="http://schemas.microsoft.com/office/drawing/2014/main" id="{B72B80CF-6AD0-4D61-B59E-213444716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8738" y="6907213"/>
              <a:ext cx="120650" cy="250825"/>
            </a:xfrm>
            <a:custGeom>
              <a:avLst/>
              <a:gdLst>
                <a:gd name="T0" fmla="*/ 33 w 38"/>
                <a:gd name="T1" fmla="*/ 28 h 79"/>
                <a:gd name="T2" fmla="*/ 20 w 38"/>
                <a:gd name="T3" fmla="*/ 73 h 79"/>
                <a:gd name="T4" fmla="*/ 11 w 38"/>
                <a:gd name="T5" fmla="*/ 79 h 79"/>
                <a:gd name="T6" fmla="*/ 0 w 38"/>
                <a:gd name="T7" fmla="*/ 9 h 79"/>
                <a:gd name="T8" fmla="*/ 18 w 38"/>
                <a:gd name="T9" fmla="*/ 8 h 79"/>
                <a:gd name="T10" fmla="*/ 33 w 38"/>
                <a:gd name="T11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9">
                  <a:moveTo>
                    <a:pt x="33" y="28"/>
                  </a:moveTo>
                  <a:cubicBezTo>
                    <a:pt x="33" y="28"/>
                    <a:pt x="38" y="43"/>
                    <a:pt x="20" y="73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6" y="15"/>
                    <a:pt x="18" y="8"/>
                  </a:cubicBezTo>
                  <a:cubicBezTo>
                    <a:pt x="31" y="0"/>
                    <a:pt x="33" y="28"/>
                    <a:pt x="33" y="28"/>
                  </a:cubicBezTo>
                  <a:close/>
                </a:path>
              </a:pathLst>
            </a:custGeom>
            <a:solidFill>
              <a:srgbClr val="FB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34" name="Freeform 70">
              <a:extLst>
                <a:ext uri="{FF2B5EF4-FFF2-40B4-BE49-F238E27FC236}">
                  <a16:creationId xmlns:a16="http://schemas.microsoft.com/office/drawing/2014/main" id="{60E2EB2A-4966-4144-8DFB-F46DCA963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7988" y="8867775"/>
              <a:ext cx="163513" cy="193675"/>
            </a:xfrm>
            <a:custGeom>
              <a:avLst/>
              <a:gdLst>
                <a:gd name="T0" fmla="*/ 44 w 51"/>
                <a:gd name="T1" fmla="*/ 7 h 61"/>
                <a:gd name="T2" fmla="*/ 49 w 51"/>
                <a:gd name="T3" fmla="*/ 38 h 61"/>
                <a:gd name="T4" fmla="*/ 49 w 51"/>
                <a:gd name="T5" fmla="*/ 47 h 61"/>
                <a:gd name="T6" fmla="*/ 48 w 51"/>
                <a:gd name="T7" fmla="*/ 48 h 61"/>
                <a:gd name="T8" fmla="*/ 19 w 51"/>
                <a:gd name="T9" fmla="*/ 57 h 61"/>
                <a:gd name="T10" fmla="*/ 1 w 51"/>
                <a:gd name="T11" fmla="*/ 46 h 61"/>
                <a:gd name="T12" fmla="*/ 3 w 51"/>
                <a:gd name="T13" fmla="*/ 39 h 61"/>
                <a:gd name="T14" fmla="*/ 18 w 51"/>
                <a:gd name="T15" fmla="*/ 19 h 61"/>
                <a:gd name="T16" fmla="*/ 19 w 51"/>
                <a:gd name="T17" fmla="*/ 0 h 61"/>
                <a:gd name="T18" fmla="*/ 44 w 51"/>
                <a:gd name="T19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61">
                  <a:moveTo>
                    <a:pt x="44" y="7"/>
                  </a:moveTo>
                  <a:cubicBezTo>
                    <a:pt x="43" y="17"/>
                    <a:pt x="45" y="27"/>
                    <a:pt x="49" y="38"/>
                  </a:cubicBezTo>
                  <a:cubicBezTo>
                    <a:pt x="51" y="41"/>
                    <a:pt x="50" y="45"/>
                    <a:pt x="49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2" y="58"/>
                    <a:pt x="29" y="61"/>
                    <a:pt x="19" y="57"/>
                  </a:cubicBezTo>
                  <a:cubicBezTo>
                    <a:pt x="12" y="54"/>
                    <a:pt x="7" y="51"/>
                    <a:pt x="1" y="46"/>
                  </a:cubicBezTo>
                  <a:cubicBezTo>
                    <a:pt x="0" y="43"/>
                    <a:pt x="0" y="40"/>
                    <a:pt x="3" y="39"/>
                  </a:cubicBezTo>
                  <a:cubicBezTo>
                    <a:pt x="11" y="34"/>
                    <a:pt x="16" y="27"/>
                    <a:pt x="18" y="19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44" y="7"/>
                  </a:lnTo>
                  <a:close/>
                </a:path>
              </a:pathLst>
            </a:custGeom>
            <a:solidFill>
              <a:srgbClr val="494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35" name="Freeform 71">
              <a:extLst>
                <a:ext uri="{FF2B5EF4-FFF2-40B4-BE49-F238E27FC236}">
                  <a16:creationId xmlns:a16="http://schemas.microsoft.com/office/drawing/2014/main" id="{A1B20B39-F17F-4946-BE70-7B756539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963" y="8807450"/>
              <a:ext cx="211138" cy="244475"/>
            </a:xfrm>
            <a:custGeom>
              <a:avLst/>
              <a:gdLst>
                <a:gd name="T0" fmla="*/ 60 w 66"/>
                <a:gd name="T1" fmla="*/ 6 h 77"/>
                <a:gd name="T2" fmla="*/ 66 w 66"/>
                <a:gd name="T3" fmla="*/ 43 h 77"/>
                <a:gd name="T4" fmla="*/ 66 w 66"/>
                <a:gd name="T5" fmla="*/ 45 h 77"/>
                <a:gd name="T6" fmla="*/ 63 w 66"/>
                <a:gd name="T7" fmla="*/ 67 h 77"/>
                <a:gd name="T8" fmla="*/ 57 w 66"/>
                <a:gd name="T9" fmla="*/ 72 h 77"/>
                <a:gd name="T10" fmla="*/ 9 w 66"/>
                <a:gd name="T11" fmla="*/ 77 h 77"/>
                <a:gd name="T12" fmla="*/ 7 w 66"/>
                <a:gd name="T13" fmla="*/ 77 h 77"/>
                <a:gd name="T14" fmla="*/ 7 w 66"/>
                <a:gd name="T15" fmla="*/ 77 h 77"/>
                <a:gd name="T16" fmla="*/ 3 w 66"/>
                <a:gd name="T17" fmla="*/ 66 h 77"/>
                <a:gd name="T18" fmla="*/ 11 w 66"/>
                <a:gd name="T19" fmla="*/ 56 h 77"/>
                <a:gd name="T20" fmla="*/ 22 w 66"/>
                <a:gd name="T21" fmla="*/ 42 h 77"/>
                <a:gd name="T22" fmla="*/ 22 w 66"/>
                <a:gd name="T23" fmla="*/ 40 h 77"/>
                <a:gd name="T24" fmla="*/ 34 w 66"/>
                <a:gd name="T25" fmla="*/ 8 h 77"/>
                <a:gd name="T26" fmla="*/ 38 w 66"/>
                <a:gd name="T27" fmla="*/ 4 h 77"/>
                <a:gd name="T28" fmla="*/ 51 w 66"/>
                <a:gd name="T29" fmla="*/ 1 h 77"/>
                <a:gd name="T30" fmla="*/ 60 w 66"/>
                <a:gd name="T31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7">
                  <a:moveTo>
                    <a:pt x="60" y="6"/>
                  </a:move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6" y="44"/>
                    <a:pt x="66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70"/>
                    <a:pt x="60" y="72"/>
                    <a:pt x="57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2" y="76"/>
                    <a:pt x="0" y="70"/>
                    <a:pt x="3" y="66"/>
                  </a:cubicBezTo>
                  <a:cubicBezTo>
                    <a:pt x="6" y="62"/>
                    <a:pt x="10" y="57"/>
                    <a:pt x="11" y="56"/>
                  </a:cubicBezTo>
                  <a:cubicBezTo>
                    <a:pt x="12" y="55"/>
                    <a:pt x="20" y="45"/>
                    <a:pt x="22" y="42"/>
                  </a:cubicBezTo>
                  <a:cubicBezTo>
                    <a:pt x="22" y="42"/>
                    <a:pt x="22" y="41"/>
                    <a:pt x="22" y="4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6" y="5"/>
                    <a:pt x="38" y="4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5" y="0"/>
                    <a:pt x="59" y="2"/>
                    <a:pt x="60" y="6"/>
                  </a:cubicBezTo>
                  <a:close/>
                </a:path>
              </a:pathLst>
            </a:custGeom>
            <a:solidFill>
              <a:srgbClr val="494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36" name="Freeform 72">
              <a:extLst>
                <a:ext uri="{FF2B5EF4-FFF2-40B4-BE49-F238E27FC236}">
                  <a16:creationId xmlns:a16="http://schemas.microsoft.com/office/drawing/2014/main" id="{36A996DD-8126-40E9-9FAE-EBF98701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6862763"/>
              <a:ext cx="614363" cy="2005013"/>
            </a:xfrm>
            <a:custGeom>
              <a:avLst/>
              <a:gdLst>
                <a:gd name="T0" fmla="*/ 0 w 192"/>
                <a:gd name="T1" fmla="*/ 622 h 630"/>
                <a:gd name="T2" fmla="*/ 27 w 192"/>
                <a:gd name="T3" fmla="*/ 628 h 630"/>
                <a:gd name="T4" fmla="*/ 36 w 192"/>
                <a:gd name="T5" fmla="*/ 630 h 630"/>
                <a:gd name="T6" fmla="*/ 80 w 192"/>
                <a:gd name="T7" fmla="*/ 438 h 630"/>
                <a:gd name="T8" fmla="*/ 98 w 192"/>
                <a:gd name="T9" fmla="*/ 358 h 630"/>
                <a:gd name="T10" fmla="*/ 106 w 192"/>
                <a:gd name="T11" fmla="*/ 331 h 630"/>
                <a:gd name="T12" fmla="*/ 106 w 192"/>
                <a:gd name="T13" fmla="*/ 331 h 630"/>
                <a:gd name="T14" fmla="*/ 164 w 192"/>
                <a:gd name="T15" fmla="*/ 123 h 630"/>
                <a:gd name="T16" fmla="*/ 176 w 192"/>
                <a:gd name="T17" fmla="*/ 113 h 630"/>
                <a:gd name="T18" fmla="*/ 192 w 192"/>
                <a:gd name="T19" fmla="*/ 22 h 630"/>
                <a:gd name="T20" fmla="*/ 91 w 192"/>
                <a:gd name="T21" fmla="*/ 0 h 630"/>
                <a:gd name="T22" fmla="*/ 90 w 192"/>
                <a:gd name="T23" fmla="*/ 2 h 630"/>
                <a:gd name="T24" fmla="*/ 32 w 192"/>
                <a:gd name="T25" fmla="*/ 294 h 630"/>
                <a:gd name="T26" fmla="*/ 32 w 192"/>
                <a:gd name="T27" fmla="*/ 294 h 630"/>
                <a:gd name="T28" fmla="*/ 30 w 192"/>
                <a:gd name="T29" fmla="*/ 349 h 630"/>
                <a:gd name="T30" fmla="*/ 6 w 192"/>
                <a:gd name="T31" fmla="*/ 487 h 630"/>
                <a:gd name="T32" fmla="*/ 0 w 192"/>
                <a:gd name="T33" fmla="*/ 622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630">
                  <a:moveTo>
                    <a:pt x="0" y="622"/>
                  </a:moveTo>
                  <a:cubicBezTo>
                    <a:pt x="27" y="628"/>
                    <a:pt x="27" y="628"/>
                    <a:pt x="27" y="628"/>
                  </a:cubicBezTo>
                  <a:cubicBezTo>
                    <a:pt x="36" y="630"/>
                    <a:pt x="36" y="630"/>
                    <a:pt x="36" y="630"/>
                  </a:cubicBezTo>
                  <a:cubicBezTo>
                    <a:pt x="38" y="578"/>
                    <a:pt x="55" y="511"/>
                    <a:pt x="80" y="438"/>
                  </a:cubicBezTo>
                  <a:cubicBezTo>
                    <a:pt x="84" y="406"/>
                    <a:pt x="89" y="379"/>
                    <a:pt x="98" y="358"/>
                  </a:cubicBezTo>
                  <a:cubicBezTo>
                    <a:pt x="106" y="331"/>
                    <a:pt x="106" y="331"/>
                    <a:pt x="106" y="331"/>
                  </a:cubicBezTo>
                  <a:cubicBezTo>
                    <a:pt x="106" y="331"/>
                    <a:pt x="106" y="331"/>
                    <a:pt x="106" y="331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92" y="22"/>
                    <a:pt x="192" y="22"/>
                    <a:pt x="192" y="2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1"/>
                    <a:pt x="90" y="1"/>
                    <a:pt x="90" y="2"/>
                  </a:cubicBezTo>
                  <a:cubicBezTo>
                    <a:pt x="62" y="60"/>
                    <a:pt x="38" y="184"/>
                    <a:pt x="32" y="294"/>
                  </a:cubicBezTo>
                  <a:cubicBezTo>
                    <a:pt x="32" y="294"/>
                    <a:pt x="32" y="294"/>
                    <a:pt x="32" y="294"/>
                  </a:cubicBezTo>
                  <a:cubicBezTo>
                    <a:pt x="31" y="313"/>
                    <a:pt x="30" y="331"/>
                    <a:pt x="30" y="349"/>
                  </a:cubicBezTo>
                  <a:cubicBezTo>
                    <a:pt x="11" y="393"/>
                    <a:pt x="3" y="439"/>
                    <a:pt x="6" y="487"/>
                  </a:cubicBezTo>
                  <a:lnTo>
                    <a:pt x="0" y="622"/>
                  </a:ln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37" name="Freeform 73">
              <a:extLst>
                <a:ext uri="{FF2B5EF4-FFF2-40B4-BE49-F238E27FC236}">
                  <a16:creationId xmlns:a16="http://schemas.microsoft.com/office/drawing/2014/main" id="{6C926EAC-F0C4-4F96-B9E2-2C64501A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9175" y="6907213"/>
              <a:ext cx="520700" cy="1890713"/>
            </a:xfrm>
            <a:custGeom>
              <a:avLst/>
              <a:gdLst>
                <a:gd name="T0" fmla="*/ 0 w 163"/>
                <a:gd name="T1" fmla="*/ 88 h 594"/>
                <a:gd name="T2" fmla="*/ 0 w 163"/>
                <a:gd name="T3" fmla="*/ 91 h 594"/>
                <a:gd name="T4" fmla="*/ 1 w 163"/>
                <a:gd name="T5" fmla="*/ 99 h 594"/>
                <a:gd name="T6" fmla="*/ 12 w 163"/>
                <a:gd name="T7" fmla="*/ 111 h 594"/>
                <a:gd name="T8" fmla="*/ 32 w 163"/>
                <a:gd name="T9" fmla="*/ 323 h 594"/>
                <a:gd name="T10" fmla="*/ 35 w 163"/>
                <a:gd name="T11" fmla="*/ 335 h 594"/>
                <a:gd name="T12" fmla="*/ 55 w 163"/>
                <a:gd name="T13" fmla="*/ 372 h 594"/>
                <a:gd name="T14" fmla="*/ 56 w 163"/>
                <a:gd name="T15" fmla="*/ 375 h 594"/>
                <a:gd name="T16" fmla="*/ 131 w 163"/>
                <a:gd name="T17" fmla="*/ 594 h 594"/>
                <a:gd name="T18" fmla="*/ 138 w 163"/>
                <a:gd name="T19" fmla="*/ 592 h 594"/>
                <a:gd name="T20" fmla="*/ 163 w 163"/>
                <a:gd name="T21" fmla="*/ 588 h 594"/>
                <a:gd name="T22" fmla="*/ 142 w 163"/>
                <a:gd name="T23" fmla="*/ 403 h 594"/>
                <a:gd name="T24" fmla="*/ 141 w 163"/>
                <a:gd name="T25" fmla="*/ 398 h 594"/>
                <a:gd name="T26" fmla="*/ 105 w 163"/>
                <a:gd name="T27" fmla="*/ 325 h 594"/>
                <a:gd name="T28" fmla="*/ 100 w 163"/>
                <a:gd name="T29" fmla="*/ 0 h 594"/>
                <a:gd name="T30" fmla="*/ 8 w 163"/>
                <a:gd name="T31" fmla="*/ 13 h 594"/>
                <a:gd name="T32" fmla="*/ 5 w 163"/>
                <a:gd name="T33" fmla="*/ 33 h 594"/>
                <a:gd name="T34" fmla="*/ 0 w 163"/>
                <a:gd name="T35" fmla="*/ 8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594">
                  <a:moveTo>
                    <a:pt x="0" y="88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6"/>
                    <a:pt x="1" y="99"/>
                  </a:cubicBezTo>
                  <a:cubicBezTo>
                    <a:pt x="1" y="101"/>
                    <a:pt x="12" y="109"/>
                    <a:pt x="12" y="111"/>
                  </a:cubicBezTo>
                  <a:cubicBezTo>
                    <a:pt x="17" y="178"/>
                    <a:pt x="24" y="262"/>
                    <a:pt x="32" y="323"/>
                  </a:cubicBezTo>
                  <a:cubicBezTo>
                    <a:pt x="32" y="328"/>
                    <a:pt x="33" y="332"/>
                    <a:pt x="35" y="335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5" y="373"/>
                    <a:pt x="56" y="374"/>
                    <a:pt x="56" y="375"/>
                  </a:cubicBezTo>
                  <a:cubicBezTo>
                    <a:pt x="131" y="594"/>
                    <a:pt x="131" y="594"/>
                    <a:pt x="131" y="594"/>
                  </a:cubicBezTo>
                  <a:cubicBezTo>
                    <a:pt x="138" y="592"/>
                    <a:pt x="138" y="592"/>
                    <a:pt x="138" y="592"/>
                  </a:cubicBezTo>
                  <a:cubicBezTo>
                    <a:pt x="163" y="588"/>
                    <a:pt x="163" y="588"/>
                    <a:pt x="163" y="588"/>
                  </a:cubicBezTo>
                  <a:cubicBezTo>
                    <a:pt x="151" y="548"/>
                    <a:pt x="145" y="483"/>
                    <a:pt x="142" y="403"/>
                  </a:cubicBezTo>
                  <a:cubicBezTo>
                    <a:pt x="142" y="401"/>
                    <a:pt x="142" y="399"/>
                    <a:pt x="141" y="398"/>
                  </a:cubicBezTo>
                  <a:cubicBezTo>
                    <a:pt x="136" y="371"/>
                    <a:pt x="121" y="348"/>
                    <a:pt x="105" y="325"/>
                  </a:cubicBezTo>
                  <a:cubicBezTo>
                    <a:pt x="121" y="216"/>
                    <a:pt x="131" y="69"/>
                    <a:pt x="100" y="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8"/>
                    <a:pt x="7" y="24"/>
                    <a:pt x="5" y="33"/>
                  </a:cubicBezTo>
                  <a:cubicBezTo>
                    <a:pt x="3" y="47"/>
                    <a:pt x="0" y="65"/>
                    <a:pt x="0" y="88"/>
                  </a:cubicBez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38" name="Freeform 74">
              <a:extLst>
                <a:ext uri="{FF2B5EF4-FFF2-40B4-BE49-F238E27FC236}">
                  <a16:creationId xmlns:a16="http://schemas.microsoft.com/office/drawing/2014/main" id="{83D7D3BD-1FBD-4635-B79F-6D3A710CC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9300" y="5903913"/>
              <a:ext cx="601663" cy="1057275"/>
            </a:xfrm>
            <a:custGeom>
              <a:avLst/>
              <a:gdLst>
                <a:gd name="T0" fmla="*/ 0 w 188"/>
                <a:gd name="T1" fmla="*/ 65 h 332"/>
                <a:gd name="T2" fmla="*/ 0 w 188"/>
                <a:gd name="T3" fmla="*/ 301 h 332"/>
                <a:gd name="T4" fmla="*/ 8 w 188"/>
                <a:gd name="T5" fmla="*/ 308 h 332"/>
                <a:gd name="T6" fmla="*/ 143 w 188"/>
                <a:gd name="T7" fmla="*/ 328 h 332"/>
                <a:gd name="T8" fmla="*/ 184 w 188"/>
                <a:gd name="T9" fmla="*/ 315 h 332"/>
                <a:gd name="T10" fmla="*/ 166 w 188"/>
                <a:gd name="T11" fmla="*/ 95 h 332"/>
                <a:gd name="T12" fmla="*/ 174 w 188"/>
                <a:gd name="T13" fmla="*/ 62 h 332"/>
                <a:gd name="T14" fmla="*/ 174 w 188"/>
                <a:gd name="T15" fmla="*/ 62 h 332"/>
                <a:gd name="T16" fmla="*/ 185 w 188"/>
                <a:gd name="T17" fmla="*/ 23 h 332"/>
                <a:gd name="T18" fmla="*/ 17 w 188"/>
                <a:gd name="T19" fmla="*/ 5 h 332"/>
                <a:gd name="T20" fmla="*/ 0 w 188"/>
                <a:gd name="T21" fmla="*/ 65 h 332"/>
                <a:gd name="T22" fmla="*/ 0 w 188"/>
                <a:gd name="T23" fmla="*/ 6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332">
                  <a:moveTo>
                    <a:pt x="0" y="65"/>
                  </a:moveTo>
                  <a:cubicBezTo>
                    <a:pt x="37" y="171"/>
                    <a:pt x="26" y="204"/>
                    <a:pt x="0" y="301"/>
                  </a:cubicBezTo>
                  <a:cubicBezTo>
                    <a:pt x="2" y="303"/>
                    <a:pt x="5" y="306"/>
                    <a:pt x="8" y="308"/>
                  </a:cubicBezTo>
                  <a:cubicBezTo>
                    <a:pt x="35" y="324"/>
                    <a:pt x="99" y="332"/>
                    <a:pt x="143" y="328"/>
                  </a:cubicBezTo>
                  <a:cubicBezTo>
                    <a:pt x="163" y="326"/>
                    <a:pt x="178" y="322"/>
                    <a:pt x="184" y="315"/>
                  </a:cubicBezTo>
                  <a:cubicBezTo>
                    <a:pt x="165" y="230"/>
                    <a:pt x="160" y="195"/>
                    <a:pt x="166" y="95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8" y="16"/>
                    <a:pt x="20" y="0"/>
                    <a:pt x="17" y="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494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39" name="Freeform 75">
              <a:extLst>
                <a:ext uri="{FF2B5EF4-FFF2-40B4-BE49-F238E27FC236}">
                  <a16:creationId xmlns:a16="http://schemas.microsoft.com/office/drawing/2014/main" id="{5582DE2D-FD5D-4E78-9981-424A9559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5" y="6102350"/>
              <a:ext cx="268288" cy="846138"/>
            </a:xfrm>
            <a:custGeom>
              <a:avLst/>
              <a:gdLst>
                <a:gd name="T0" fmla="*/ 35 w 84"/>
                <a:gd name="T1" fmla="*/ 266 h 266"/>
                <a:gd name="T2" fmla="*/ 81 w 84"/>
                <a:gd name="T3" fmla="*/ 252 h 266"/>
                <a:gd name="T4" fmla="*/ 83 w 84"/>
                <a:gd name="T5" fmla="*/ 244 h 266"/>
                <a:gd name="T6" fmla="*/ 58 w 84"/>
                <a:gd name="T7" fmla="*/ 33 h 266"/>
                <a:gd name="T8" fmla="*/ 66 w 84"/>
                <a:gd name="T9" fmla="*/ 0 h 266"/>
                <a:gd name="T10" fmla="*/ 35 w 84"/>
                <a:gd name="T11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66">
                  <a:moveTo>
                    <a:pt x="35" y="266"/>
                  </a:moveTo>
                  <a:cubicBezTo>
                    <a:pt x="52" y="264"/>
                    <a:pt x="71" y="258"/>
                    <a:pt x="81" y="252"/>
                  </a:cubicBezTo>
                  <a:cubicBezTo>
                    <a:pt x="83" y="250"/>
                    <a:pt x="84" y="247"/>
                    <a:pt x="83" y="244"/>
                  </a:cubicBezTo>
                  <a:cubicBezTo>
                    <a:pt x="55" y="159"/>
                    <a:pt x="53" y="132"/>
                    <a:pt x="58" y="3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3"/>
                    <a:pt x="0" y="167"/>
                    <a:pt x="35" y="266"/>
                  </a:cubicBezTo>
                  <a:close/>
                </a:path>
              </a:pathLst>
            </a:custGeom>
            <a:solidFill>
              <a:srgbClr val="343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40" name="Freeform 76">
              <a:extLst>
                <a:ext uri="{FF2B5EF4-FFF2-40B4-BE49-F238E27FC236}">
                  <a16:creationId xmlns:a16="http://schemas.microsoft.com/office/drawing/2014/main" id="{DAA828C5-7635-46F7-937C-F448392A6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675" y="5364163"/>
              <a:ext cx="611188" cy="747713"/>
            </a:xfrm>
            <a:custGeom>
              <a:avLst/>
              <a:gdLst>
                <a:gd name="T0" fmla="*/ 191 w 191"/>
                <a:gd name="T1" fmla="*/ 175 h 235"/>
                <a:gd name="T2" fmla="*/ 51 w 191"/>
                <a:gd name="T3" fmla="*/ 128 h 235"/>
                <a:gd name="T4" fmla="*/ 30 w 191"/>
                <a:gd name="T5" fmla="*/ 1 h 235"/>
                <a:gd name="T6" fmla="*/ 0 w 191"/>
                <a:gd name="T7" fmla="*/ 0 h 235"/>
                <a:gd name="T8" fmla="*/ 9 w 191"/>
                <a:gd name="T9" fmla="*/ 138 h 235"/>
                <a:gd name="T10" fmla="*/ 14 w 191"/>
                <a:gd name="T11" fmla="*/ 149 h 235"/>
                <a:gd name="T12" fmla="*/ 174 w 191"/>
                <a:gd name="T13" fmla="*/ 235 h 235"/>
                <a:gd name="T14" fmla="*/ 191 w 191"/>
                <a:gd name="T15" fmla="*/ 17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235">
                  <a:moveTo>
                    <a:pt x="191" y="175"/>
                  </a:moveTo>
                  <a:cubicBezTo>
                    <a:pt x="132" y="151"/>
                    <a:pt x="81" y="132"/>
                    <a:pt x="51" y="128"/>
                  </a:cubicBezTo>
                  <a:cubicBezTo>
                    <a:pt x="51" y="79"/>
                    <a:pt x="29" y="30"/>
                    <a:pt x="3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0"/>
                    <a:pt x="7" y="102"/>
                    <a:pt x="9" y="138"/>
                  </a:cubicBezTo>
                  <a:cubicBezTo>
                    <a:pt x="9" y="143"/>
                    <a:pt x="11" y="147"/>
                    <a:pt x="14" y="149"/>
                  </a:cubicBezTo>
                  <a:cubicBezTo>
                    <a:pt x="56" y="180"/>
                    <a:pt x="113" y="208"/>
                    <a:pt x="174" y="235"/>
                  </a:cubicBezTo>
                  <a:lnTo>
                    <a:pt x="191" y="175"/>
                  </a:lnTo>
                  <a:close/>
                </a:path>
              </a:pathLst>
            </a:custGeom>
            <a:solidFill>
              <a:srgbClr val="494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41" name="Freeform 77">
              <a:extLst>
                <a:ext uri="{FF2B5EF4-FFF2-40B4-BE49-F238E27FC236}">
                  <a16:creationId xmlns:a16="http://schemas.microsoft.com/office/drawing/2014/main" id="{AC64ACA5-6A89-4AC2-9439-0B4C2FFE9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1588" y="5976938"/>
              <a:ext cx="331788" cy="1019175"/>
            </a:xfrm>
            <a:custGeom>
              <a:avLst/>
              <a:gdLst>
                <a:gd name="T0" fmla="*/ 59 w 104"/>
                <a:gd name="T1" fmla="*/ 190 h 320"/>
                <a:gd name="T2" fmla="*/ 58 w 104"/>
                <a:gd name="T3" fmla="*/ 203 h 320"/>
                <a:gd name="T4" fmla="*/ 46 w 104"/>
                <a:gd name="T5" fmla="*/ 263 h 320"/>
                <a:gd name="T6" fmla="*/ 36 w 104"/>
                <a:gd name="T7" fmla="*/ 300 h 320"/>
                <a:gd name="T8" fmla="*/ 38 w 104"/>
                <a:gd name="T9" fmla="*/ 303 h 320"/>
                <a:gd name="T10" fmla="*/ 38 w 104"/>
                <a:gd name="T11" fmla="*/ 303 h 320"/>
                <a:gd name="T12" fmla="*/ 51 w 104"/>
                <a:gd name="T13" fmla="*/ 320 h 320"/>
                <a:gd name="T14" fmla="*/ 104 w 104"/>
                <a:gd name="T15" fmla="*/ 201 h 320"/>
                <a:gd name="T16" fmla="*/ 103 w 104"/>
                <a:gd name="T17" fmla="*/ 193 h 320"/>
                <a:gd name="T18" fmla="*/ 58 w 104"/>
                <a:gd name="T19" fmla="*/ 78 h 320"/>
                <a:gd name="T20" fmla="*/ 22 w 104"/>
                <a:gd name="T21" fmla="*/ 0 h 320"/>
                <a:gd name="T22" fmla="*/ 3 w 104"/>
                <a:gd name="T23" fmla="*/ 60 h 320"/>
                <a:gd name="T24" fmla="*/ 0 w 104"/>
                <a:gd name="T25" fmla="*/ 68 h 320"/>
                <a:gd name="T26" fmla="*/ 5 w 104"/>
                <a:gd name="T27" fmla="*/ 79 h 320"/>
                <a:gd name="T28" fmla="*/ 59 w 104"/>
                <a:gd name="T29" fmla="*/ 19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320">
                  <a:moveTo>
                    <a:pt x="59" y="190"/>
                  </a:moveTo>
                  <a:cubicBezTo>
                    <a:pt x="61" y="194"/>
                    <a:pt x="61" y="199"/>
                    <a:pt x="58" y="203"/>
                  </a:cubicBezTo>
                  <a:cubicBezTo>
                    <a:pt x="49" y="215"/>
                    <a:pt x="46" y="236"/>
                    <a:pt x="46" y="263"/>
                  </a:cubicBezTo>
                  <a:cubicBezTo>
                    <a:pt x="36" y="300"/>
                    <a:pt x="36" y="300"/>
                    <a:pt x="36" y="300"/>
                  </a:cubicBezTo>
                  <a:cubicBezTo>
                    <a:pt x="38" y="303"/>
                    <a:pt x="38" y="303"/>
                    <a:pt x="38" y="303"/>
                  </a:cubicBezTo>
                  <a:cubicBezTo>
                    <a:pt x="38" y="303"/>
                    <a:pt x="38" y="303"/>
                    <a:pt x="38" y="303"/>
                  </a:cubicBezTo>
                  <a:cubicBezTo>
                    <a:pt x="51" y="320"/>
                    <a:pt x="51" y="320"/>
                    <a:pt x="51" y="320"/>
                  </a:cubicBezTo>
                  <a:cubicBezTo>
                    <a:pt x="77" y="275"/>
                    <a:pt x="96" y="234"/>
                    <a:pt x="104" y="201"/>
                  </a:cubicBezTo>
                  <a:cubicBezTo>
                    <a:pt x="104" y="198"/>
                    <a:pt x="104" y="196"/>
                    <a:pt x="103" y="19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47"/>
                    <a:pt x="45" y="22"/>
                    <a:pt x="22" y="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" y="72"/>
                    <a:pt x="3" y="75"/>
                    <a:pt x="5" y="79"/>
                  </a:cubicBezTo>
                  <a:cubicBezTo>
                    <a:pt x="20" y="119"/>
                    <a:pt x="38" y="157"/>
                    <a:pt x="59" y="190"/>
                  </a:cubicBezTo>
                  <a:close/>
                </a:path>
              </a:pathLst>
            </a:custGeom>
            <a:solidFill>
              <a:srgbClr val="494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42" name="Freeform 78">
              <a:extLst>
                <a:ext uri="{FF2B5EF4-FFF2-40B4-BE49-F238E27FC236}">
                  <a16:creationId xmlns:a16="http://schemas.microsoft.com/office/drawing/2014/main" id="{6B86204E-791C-4D24-BCE1-43137CA47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6169025"/>
              <a:ext cx="211138" cy="773113"/>
            </a:xfrm>
            <a:custGeom>
              <a:avLst/>
              <a:gdLst>
                <a:gd name="T0" fmla="*/ 56 w 66"/>
                <a:gd name="T1" fmla="*/ 130 h 243"/>
                <a:gd name="T2" fmla="*/ 55 w 66"/>
                <a:gd name="T3" fmla="*/ 143 h 243"/>
                <a:gd name="T4" fmla="*/ 43 w 66"/>
                <a:gd name="T5" fmla="*/ 203 h 243"/>
                <a:gd name="T6" fmla="*/ 33 w 66"/>
                <a:gd name="T7" fmla="*/ 240 h 243"/>
                <a:gd name="T8" fmla="*/ 35 w 66"/>
                <a:gd name="T9" fmla="*/ 243 h 243"/>
                <a:gd name="T10" fmla="*/ 35 w 66"/>
                <a:gd name="T11" fmla="*/ 243 h 243"/>
                <a:gd name="T12" fmla="*/ 49 w 66"/>
                <a:gd name="T13" fmla="*/ 202 h 243"/>
                <a:gd name="T14" fmla="*/ 66 w 66"/>
                <a:gd name="T15" fmla="*/ 133 h 243"/>
                <a:gd name="T16" fmla="*/ 65 w 66"/>
                <a:gd name="T17" fmla="*/ 127 h 243"/>
                <a:gd name="T18" fmla="*/ 0 w 66"/>
                <a:gd name="T19" fmla="*/ 0 h 243"/>
                <a:gd name="T20" fmla="*/ 2 w 66"/>
                <a:gd name="T21" fmla="*/ 19 h 243"/>
                <a:gd name="T22" fmla="*/ 56 w 66"/>
                <a:gd name="T23" fmla="*/ 13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243">
                  <a:moveTo>
                    <a:pt x="56" y="130"/>
                  </a:moveTo>
                  <a:cubicBezTo>
                    <a:pt x="58" y="134"/>
                    <a:pt x="58" y="139"/>
                    <a:pt x="55" y="143"/>
                  </a:cubicBezTo>
                  <a:cubicBezTo>
                    <a:pt x="46" y="155"/>
                    <a:pt x="43" y="176"/>
                    <a:pt x="43" y="203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5" y="243"/>
                    <a:pt x="35" y="243"/>
                    <a:pt x="35" y="243"/>
                  </a:cubicBezTo>
                  <a:cubicBezTo>
                    <a:pt x="35" y="243"/>
                    <a:pt x="35" y="243"/>
                    <a:pt x="35" y="243"/>
                  </a:cubicBezTo>
                  <a:cubicBezTo>
                    <a:pt x="49" y="202"/>
                    <a:pt x="49" y="202"/>
                    <a:pt x="49" y="202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6" y="131"/>
                    <a:pt x="66" y="129"/>
                    <a:pt x="65" y="1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59"/>
                    <a:pt x="35" y="97"/>
                    <a:pt x="56" y="130"/>
                  </a:cubicBezTo>
                  <a:close/>
                </a:path>
              </a:pathLst>
            </a:custGeom>
            <a:solidFill>
              <a:srgbClr val="343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43" name="Freeform 79">
              <a:extLst>
                <a:ext uri="{FF2B5EF4-FFF2-40B4-BE49-F238E27FC236}">
                  <a16:creationId xmlns:a16="http://schemas.microsoft.com/office/drawing/2014/main" id="{FEBEEAD6-CF86-4E93-AA12-DBBE28A20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7088" y="5345113"/>
              <a:ext cx="414338" cy="463550"/>
            </a:xfrm>
            <a:custGeom>
              <a:avLst/>
              <a:gdLst>
                <a:gd name="T0" fmla="*/ 1 w 130"/>
                <a:gd name="T1" fmla="*/ 115 h 146"/>
                <a:gd name="T2" fmla="*/ 13 w 130"/>
                <a:gd name="T3" fmla="*/ 140 h 146"/>
                <a:gd name="T4" fmla="*/ 16 w 130"/>
                <a:gd name="T5" fmla="*/ 143 h 146"/>
                <a:gd name="T6" fmla="*/ 24 w 130"/>
                <a:gd name="T7" fmla="*/ 145 h 146"/>
                <a:gd name="T8" fmla="*/ 46 w 130"/>
                <a:gd name="T9" fmla="*/ 134 h 146"/>
                <a:gd name="T10" fmla="*/ 56 w 130"/>
                <a:gd name="T11" fmla="*/ 133 h 146"/>
                <a:gd name="T12" fmla="*/ 89 w 130"/>
                <a:gd name="T13" fmla="*/ 132 h 146"/>
                <a:gd name="T14" fmla="*/ 127 w 130"/>
                <a:gd name="T15" fmla="*/ 87 h 146"/>
                <a:gd name="T16" fmla="*/ 128 w 130"/>
                <a:gd name="T17" fmla="*/ 46 h 146"/>
                <a:gd name="T18" fmla="*/ 125 w 130"/>
                <a:gd name="T19" fmla="*/ 38 h 146"/>
                <a:gd name="T20" fmla="*/ 115 w 130"/>
                <a:gd name="T21" fmla="*/ 22 h 146"/>
                <a:gd name="T22" fmla="*/ 96 w 130"/>
                <a:gd name="T23" fmla="*/ 7 h 146"/>
                <a:gd name="T24" fmla="*/ 50 w 130"/>
                <a:gd name="T25" fmla="*/ 3 h 146"/>
                <a:gd name="T26" fmla="*/ 18 w 130"/>
                <a:gd name="T27" fmla="*/ 19 h 146"/>
                <a:gd name="T28" fmla="*/ 2 w 130"/>
                <a:gd name="T29" fmla="*/ 52 h 146"/>
                <a:gd name="T30" fmla="*/ 3 w 130"/>
                <a:gd name="T31" fmla="*/ 62 h 146"/>
                <a:gd name="T32" fmla="*/ 0 w 130"/>
                <a:gd name="T33" fmla="*/ 108 h 146"/>
                <a:gd name="T34" fmla="*/ 1 w 130"/>
                <a:gd name="T35" fmla="*/ 1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46">
                  <a:moveTo>
                    <a:pt x="1" y="115"/>
                  </a:moveTo>
                  <a:cubicBezTo>
                    <a:pt x="13" y="140"/>
                    <a:pt x="13" y="140"/>
                    <a:pt x="13" y="140"/>
                  </a:cubicBezTo>
                  <a:cubicBezTo>
                    <a:pt x="14" y="142"/>
                    <a:pt x="15" y="143"/>
                    <a:pt x="16" y="143"/>
                  </a:cubicBezTo>
                  <a:cubicBezTo>
                    <a:pt x="19" y="146"/>
                    <a:pt x="21" y="146"/>
                    <a:pt x="24" y="145"/>
                  </a:cubicBezTo>
                  <a:cubicBezTo>
                    <a:pt x="32" y="140"/>
                    <a:pt x="40" y="136"/>
                    <a:pt x="46" y="134"/>
                  </a:cubicBezTo>
                  <a:cubicBezTo>
                    <a:pt x="49" y="133"/>
                    <a:pt x="53" y="132"/>
                    <a:pt x="56" y="133"/>
                  </a:cubicBezTo>
                  <a:cubicBezTo>
                    <a:pt x="66" y="136"/>
                    <a:pt x="77" y="136"/>
                    <a:pt x="89" y="132"/>
                  </a:cubicBezTo>
                  <a:cubicBezTo>
                    <a:pt x="109" y="121"/>
                    <a:pt x="122" y="106"/>
                    <a:pt x="127" y="87"/>
                  </a:cubicBezTo>
                  <a:cubicBezTo>
                    <a:pt x="129" y="72"/>
                    <a:pt x="130" y="59"/>
                    <a:pt x="128" y="46"/>
                  </a:cubicBezTo>
                  <a:cubicBezTo>
                    <a:pt x="127" y="43"/>
                    <a:pt x="126" y="41"/>
                    <a:pt x="125" y="38"/>
                  </a:cubicBezTo>
                  <a:cubicBezTo>
                    <a:pt x="123" y="32"/>
                    <a:pt x="119" y="27"/>
                    <a:pt x="115" y="22"/>
                  </a:cubicBezTo>
                  <a:cubicBezTo>
                    <a:pt x="110" y="16"/>
                    <a:pt x="104" y="11"/>
                    <a:pt x="96" y="7"/>
                  </a:cubicBezTo>
                  <a:cubicBezTo>
                    <a:pt x="81" y="2"/>
                    <a:pt x="66" y="0"/>
                    <a:pt x="50" y="3"/>
                  </a:cubicBezTo>
                  <a:cubicBezTo>
                    <a:pt x="37" y="6"/>
                    <a:pt x="26" y="11"/>
                    <a:pt x="18" y="19"/>
                  </a:cubicBezTo>
                  <a:cubicBezTo>
                    <a:pt x="10" y="28"/>
                    <a:pt x="5" y="39"/>
                    <a:pt x="2" y="52"/>
                  </a:cubicBezTo>
                  <a:cubicBezTo>
                    <a:pt x="3" y="56"/>
                    <a:pt x="3" y="59"/>
                    <a:pt x="3" y="62"/>
                  </a:cubicBezTo>
                  <a:cubicBezTo>
                    <a:pt x="3" y="76"/>
                    <a:pt x="2" y="91"/>
                    <a:pt x="0" y="108"/>
                  </a:cubicBezTo>
                  <a:cubicBezTo>
                    <a:pt x="0" y="110"/>
                    <a:pt x="0" y="113"/>
                    <a:pt x="1" y="115"/>
                  </a:cubicBezTo>
                  <a:close/>
                </a:path>
              </a:pathLst>
            </a:custGeom>
            <a:solidFill>
              <a:srgbClr val="FB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44" name="Freeform 80">
              <a:extLst>
                <a:ext uri="{FF2B5EF4-FFF2-40B4-BE49-F238E27FC236}">
                  <a16:creationId xmlns:a16="http://schemas.microsoft.com/office/drawing/2014/main" id="{CF1C342E-ABA1-443E-B96C-CD6A8FFD9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438" y="5345113"/>
              <a:ext cx="407988" cy="463550"/>
            </a:xfrm>
            <a:custGeom>
              <a:avLst/>
              <a:gdLst>
                <a:gd name="T0" fmla="*/ 13 w 128"/>
                <a:gd name="T1" fmla="*/ 82 h 146"/>
                <a:gd name="T2" fmla="*/ 13 w 128"/>
                <a:gd name="T3" fmla="*/ 99 h 146"/>
                <a:gd name="T4" fmla="*/ 9 w 128"/>
                <a:gd name="T5" fmla="*/ 120 h 146"/>
                <a:gd name="T6" fmla="*/ 13 w 128"/>
                <a:gd name="T7" fmla="*/ 139 h 146"/>
                <a:gd name="T8" fmla="*/ 14 w 128"/>
                <a:gd name="T9" fmla="*/ 143 h 146"/>
                <a:gd name="T10" fmla="*/ 22 w 128"/>
                <a:gd name="T11" fmla="*/ 145 h 146"/>
                <a:gd name="T12" fmla="*/ 44 w 128"/>
                <a:gd name="T13" fmla="*/ 134 h 146"/>
                <a:gd name="T14" fmla="*/ 54 w 128"/>
                <a:gd name="T15" fmla="*/ 133 h 146"/>
                <a:gd name="T16" fmla="*/ 87 w 128"/>
                <a:gd name="T17" fmla="*/ 132 h 146"/>
                <a:gd name="T18" fmla="*/ 125 w 128"/>
                <a:gd name="T19" fmla="*/ 87 h 146"/>
                <a:gd name="T20" fmla="*/ 126 w 128"/>
                <a:gd name="T21" fmla="*/ 46 h 146"/>
                <a:gd name="T22" fmla="*/ 114 w 128"/>
                <a:gd name="T23" fmla="*/ 25 h 146"/>
                <a:gd name="T24" fmla="*/ 113 w 128"/>
                <a:gd name="T25" fmla="*/ 22 h 146"/>
                <a:gd name="T26" fmla="*/ 94 w 128"/>
                <a:gd name="T27" fmla="*/ 7 h 146"/>
                <a:gd name="T28" fmla="*/ 48 w 128"/>
                <a:gd name="T29" fmla="*/ 3 h 146"/>
                <a:gd name="T30" fmla="*/ 16 w 128"/>
                <a:gd name="T31" fmla="*/ 19 h 146"/>
                <a:gd name="T32" fmla="*/ 0 w 128"/>
                <a:gd name="T33" fmla="*/ 52 h 146"/>
                <a:gd name="T34" fmla="*/ 1 w 128"/>
                <a:gd name="T35" fmla="*/ 62 h 146"/>
                <a:gd name="T36" fmla="*/ 9 w 128"/>
                <a:gd name="T37" fmla="*/ 65 h 146"/>
                <a:gd name="T38" fmla="*/ 13 w 128"/>
                <a:gd name="T39" fmla="*/ 8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46">
                  <a:moveTo>
                    <a:pt x="13" y="82"/>
                  </a:moveTo>
                  <a:cubicBezTo>
                    <a:pt x="15" y="88"/>
                    <a:pt x="15" y="94"/>
                    <a:pt x="13" y="99"/>
                  </a:cubicBezTo>
                  <a:cubicBezTo>
                    <a:pt x="10" y="106"/>
                    <a:pt x="9" y="112"/>
                    <a:pt x="9" y="120"/>
                  </a:cubicBezTo>
                  <a:cubicBezTo>
                    <a:pt x="9" y="127"/>
                    <a:pt x="10" y="133"/>
                    <a:pt x="13" y="139"/>
                  </a:cubicBezTo>
                  <a:cubicBezTo>
                    <a:pt x="13" y="141"/>
                    <a:pt x="14" y="142"/>
                    <a:pt x="14" y="143"/>
                  </a:cubicBezTo>
                  <a:cubicBezTo>
                    <a:pt x="17" y="146"/>
                    <a:pt x="19" y="146"/>
                    <a:pt x="22" y="145"/>
                  </a:cubicBezTo>
                  <a:cubicBezTo>
                    <a:pt x="30" y="140"/>
                    <a:pt x="38" y="136"/>
                    <a:pt x="44" y="134"/>
                  </a:cubicBezTo>
                  <a:cubicBezTo>
                    <a:pt x="47" y="133"/>
                    <a:pt x="51" y="132"/>
                    <a:pt x="54" y="133"/>
                  </a:cubicBezTo>
                  <a:cubicBezTo>
                    <a:pt x="64" y="136"/>
                    <a:pt x="75" y="136"/>
                    <a:pt x="87" y="132"/>
                  </a:cubicBezTo>
                  <a:cubicBezTo>
                    <a:pt x="107" y="121"/>
                    <a:pt x="120" y="106"/>
                    <a:pt x="125" y="87"/>
                  </a:cubicBezTo>
                  <a:cubicBezTo>
                    <a:pt x="127" y="72"/>
                    <a:pt x="128" y="59"/>
                    <a:pt x="126" y="46"/>
                  </a:cubicBezTo>
                  <a:cubicBezTo>
                    <a:pt x="119" y="41"/>
                    <a:pt x="114" y="33"/>
                    <a:pt x="114" y="25"/>
                  </a:cubicBezTo>
                  <a:cubicBezTo>
                    <a:pt x="114" y="24"/>
                    <a:pt x="114" y="23"/>
                    <a:pt x="113" y="22"/>
                  </a:cubicBezTo>
                  <a:cubicBezTo>
                    <a:pt x="108" y="16"/>
                    <a:pt x="102" y="11"/>
                    <a:pt x="94" y="7"/>
                  </a:cubicBezTo>
                  <a:cubicBezTo>
                    <a:pt x="79" y="2"/>
                    <a:pt x="64" y="0"/>
                    <a:pt x="48" y="3"/>
                  </a:cubicBezTo>
                  <a:cubicBezTo>
                    <a:pt x="35" y="6"/>
                    <a:pt x="24" y="11"/>
                    <a:pt x="16" y="19"/>
                  </a:cubicBezTo>
                  <a:cubicBezTo>
                    <a:pt x="8" y="28"/>
                    <a:pt x="3" y="39"/>
                    <a:pt x="0" y="52"/>
                  </a:cubicBezTo>
                  <a:cubicBezTo>
                    <a:pt x="1" y="56"/>
                    <a:pt x="1" y="59"/>
                    <a:pt x="1" y="62"/>
                  </a:cubicBezTo>
                  <a:cubicBezTo>
                    <a:pt x="3" y="64"/>
                    <a:pt x="6" y="65"/>
                    <a:pt x="9" y="65"/>
                  </a:cubicBezTo>
                  <a:cubicBezTo>
                    <a:pt x="9" y="71"/>
                    <a:pt x="11" y="77"/>
                    <a:pt x="13" y="82"/>
                  </a:cubicBezTo>
                  <a:close/>
                </a:path>
              </a:pathLst>
            </a:custGeom>
            <a:solidFill>
              <a:srgbClr val="F3B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45" name="Freeform 81">
              <a:extLst>
                <a:ext uri="{FF2B5EF4-FFF2-40B4-BE49-F238E27FC236}">
                  <a16:creationId xmlns:a16="http://schemas.microsoft.com/office/drawing/2014/main" id="{2E153BA1-0DDC-430C-BB25-3066180BA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913" y="5754688"/>
              <a:ext cx="160338" cy="152400"/>
            </a:xfrm>
            <a:custGeom>
              <a:avLst/>
              <a:gdLst>
                <a:gd name="T0" fmla="*/ 95 w 101"/>
                <a:gd name="T1" fmla="*/ 4 h 96"/>
                <a:gd name="T2" fmla="*/ 101 w 101"/>
                <a:gd name="T3" fmla="*/ 96 h 96"/>
                <a:gd name="T4" fmla="*/ 0 w 101"/>
                <a:gd name="T5" fmla="*/ 90 h 96"/>
                <a:gd name="T6" fmla="*/ 4 w 101"/>
                <a:gd name="T7" fmla="*/ 0 h 96"/>
                <a:gd name="T8" fmla="*/ 95 w 101"/>
                <a:gd name="T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6">
                  <a:moveTo>
                    <a:pt x="95" y="4"/>
                  </a:moveTo>
                  <a:lnTo>
                    <a:pt x="101" y="96"/>
                  </a:lnTo>
                  <a:lnTo>
                    <a:pt x="0" y="90"/>
                  </a:lnTo>
                  <a:lnTo>
                    <a:pt x="4" y="0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B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46" name="Freeform 82">
              <a:extLst>
                <a:ext uri="{FF2B5EF4-FFF2-40B4-BE49-F238E27FC236}">
                  <a16:creationId xmlns:a16="http://schemas.microsoft.com/office/drawing/2014/main" id="{1BA3883E-2CB8-4FD8-BC4E-CE35C6986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8513" y="5314950"/>
              <a:ext cx="676275" cy="927100"/>
            </a:xfrm>
            <a:custGeom>
              <a:avLst/>
              <a:gdLst>
                <a:gd name="T0" fmla="*/ 8 w 212"/>
                <a:gd name="T1" fmla="*/ 38 h 291"/>
                <a:gd name="T2" fmla="*/ 29 w 212"/>
                <a:gd name="T3" fmla="*/ 26 h 291"/>
                <a:gd name="T4" fmla="*/ 29 w 212"/>
                <a:gd name="T5" fmla="*/ 26 h 291"/>
                <a:gd name="T6" fmla="*/ 56 w 212"/>
                <a:gd name="T7" fmla="*/ 1 h 291"/>
                <a:gd name="T8" fmla="*/ 69 w 212"/>
                <a:gd name="T9" fmla="*/ 4 h 291"/>
                <a:gd name="T10" fmla="*/ 81 w 212"/>
                <a:gd name="T11" fmla="*/ 4 h 291"/>
                <a:gd name="T12" fmla="*/ 100 w 212"/>
                <a:gd name="T13" fmla="*/ 1 h 291"/>
                <a:gd name="T14" fmla="*/ 129 w 212"/>
                <a:gd name="T15" fmla="*/ 27 h 291"/>
                <a:gd name="T16" fmla="*/ 130 w 212"/>
                <a:gd name="T17" fmla="*/ 33 h 291"/>
                <a:gd name="T18" fmla="*/ 142 w 212"/>
                <a:gd name="T19" fmla="*/ 55 h 291"/>
                <a:gd name="T20" fmla="*/ 164 w 212"/>
                <a:gd name="T21" fmla="*/ 97 h 291"/>
                <a:gd name="T22" fmla="*/ 164 w 212"/>
                <a:gd name="T23" fmla="*/ 101 h 291"/>
                <a:gd name="T24" fmla="*/ 174 w 212"/>
                <a:gd name="T25" fmla="*/ 120 h 291"/>
                <a:gd name="T26" fmla="*/ 202 w 212"/>
                <a:gd name="T27" fmla="*/ 171 h 291"/>
                <a:gd name="T28" fmla="*/ 201 w 212"/>
                <a:gd name="T29" fmla="*/ 183 h 291"/>
                <a:gd name="T30" fmla="*/ 212 w 212"/>
                <a:gd name="T31" fmla="*/ 221 h 291"/>
                <a:gd name="T32" fmla="*/ 144 w 212"/>
                <a:gd name="T33" fmla="*/ 291 h 291"/>
                <a:gd name="T34" fmla="*/ 119 w 212"/>
                <a:gd name="T35" fmla="*/ 287 h 291"/>
                <a:gd name="T36" fmla="*/ 95 w 212"/>
                <a:gd name="T37" fmla="*/ 286 h 291"/>
                <a:gd name="T38" fmla="*/ 67 w 212"/>
                <a:gd name="T39" fmla="*/ 284 h 291"/>
                <a:gd name="T40" fmla="*/ 14 w 212"/>
                <a:gd name="T41" fmla="*/ 223 h 291"/>
                <a:gd name="T42" fmla="*/ 27 w 212"/>
                <a:gd name="T43" fmla="*/ 176 h 291"/>
                <a:gd name="T44" fmla="*/ 29 w 212"/>
                <a:gd name="T45" fmla="*/ 147 h 291"/>
                <a:gd name="T46" fmla="*/ 25 w 212"/>
                <a:gd name="T47" fmla="*/ 127 h 291"/>
                <a:gd name="T48" fmla="*/ 29 w 212"/>
                <a:gd name="T49" fmla="*/ 107 h 291"/>
                <a:gd name="T50" fmla="*/ 29 w 212"/>
                <a:gd name="T51" fmla="*/ 90 h 291"/>
                <a:gd name="T52" fmla="*/ 25 w 212"/>
                <a:gd name="T53" fmla="*/ 73 h 291"/>
                <a:gd name="T54" fmla="*/ 8 w 212"/>
                <a:gd name="T55" fmla="*/ 3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2" h="291">
                  <a:moveTo>
                    <a:pt x="8" y="38"/>
                  </a:moveTo>
                  <a:cubicBezTo>
                    <a:pt x="12" y="30"/>
                    <a:pt x="20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12"/>
                    <a:pt x="42" y="1"/>
                    <a:pt x="56" y="1"/>
                  </a:cubicBezTo>
                  <a:cubicBezTo>
                    <a:pt x="61" y="1"/>
                    <a:pt x="65" y="2"/>
                    <a:pt x="69" y="4"/>
                  </a:cubicBezTo>
                  <a:cubicBezTo>
                    <a:pt x="73" y="6"/>
                    <a:pt x="77" y="6"/>
                    <a:pt x="81" y="4"/>
                  </a:cubicBezTo>
                  <a:cubicBezTo>
                    <a:pt x="87" y="2"/>
                    <a:pt x="94" y="0"/>
                    <a:pt x="100" y="1"/>
                  </a:cubicBezTo>
                  <a:cubicBezTo>
                    <a:pt x="114" y="3"/>
                    <a:pt x="126" y="13"/>
                    <a:pt x="129" y="27"/>
                  </a:cubicBezTo>
                  <a:cubicBezTo>
                    <a:pt x="129" y="29"/>
                    <a:pt x="130" y="31"/>
                    <a:pt x="130" y="33"/>
                  </a:cubicBezTo>
                  <a:cubicBezTo>
                    <a:pt x="131" y="41"/>
                    <a:pt x="135" y="49"/>
                    <a:pt x="142" y="55"/>
                  </a:cubicBezTo>
                  <a:cubicBezTo>
                    <a:pt x="156" y="64"/>
                    <a:pt x="164" y="80"/>
                    <a:pt x="164" y="97"/>
                  </a:cubicBezTo>
                  <a:cubicBezTo>
                    <a:pt x="164" y="98"/>
                    <a:pt x="164" y="99"/>
                    <a:pt x="164" y="101"/>
                  </a:cubicBezTo>
                  <a:cubicBezTo>
                    <a:pt x="164" y="108"/>
                    <a:pt x="167" y="116"/>
                    <a:pt x="174" y="120"/>
                  </a:cubicBezTo>
                  <a:cubicBezTo>
                    <a:pt x="191" y="130"/>
                    <a:pt x="202" y="149"/>
                    <a:pt x="202" y="171"/>
                  </a:cubicBezTo>
                  <a:cubicBezTo>
                    <a:pt x="202" y="175"/>
                    <a:pt x="202" y="179"/>
                    <a:pt x="201" y="183"/>
                  </a:cubicBezTo>
                  <a:cubicBezTo>
                    <a:pt x="208" y="194"/>
                    <a:pt x="212" y="207"/>
                    <a:pt x="212" y="221"/>
                  </a:cubicBezTo>
                  <a:cubicBezTo>
                    <a:pt x="212" y="258"/>
                    <a:pt x="181" y="290"/>
                    <a:pt x="144" y="291"/>
                  </a:cubicBezTo>
                  <a:cubicBezTo>
                    <a:pt x="135" y="291"/>
                    <a:pt x="127" y="290"/>
                    <a:pt x="119" y="287"/>
                  </a:cubicBezTo>
                  <a:cubicBezTo>
                    <a:pt x="111" y="285"/>
                    <a:pt x="103" y="284"/>
                    <a:pt x="95" y="286"/>
                  </a:cubicBezTo>
                  <a:cubicBezTo>
                    <a:pt x="86" y="287"/>
                    <a:pt x="77" y="287"/>
                    <a:pt x="67" y="284"/>
                  </a:cubicBezTo>
                  <a:cubicBezTo>
                    <a:pt x="39" y="277"/>
                    <a:pt x="17" y="252"/>
                    <a:pt x="14" y="223"/>
                  </a:cubicBezTo>
                  <a:cubicBezTo>
                    <a:pt x="13" y="205"/>
                    <a:pt x="18" y="189"/>
                    <a:pt x="27" y="176"/>
                  </a:cubicBezTo>
                  <a:cubicBezTo>
                    <a:pt x="32" y="168"/>
                    <a:pt x="33" y="157"/>
                    <a:pt x="29" y="147"/>
                  </a:cubicBezTo>
                  <a:cubicBezTo>
                    <a:pt x="27" y="141"/>
                    <a:pt x="25" y="134"/>
                    <a:pt x="25" y="127"/>
                  </a:cubicBezTo>
                  <a:cubicBezTo>
                    <a:pt x="25" y="120"/>
                    <a:pt x="27" y="113"/>
                    <a:pt x="29" y="107"/>
                  </a:cubicBezTo>
                  <a:cubicBezTo>
                    <a:pt x="32" y="101"/>
                    <a:pt x="32" y="95"/>
                    <a:pt x="29" y="90"/>
                  </a:cubicBezTo>
                  <a:cubicBezTo>
                    <a:pt x="27" y="84"/>
                    <a:pt x="26" y="79"/>
                    <a:pt x="25" y="73"/>
                  </a:cubicBezTo>
                  <a:cubicBezTo>
                    <a:pt x="11" y="71"/>
                    <a:pt x="0" y="55"/>
                    <a:pt x="8" y="38"/>
                  </a:cubicBezTo>
                  <a:close/>
                </a:path>
              </a:pathLst>
            </a:custGeom>
            <a:solidFill>
              <a:srgbClr val="FFE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47" name="Freeform 83">
              <a:extLst>
                <a:ext uri="{FF2B5EF4-FFF2-40B4-BE49-F238E27FC236}">
                  <a16:creationId xmlns:a16="http://schemas.microsoft.com/office/drawing/2014/main" id="{14D9CFF7-7D5D-40C6-AD09-42D47D6E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50" y="5551488"/>
              <a:ext cx="166688" cy="474663"/>
            </a:xfrm>
            <a:custGeom>
              <a:avLst/>
              <a:gdLst>
                <a:gd name="T0" fmla="*/ 0 w 52"/>
                <a:gd name="T1" fmla="*/ 0 h 149"/>
                <a:gd name="T2" fmla="*/ 4 w 52"/>
                <a:gd name="T3" fmla="*/ 3 h 149"/>
                <a:gd name="T4" fmla="*/ 7 w 52"/>
                <a:gd name="T5" fmla="*/ 7 h 149"/>
                <a:gd name="T6" fmla="*/ 13 w 52"/>
                <a:gd name="T7" fmla="*/ 15 h 149"/>
                <a:gd name="T8" fmla="*/ 21 w 52"/>
                <a:gd name="T9" fmla="*/ 33 h 149"/>
                <a:gd name="T10" fmla="*/ 24 w 52"/>
                <a:gd name="T11" fmla="*/ 53 h 149"/>
                <a:gd name="T12" fmla="*/ 24 w 52"/>
                <a:gd name="T13" fmla="*/ 74 h 149"/>
                <a:gd name="T14" fmla="*/ 27 w 52"/>
                <a:gd name="T15" fmla="*/ 94 h 149"/>
                <a:gd name="T16" fmla="*/ 32 w 52"/>
                <a:gd name="T17" fmla="*/ 114 h 149"/>
                <a:gd name="T18" fmla="*/ 39 w 52"/>
                <a:gd name="T19" fmla="*/ 133 h 149"/>
                <a:gd name="T20" fmla="*/ 52 w 52"/>
                <a:gd name="T21" fmla="*/ 149 h 149"/>
                <a:gd name="T22" fmla="*/ 41 w 52"/>
                <a:gd name="T23" fmla="*/ 132 h 149"/>
                <a:gd name="T24" fmla="*/ 35 w 52"/>
                <a:gd name="T25" fmla="*/ 113 h 149"/>
                <a:gd name="T26" fmla="*/ 28 w 52"/>
                <a:gd name="T27" fmla="*/ 73 h 149"/>
                <a:gd name="T28" fmla="*/ 27 w 52"/>
                <a:gd name="T29" fmla="*/ 53 h 149"/>
                <a:gd name="T30" fmla="*/ 24 w 52"/>
                <a:gd name="T31" fmla="*/ 33 h 149"/>
                <a:gd name="T32" fmla="*/ 14 w 52"/>
                <a:gd name="T33" fmla="*/ 14 h 149"/>
                <a:gd name="T34" fmla="*/ 8 w 52"/>
                <a:gd name="T35" fmla="*/ 6 h 149"/>
                <a:gd name="T36" fmla="*/ 0 w 52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49">
                  <a:moveTo>
                    <a:pt x="0" y="0"/>
                  </a:moveTo>
                  <a:cubicBezTo>
                    <a:pt x="1" y="1"/>
                    <a:pt x="2" y="2"/>
                    <a:pt x="4" y="3"/>
                  </a:cubicBezTo>
                  <a:cubicBezTo>
                    <a:pt x="5" y="5"/>
                    <a:pt x="6" y="6"/>
                    <a:pt x="7" y="7"/>
                  </a:cubicBezTo>
                  <a:cubicBezTo>
                    <a:pt x="9" y="10"/>
                    <a:pt x="11" y="12"/>
                    <a:pt x="13" y="15"/>
                  </a:cubicBezTo>
                  <a:cubicBezTo>
                    <a:pt x="17" y="21"/>
                    <a:pt x="19" y="27"/>
                    <a:pt x="21" y="33"/>
                  </a:cubicBezTo>
                  <a:cubicBezTo>
                    <a:pt x="23" y="40"/>
                    <a:pt x="24" y="47"/>
                    <a:pt x="24" y="53"/>
                  </a:cubicBezTo>
                  <a:cubicBezTo>
                    <a:pt x="24" y="60"/>
                    <a:pt x="24" y="67"/>
                    <a:pt x="24" y="74"/>
                  </a:cubicBezTo>
                  <a:cubicBezTo>
                    <a:pt x="25" y="81"/>
                    <a:pt x="26" y="87"/>
                    <a:pt x="27" y="94"/>
                  </a:cubicBezTo>
                  <a:cubicBezTo>
                    <a:pt x="28" y="101"/>
                    <a:pt x="30" y="108"/>
                    <a:pt x="32" y="114"/>
                  </a:cubicBezTo>
                  <a:cubicBezTo>
                    <a:pt x="34" y="121"/>
                    <a:pt x="36" y="127"/>
                    <a:pt x="39" y="133"/>
                  </a:cubicBezTo>
                  <a:cubicBezTo>
                    <a:pt x="43" y="139"/>
                    <a:pt x="47" y="145"/>
                    <a:pt x="52" y="149"/>
                  </a:cubicBezTo>
                  <a:cubicBezTo>
                    <a:pt x="47" y="145"/>
                    <a:pt x="44" y="139"/>
                    <a:pt x="41" y="132"/>
                  </a:cubicBezTo>
                  <a:cubicBezTo>
                    <a:pt x="38" y="126"/>
                    <a:pt x="36" y="120"/>
                    <a:pt x="35" y="113"/>
                  </a:cubicBezTo>
                  <a:cubicBezTo>
                    <a:pt x="31" y="100"/>
                    <a:pt x="29" y="87"/>
                    <a:pt x="28" y="73"/>
                  </a:cubicBezTo>
                  <a:cubicBezTo>
                    <a:pt x="27" y="67"/>
                    <a:pt x="27" y="60"/>
                    <a:pt x="27" y="53"/>
                  </a:cubicBezTo>
                  <a:cubicBezTo>
                    <a:pt x="27" y="46"/>
                    <a:pt x="26" y="39"/>
                    <a:pt x="24" y="33"/>
                  </a:cubicBezTo>
                  <a:cubicBezTo>
                    <a:pt x="22" y="26"/>
                    <a:pt x="19" y="20"/>
                    <a:pt x="14" y="14"/>
                  </a:cubicBezTo>
                  <a:cubicBezTo>
                    <a:pt x="12" y="11"/>
                    <a:pt x="10" y="9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8D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48" name="Freeform 84">
              <a:extLst>
                <a:ext uri="{FF2B5EF4-FFF2-40B4-BE49-F238E27FC236}">
                  <a16:creationId xmlns:a16="http://schemas.microsoft.com/office/drawing/2014/main" id="{96372207-3AA9-4894-9D23-9FDEBFD2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138" y="5500688"/>
              <a:ext cx="201613" cy="566738"/>
            </a:xfrm>
            <a:custGeom>
              <a:avLst/>
              <a:gdLst>
                <a:gd name="T0" fmla="*/ 0 w 63"/>
                <a:gd name="T1" fmla="*/ 0 h 178"/>
                <a:gd name="T2" fmla="*/ 5 w 63"/>
                <a:gd name="T3" fmla="*/ 4 h 178"/>
                <a:gd name="T4" fmla="*/ 9 w 63"/>
                <a:gd name="T5" fmla="*/ 8 h 178"/>
                <a:gd name="T6" fmla="*/ 16 w 63"/>
                <a:gd name="T7" fmla="*/ 18 h 178"/>
                <a:gd name="T8" fmla="*/ 26 w 63"/>
                <a:gd name="T9" fmla="*/ 40 h 178"/>
                <a:gd name="T10" fmla="*/ 30 w 63"/>
                <a:gd name="T11" fmla="*/ 63 h 178"/>
                <a:gd name="T12" fmla="*/ 30 w 63"/>
                <a:gd name="T13" fmla="*/ 88 h 178"/>
                <a:gd name="T14" fmla="*/ 33 w 63"/>
                <a:gd name="T15" fmla="*/ 112 h 178"/>
                <a:gd name="T16" fmla="*/ 39 w 63"/>
                <a:gd name="T17" fmla="*/ 136 h 178"/>
                <a:gd name="T18" fmla="*/ 48 w 63"/>
                <a:gd name="T19" fmla="*/ 159 h 178"/>
                <a:gd name="T20" fmla="*/ 63 w 63"/>
                <a:gd name="T21" fmla="*/ 178 h 178"/>
                <a:gd name="T22" fmla="*/ 50 w 63"/>
                <a:gd name="T23" fmla="*/ 158 h 178"/>
                <a:gd name="T24" fmla="*/ 42 w 63"/>
                <a:gd name="T25" fmla="*/ 136 h 178"/>
                <a:gd name="T26" fmla="*/ 34 w 63"/>
                <a:gd name="T27" fmla="*/ 88 h 178"/>
                <a:gd name="T28" fmla="*/ 33 w 63"/>
                <a:gd name="T29" fmla="*/ 63 h 178"/>
                <a:gd name="T30" fmla="*/ 29 w 63"/>
                <a:gd name="T31" fmla="*/ 39 h 178"/>
                <a:gd name="T32" fmla="*/ 18 w 63"/>
                <a:gd name="T33" fmla="*/ 17 h 178"/>
                <a:gd name="T34" fmla="*/ 10 w 63"/>
                <a:gd name="T35" fmla="*/ 8 h 178"/>
                <a:gd name="T36" fmla="*/ 0 w 63"/>
                <a:gd name="T3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78">
                  <a:moveTo>
                    <a:pt x="0" y="0"/>
                  </a:moveTo>
                  <a:cubicBezTo>
                    <a:pt x="2" y="1"/>
                    <a:pt x="3" y="3"/>
                    <a:pt x="5" y="4"/>
                  </a:cubicBezTo>
                  <a:cubicBezTo>
                    <a:pt x="6" y="5"/>
                    <a:pt x="8" y="7"/>
                    <a:pt x="9" y="8"/>
                  </a:cubicBezTo>
                  <a:cubicBezTo>
                    <a:pt x="12" y="11"/>
                    <a:pt x="14" y="15"/>
                    <a:pt x="16" y="18"/>
                  </a:cubicBezTo>
                  <a:cubicBezTo>
                    <a:pt x="21" y="25"/>
                    <a:pt x="24" y="32"/>
                    <a:pt x="26" y="40"/>
                  </a:cubicBezTo>
                  <a:cubicBezTo>
                    <a:pt x="28" y="48"/>
                    <a:pt x="30" y="55"/>
                    <a:pt x="30" y="63"/>
                  </a:cubicBezTo>
                  <a:cubicBezTo>
                    <a:pt x="30" y="72"/>
                    <a:pt x="30" y="80"/>
                    <a:pt x="30" y="88"/>
                  </a:cubicBezTo>
                  <a:cubicBezTo>
                    <a:pt x="31" y="96"/>
                    <a:pt x="32" y="104"/>
                    <a:pt x="33" y="112"/>
                  </a:cubicBezTo>
                  <a:cubicBezTo>
                    <a:pt x="35" y="120"/>
                    <a:pt x="37" y="128"/>
                    <a:pt x="39" y="136"/>
                  </a:cubicBezTo>
                  <a:cubicBezTo>
                    <a:pt x="41" y="144"/>
                    <a:pt x="44" y="152"/>
                    <a:pt x="48" y="159"/>
                  </a:cubicBezTo>
                  <a:cubicBezTo>
                    <a:pt x="52" y="166"/>
                    <a:pt x="56" y="173"/>
                    <a:pt x="63" y="178"/>
                  </a:cubicBezTo>
                  <a:cubicBezTo>
                    <a:pt x="57" y="173"/>
                    <a:pt x="53" y="166"/>
                    <a:pt x="50" y="158"/>
                  </a:cubicBezTo>
                  <a:cubicBezTo>
                    <a:pt x="46" y="151"/>
                    <a:pt x="44" y="143"/>
                    <a:pt x="42" y="136"/>
                  </a:cubicBezTo>
                  <a:cubicBezTo>
                    <a:pt x="38" y="120"/>
                    <a:pt x="35" y="104"/>
                    <a:pt x="34" y="88"/>
                  </a:cubicBezTo>
                  <a:cubicBezTo>
                    <a:pt x="33" y="80"/>
                    <a:pt x="33" y="72"/>
                    <a:pt x="33" y="63"/>
                  </a:cubicBezTo>
                  <a:cubicBezTo>
                    <a:pt x="33" y="55"/>
                    <a:pt x="31" y="47"/>
                    <a:pt x="29" y="39"/>
                  </a:cubicBezTo>
                  <a:cubicBezTo>
                    <a:pt x="26" y="31"/>
                    <a:pt x="23" y="24"/>
                    <a:pt x="18" y="17"/>
                  </a:cubicBezTo>
                  <a:cubicBezTo>
                    <a:pt x="15" y="14"/>
                    <a:pt x="13" y="11"/>
                    <a:pt x="10" y="8"/>
                  </a:cubicBezTo>
                  <a:cubicBezTo>
                    <a:pt x="7" y="5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F8D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49" name="Freeform 85">
              <a:extLst>
                <a:ext uri="{FF2B5EF4-FFF2-40B4-BE49-F238E27FC236}">
                  <a16:creationId xmlns:a16="http://schemas.microsoft.com/office/drawing/2014/main" id="{36D9D10F-09D1-47A8-A0FA-1D2453A9A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50" y="7123113"/>
              <a:ext cx="233363" cy="127000"/>
            </a:xfrm>
            <a:custGeom>
              <a:avLst/>
              <a:gdLst>
                <a:gd name="T0" fmla="*/ 73 w 73"/>
                <a:gd name="T1" fmla="*/ 0 h 40"/>
                <a:gd name="T2" fmla="*/ 60 w 73"/>
                <a:gd name="T3" fmla="*/ 17 h 40"/>
                <a:gd name="T4" fmla="*/ 42 w 73"/>
                <a:gd name="T5" fmla="*/ 30 h 40"/>
                <a:gd name="T6" fmla="*/ 37 w 73"/>
                <a:gd name="T7" fmla="*/ 32 h 40"/>
                <a:gd name="T8" fmla="*/ 35 w 73"/>
                <a:gd name="T9" fmla="*/ 33 h 40"/>
                <a:gd name="T10" fmla="*/ 32 w 73"/>
                <a:gd name="T11" fmla="*/ 34 h 40"/>
                <a:gd name="T12" fmla="*/ 27 w 73"/>
                <a:gd name="T13" fmla="*/ 35 h 40"/>
                <a:gd name="T14" fmla="*/ 22 w 73"/>
                <a:gd name="T15" fmla="*/ 37 h 40"/>
                <a:gd name="T16" fmla="*/ 19 w 73"/>
                <a:gd name="T17" fmla="*/ 37 h 40"/>
                <a:gd name="T18" fmla="*/ 17 w 73"/>
                <a:gd name="T19" fmla="*/ 38 h 40"/>
                <a:gd name="T20" fmla="*/ 11 w 73"/>
                <a:gd name="T21" fmla="*/ 38 h 40"/>
                <a:gd name="T22" fmla="*/ 0 w 73"/>
                <a:gd name="T23" fmla="*/ 39 h 40"/>
                <a:gd name="T24" fmla="*/ 11 w 73"/>
                <a:gd name="T25" fmla="*/ 40 h 40"/>
                <a:gd name="T26" fmla="*/ 17 w 73"/>
                <a:gd name="T27" fmla="*/ 40 h 40"/>
                <a:gd name="T28" fmla="*/ 20 w 73"/>
                <a:gd name="T29" fmla="*/ 39 h 40"/>
                <a:gd name="T30" fmla="*/ 22 w 73"/>
                <a:gd name="T31" fmla="*/ 39 h 40"/>
                <a:gd name="T32" fmla="*/ 28 w 73"/>
                <a:gd name="T33" fmla="*/ 38 h 40"/>
                <a:gd name="T34" fmla="*/ 33 w 73"/>
                <a:gd name="T35" fmla="*/ 36 h 40"/>
                <a:gd name="T36" fmla="*/ 36 w 73"/>
                <a:gd name="T37" fmla="*/ 36 h 40"/>
                <a:gd name="T38" fmla="*/ 39 w 73"/>
                <a:gd name="T39" fmla="*/ 35 h 40"/>
                <a:gd name="T40" fmla="*/ 44 w 73"/>
                <a:gd name="T41" fmla="*/ 32 h 40"/>
                <a:gd name="T42" fmla="*/ 61 w 73"/>
                <a:gd name="T43" fmla="*/ 19 h 40"/>
                <a:gd name="T44" fmla="*/ 68 w 73"/>
                <a:gd name="T45" fmla="*/ 10 h 40"/>
                <a:gd name="T46" fmla="*/ 73 w 73"/>
                <a:gd name="T4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40">
                  <a:moveTo>
                    <a:pt x="73" y="0"/>
                  </a:moveTo>
                  <a:cubicBezTo>
                    <a:pt x="69" y="7"/>
                    <a:pt x="65" y="12"/>
                    <a:pt x="60" y="17"/>
                  </a:cubicBezTo>
                  <a:cubicBezTo>
                    <a:pt x="54" y="22"/>
                    <a:pt x="49" y="26"/>
                    <a:pt x="42" y="30"/>
                  </a:cubicBezTo>
                  <a:cubicBezTo>
                    <a:pt x="41" y="30"/>
                    <a:pt x="39" y="31"/>
                    <a:pt x="37" y="32"/>
                  </a:cubicBezTo>
                  <a:cubicBezTo>
                    <a:pt x="37" y="32"/>
                    <a:pt x="36" y="33"/>
                    <a:pt x="35" y="33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4"/>
                    <a:pt x="29" y="35"/>
                    <a:pt x="27" y="35"/>
                  </a:cubicBezTo>
                  <a:cubicBezTo>
                    <a:pt x="26" y="36"/>
                    <a:pt x="24" y="36"/>
                    <a:pt x="22" y="37"/>
                  </a:cubicBezTo>
                  <a:cubicBezTo>
                    <a:pt x="21" y="37"/>
                    <a:pt x="20" y="37"/>
                    <a:pt x="1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8" y="39"/>
                    <a:pt x="4" y="39"/>
                    <a:pt x="0" y="39"/>
                  </a:cubicBezTo>
                  <a:cubicBezTo>
                    <a:pt x="4" y="40"/>
                    <a:pt x="8" y="40"/>
                    <a:pt x="11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9"/>
                    <a:pt x="22" y="39"/>
                    <a:pt x="22" y="39"/>
                  </a:cubicBezTo>
                  <a:cubicBezTo>
                    <a:pt x="24" y="39"/>
                    <a:pt x="26" y="38"/>
                    <a:pt x="28" y="38"/>
                  </a:cubicBezTo>
                  <a:cubicBezTo>
                    <a:pt x="30" y="38"/>
                    <a:pt x="32" y="37"/>
                    <a:pt x="33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5"/>
                    <a:pt x="38" y="35"/>
                    <a:pt x="39" y="35"/>
                  </a:cubicBezTo>
                  <a:cubicBezTo>
                    <a:pt x="40" y="34"/>
                    <a:pt x="42" y="33"/>
                    <a:pt x="44" y="32"/>
                  </a:cubicBezTo>
                  <a:cubicBezTo>
                    <a:pt x="50" y="29"/>
                    <a:pt x="56" y="24"/>
                    <a:pt x="61" y="19"/>
                  </a:cubicBezTo>
                  <a:cubicBezTo>
                    <a:pt x="64" y="16"/>
                    <a:pt x="66" y="13"/>
                    <a:pt x="68" y="10"/>
                  </a:cubicBezTo>
                  <a:cubicBezTo>
                    <a:pt x="70" y="7"/>
                    <a:pt x="72" y="4"/>
                    <a:pt x="73" y="0"/>
                  </a:cubicBezTo>
                  <a:close/>
                </a:path>
              </a:pathLst>
            </a:custGeom>
            <a:solidFill>
              <a:srgbClr val="F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50" name="Freeform 86">
              <a:extLst>
                <a:ext uri="{FF2B5EF4-FFF2-40B4-BE49-F238E27FC236}">
                  <a16:creationId xmlns:a16="http://schemas.microsoft.com/office/drawing/2014/main" id="{6F72BBB4-51CC-4BC0-97FE-8AB380F0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7075" y="7091363"/>
              <a:ext cx="233363" cy="127000"/>
            </a:xfrm>
            <a:custGeom>
              <a:avLst/>
              <a:gdLst>
                <a:gd name="T0" fmla="*/ 73 w 73"/>
                <a:gd name="T1" fmla="*/ 38 h 40"/>
                <a:gd name="T2" fmla="*/ 51 w 73"/>
                <a:gd name="T3" fmla="*/ 37 h 40"/>
                <a:gd name="T4" fmla="*/ 31 w 73"/>
                <a:gd name="T5" fmla="*/ 29 h 40"/>
                <a:gd name="T6" fmla="*/ 27 w 73"/>
                <a:gd name="T7" fmla="*/ 26 h 40"/>
                <a:gd name="T8" fmla="*/ 24 w 73"/>
                <a:gd name="T9" fmla="*/ 25 h 40"/>
                <a:gd name="T10" fmla="*/ 22 w 73"/>
                <a:gd name="T11" fmla="*/ 23 h 40"/>
                <a:gd name="T12" fmla="*/ 18 w 73"/>
                <a:gd name="T13" fmla="*/ 20 h 40"/>
                <a:gd name="T14" fmla="*/ 14 w 73"/>
                <a:gd name="T15" fmla="*/ 16 h 40"/>
                <a:gd name="T16" fmla="*/ 12 w 73"/>
                <a:gd name="T17" fmla="*/ 14 h 40"/>
                <a:gd name="T18" fmla="*/ 10 w 73"/>
                <a:gd name="T19" fmla="*/ 12 h 40"/>
                <a:gd name="T20" fmla="*/ 7 w 73"/>
                <a:gd name="T21" fmla="*/ 8 h 40"/>
                <a:gd name="T22" fmla="*/ 0 w 73"/>
                <a:gd name="T23" fmla="*/ 0 h 40"/>
                <a:gd name="T24" fmla="*/ 5 w 73"/>
                <a:gd name="T25" fmla="*/ 9 h 40"/>
                <a:gd name="T26" fmla="*/ 9 w 73"/>
                <a:gd name="T27" fmla="*/ 14 h 40"/>
                <a:gd name="T28" fmla="*/ 11 w 73"/>
                <a:gd name="T29" fmla="*/ 16 h 40"/>
                <a:gd name="T30" fmla="*/ 12 w 73"/>
                <a:gd name="T31" fmla="*/ 18 h 40"/>
                <a:gd name="T32" fmla="*/ 16 w 73"/>
                <a:gd name="T33" fmla="*/ 22 h 40"/>
                <a:gd name="T34" fmla="*/ 20 w 73"/>
                <a:gd name="T35" fmla="*/ 26 h 40"/>
                <a:gd name="T36" fmla="*/ 23 w 73"/>
                <a:gd name="T37" fmla="*/ 27 h 40"/>
                <a:gd name="T38" fmla="*/ 25 w 73"/>
                <a:gd name="T39" fmla="*/ 29 h 40"/>
                <a:gd name="T40" fmla="*/ 30 w 73"/>
                <a:gd name="T41" fmla="*/ 32 h 40"/>
                <a:gd name="T42" fmla="*/ 51 w 73"/>
                <a:gd name="T43" fmla="*/ 39 h 40"/>
                <a:gd name="T44" fmla="*/ 62 w 73"/>
                <a:gd name="T45" fmla="*/ 40 h 40"/>
                <a:gd name="T46" fmla="*/ 73 w 73"/>
                <a:gd name="T4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40">
                  <a:moveTo>
                    <a:pt x="73" y="38"/>
                  </a:moveTo>
                  <a:cubicBezTo>
                    <a:pt x="65" y="39"/>
                    <a:pt x="58" y="38"/>
                    <a:pt x="51" y="37"/>
                  </a:cubicBezTo>
                  <a:cubicBezTo>
                    <a:pt x="44" y="35"/>
                    <a:pt x="37" y="33"/>
                    <a:pt x="31" y="29"/>
                  </a:cubicBezTo>
                  <a:cubicBezTo>
                    <a:pt x="30" y="28"/>
                    <a:pt x="28" y="27"/>
                    <a:pt x="27" y="26"/>
                  </a:cubicBezTo>
                  <a:cubicBezTo>
                    <a:pt x="26" y="26"/>
                    <a:pt x="25" y="25"/>
                    <a:pt x="24" y="2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19" y="21"/>
                    <a:pt x="18" y="20"/>
                  </a:cubicBezTo>
                  <a:cubicBezTo>
                    <a:pt x="17" y="19"/>
                    <a:pt x="15" y="17"/>
                    <a:pt x="14" y="16"/>
                  </a:cubicBezTo>
                  <a:cubicBezTo>
                    <a:pt x="13" y="16"/>
                    <a:pt x="13" y="15"/>
                    <a:pt x="12" y="1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6"/>
                    <a:pt x="2" y="3"/>
                    <a:pt x="0" y="0"/>
                  </a:cubicBezTo>
                  <a:cubicBezTo>
                    <a:pt x="2" y="3"/>
                    <a:pt x="3" y="6"/>
                    <a:pt x="5" y="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4" y="19"/>
                    <a:pt x="15" y="21"/>
                    <a:pt x="16" y="22"/>
                  </a:cubicBezTo>
                  <a:cubicBezTo>
                    <a:pt x="18" y="23"/>
                    <a:pt x="19" y="24"/>
                    <a:pt x="20" y="26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4" y="28"/>
                    <a:pt x="25" y="29"/>
                  </a:cubicBezTo>
                  <a:cubicBezTo>
                    <a:pt x="27" y="30"/>
                    <a:pt x="28" y="31"/>
                    <a:pt x="30" y="32"/>
                  </a:cubicBezTo>
                  <a:cubicBezTo>
                    <a:pt x="36" y="35"/>
                    <a:pt x="43" y="38"/>
                    <a:pt x="51" y="39"/>
                  </a:cubicBezTo>
                  <a:cubicBezTo>
                    <a:pt x="54" y="40"/>
                    <a:pt x="58" y="40"/>
                    <a:pt x="62" y="40"/>
                  </a:cubicBezTo>
                  <a:cubicBezTo>
                    <a:pt x="65" y="40"/>
                    <a:pt x="69" y="39"/>
                    <a:pt x="73" y="38"/>
                  </a:cubicBezTo>
                  <a:close/>
                </a:path>
              </a:pathLst>
            </a:custGeom>
            <a:solidFill>
              <a:srgbClr val="F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51" name="Freeform 87">
              <a:extLst>
                <a:ext uri="{FF2B5EF4-FFF2-40B4-BE49-F238E27FC236}">
                  <a16:creationId xmlns:a16="http://schemas.microsoft.com/office/drawing/2014/main" id="{A00A41E7-D6B0-48AF-9323-369F95A2B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9175" y="7186613"/>
              <a:ext cx="439738" cy="1611313"/>
            </a:xfrm>
            <a:custGeom>
              <a:avLst/>
              <a:gdLst>
                <a:gd name="T0" fmla="*/ 0 w 138"/>
                <a:gd name="T1" fmla="*/ 0 h 506"/>
                <a:gd name="T2" fmla="*/ 0 w 138"/>
                <a:gd name="T3" fmla="*/ 3 h 506"/>
                <a:gd name="T4" fmla="*/ 1 w 138"/>
                <a:gd name="T5" fmla="*/ 11 h 506"/>
                <a:gd name="T6" fmla="*/ 12 w 138"/>
                <a:gd name="T7" fmla="*/ 23 h 506"/>
                <a:gd name="T8" fmla="*/ 32 w 138"/>
                <a:gd name="T9" fmla="*/ 235 h 506"/>
                <a:gd name="T10" fmla="*/ 35 w 138"/>
                <a:gd name="T11" fmla="*/ 247 h 506"/>
                <a:gd name="T12" fmla="*/ 55 w 138"/>
                <a:gd name="T13" fmla="*/ 284 h 506"/>
                <a:gd name="T14" fmla="*/ 56 w 138"/>
                <a:gd name="T15" fmla="*/ 287 h 506"/>
                <a:gd name="T16" fmla="*/ 131 w 138"/>
                <a:gd name="T17" fmla="*/ 506 h 506"/>
                <a:gd name="T18" fmla="*/ 138 w 138"/>
                <a:gd name="T19" fmla="*/ 504 h 506"/>
                <a:gd name="T20" fmla="*/ 66 w 138"/>
                <a:gd name="T21" fmla="*/ 282 h 506"/>
                <a:gd name="T22" fmla="*/ 39 w 138"/>
                <a:gd name="T23" fmla="*/ 233 h 506"/>
                <a:gd name="T24" fmla="*/ 22 w 138"/>
                <a:gd name="T25" fmla="*/ 19 h 506"/>
                <a:gd name="T26" fmla="*/ 0 w 138"/>
                <a:gd name="T2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506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8"/>
                    <a:pt x="1" y="11"/>
                  </a:cubicBezTo>
                  <a:cubicBezTo>
                    <a:pt x="1" y="13"/>
                    <a:pt x="12" y="21"/>
                    <a:pt x="12" y="23"/>
                  </a:cubicBezTo>
                  <a:cubicBezTo>
                    <a:pt x="17" y="90"/>
                    <a:pt x="24" y="174"/>
                    <a:pt x="32" y="235"/>
                  </a:cubicBezTo>
                  <a:cubicBezTo>
                    <a:pt x="32" y="240"/>
                    <a:pt x="33" y="244"/>
                    <a:pt x="35" y="247"/>
                  </a:cubicBezTo>
                  <a:cubicBezTo>
                    <a:pt x="55" y="284"/>
                    <a:pt x="55" y="284"/>
                    <a:pt x="55" y="284"/>
                  </a:cubicBezTo>
                  <a:cubicBezTo>
                    <a:pt x="55" y="285"/>
                    <a:pt x="56" y="286"/>
                    <a:pt x="56" y="287"/>
                  </a:cubicBezTo>
                  <a:cubicBezTo>
                    <a:pt x="131" y="506"/>
                    <a:pt x="131" y="506"/>
                    <a:pt x="131" y="506"/>
                  </a:cubicBezTo>
                  <a:cubicBezTo>
                    <a:pt x="138" y="504"/>
                    <a:pt x="138" y="504"/>
                    <a:pt x="138" y="504"/>
                  </a:cubicBezTo>
                  <a:cubicBezTo>
                    <a:pt x="66" y="282"/>
                    <a:pt x="66" y="282"/>
                    <a:pt x="66" y="282"/>
                  </a:cubicBezTo>
                  <a:cubicBezTo>
                    <a:pt x="66" y="282"/>
                    <a:pt x="49" y="258"/>
                    <a:pt x="39" y="233"/>
                  </a:cubicBezTo>
                  <a:cubicBezTo>
                    <a:pt x="29" y="207"/>
                    <a:pt x="22" y="19"/>
                    <a:pt x="22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52" name="Freeform 88">
              <a:extLst>
                <a:ext uri="{FF2B5EF4-FFF2-40B4-BE49-F238E27FC236}">
                  <a16:creationId xmlns:a16="http://schemas.microsoft.com/office/drawing/2014/main" id="{6BA006F0-0D8C-4DFB-9A70-404545344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6100" y="7915275"/>
              <a:ext cx="252413" cy="952500"/>
            </a:xfrm>
            <a:custGeom>
              <a:avLst/>
              <a:gdLst>
                <a:gd name="T0" fmla="*/ 0 w 79"/>
                <a:gd name="T1" fmla="*/ 297 h 299"/>
                <a:gd name="T2" fmla="*/ 9 w 79"/>
                <a:gd name="T3" fmla="*/ 299 h 299"/>
                <a:gd name="T4" fmla="*/ 53 w 79"/>
                <a:gd name="T5" fmla="*/ 107 h 299"/>
                <a:gd name="T6" fmla="*/ 71 w 79"/>
                <a:gd name="T7" fmla="*/ 27 h 299"/>
                <a:gd name="T8" fmla="*/ 79 w 79"/>
                <a:gd name="T9" fmla="*/ 0 h 299"/>
                <a:gd name="T10" fmla="*/ 45 w 79"/>
                <a:gd name="T11" fmla="*/ 104 h 299"/>
                <a:gd name="T12" fmla="*/ 0 w 79"/>
                <a:gd name="T13" fmla="*/ 295 h 299"/>
                <a:gd name="T14" fmla="*/ 0 w 79"/>
                <a:gd name="T15" fmla="*/ 29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299">
                  <a:moveTo>
                    <a:pt x="0" y="297"/>
                  </a:moveTo>
                  <a:cubicBezTo>
                    <a:pt x="9" y="299"/>
                    <a:pt x="9" y="299"/>
                    <a:pt x="9" y="299"/>
                  </a:cubicBezTo>
                  <a:cubicBezTo>
                    <a:pt x="11" y="247"/>
                    <a:pt x="28" y="180"/>
                    <a:pt x="53" y="107"/>
                  </a:cubicBezTo>
                  <a:cubicBezTo>
                    <a:pt x="57" y="75"/>
                    <a:pt x="62" y="48"/>
                    <a:pt x="71" y="2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5" y="25"/>
                    <a:pt x="54" y="60"/>
                    <a:pt x="45" y="104"/>
                  </a:cubicBezTo>
                  <a:cubicBezTo>
                    <a:pt x="45" y="104"/>
                    <a:pt x="11" y="174"/>
                    <a:pt x="0" y="295"/>
                  </a:cubicBezTo>
                  <a:cubicBezTo>
                    <a:pt x="0" y="296"/>
                    <a:pt x="0" y="296"/>
                    <a:pt x="0" y="297"/>
                  </a:cubicBezTo>
                  <a:close/>
                </a:path>
              </a:pathLst>
            </a:custGeom>
            <a:solidFill>
              <a:srgbClr val="F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53" name="Freeform 89">
              <a:extLst>
                <a:ext uri="{FF2B5EF4-FFF2-40B4-BE49-F238E27FC236}">
                  <a16:creationId xmlns:a16="http://schemas.microsoft.com/office/drawing/2014/main" id="{63540C0D-2D7B-445D-970D-9E3EA328F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975" y="6869113"/>
              <a:ext cx="214313" cy="928688"/>
            </a:xfrm>
            <a:custGeom>
              <a:avLst/>
              <a:gdLst>
                <a:gd name="T0" fmla="*/ 0 w 67"/>
                <a:gd name="T1" fmla="*/ 292 h 292"/>
                <a:gd name="T2" fmla="*/ 67 w 67"/>
                <a:gd name="T3" fmla="*/ 5 h 292"/>
                <a:gd name="T4" fmla="*/ 58 w 67"/>
                <a:gd name="T5" fmla="*/ 0 h 292"/>
                <a:gd name="T6" fmla="*/ 0 w 67"/>
                <a:gd name="T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2">
                  <a:moveTo>
                    <a:pt x="0" y="292"/>
                  </a:moveTo>
                  <a:cubicBezTo>
                    <a:pt x="13" y="127"/>
                    <a:pt x="67" y="5"/>
                    <a:pt x="67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0" y="58"/>
                    <a:pt x="6" y="182"/>
                    <a:pt x="0" y="292"/>
                  </a:cubicBezTo>
                  <a:close/>
                </a:path>
              </a:pathLst>
            </a:custGeom>
            <a:solidFill>
              <a:srgbClr val="F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54" name="Freeform 90">
              <a:extLst>
                <a:ext uri="{FF2B5EF4-FFF2-40B4-BE49-F238E27FC236}">
                  <a16:creationId xmlns:a16="http://schemas.microsoft.com/office/drawing/2014/main" id="{8EFD601E-DCA9-4F19-BE11-17CEB5592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0" y="5907088"/>
              <a:ext cx="169863" cy="57150"/>
            </a:xfrm>
            <a:custGeom>
              <a:avLst/>
              <a:gdLst>
                <a:gd name="T0" fmla="*/ 53 w 53"/>
                <a:gd name="T1" fmla="*/ 4 h 18"/>
                <a:gd name="T2" fmla="*/ 0 w 53"/>
                <a:gd name="T3" fmla="*/ 18 h 18"/>
                <a:gd name="T4" fmla="*/ 53 w 53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8">
                  <a:moveTo>
                    <a:pt x="53" y="4"/>
                  </a:moveTo>
                  <a:cubicBezTo>
                    <a:pt x="53" y="4"/>
                    <a:pt x="15" y="0"/>
                    <a:pt x="0" y="18"/>
                  </a:cubicBezTo>
                  <a:cubicBezTo>
                    <a:pt x="0" y="18"/>
                    <a:pt x="10" y="8"/>
                    <a:pt x="53" y="4"/>
                  </a:cubicBezTo>
                  <a:close/>
                </a:path>
              </a:pathLst>
            </a:custGeom>
            <a:solidFill>
              <a:srgbClr val="343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55" name="Freeform 91">
              <a:extLst>
                <a:ext uri="{FF2B5EF4-FFF2-40B4-BE49-F238E27FC236}">
                  <a16:creationId xmlns:a16="http://schemas.microsoft.com/office/drawing/2014/main" id="{214D9459-AA2E-4DF9-A562-04C866E9B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688" y="5757863"/>
              <a:ext cx="63500" cy="22225"/>
            </a:xfrm>
            <a:custGeom>
              <a:avLst/>
              <a:gdLst>
                <a:gd name="T0" fmla="*/ 20 w 20"/>
                <a:gd name="T1" fmla="*/ 4 h 7"/>
                <a:gd name="T2" fmla="*/ 0 w 20"/>
                <a:gd name="T3" fmla="*/ 7 h 7"/>
                <a:gd name="T4" fmla="*/ 20 w 20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20" y="4"/>
                  </a:moveTo>
                  <a:cubicBezTo>
                    <a:pt x="20" y="4"/>
                    <a:pt x="10" y="0"/>
                    <a:pt x="0" y="7"/>
                  </a:cubicBezTo>
                  <a:cubicBezTo>
                    <a:pt x="0" y="7"/>
                    <a:pt x="2" y="5"/>
                    <a:pt x="20" y="4"/>
                  </a:cubicBezTo>
                  <a:close/>
                </a:path>
              </a:pathLst>
            </a:custGeom>
            <a:solidFill>
              <a:srgbClr val="343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56" name="Freeform 92">
              <a:extLst>
                <a:ext uri="{FF2B5EF4-FFF2-40B4-BE49-F238E27FC236}">
                  <a16:creationId xmlns:a16="http://schemas.microsoft.com/office/drawing/2014/main" id="{9DB178CD-AD56-437C-99BD-22A9EE4BC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200" y="6111875"/>
              <a:ext cx="317500" cy="773113"/>
            </a:xfrm>
            <a:custGeom>
              <a:avLst/>
              <a:gdLst>
                <a:gd name="T0" fmla="*/ 6 w 99"/>
                <a:gd name="T1" fmla="*/ 235 h 243"/>
                <a:gd name="T2" fmla="*/ 20 w 99"/>
                <a:gd name="T3" fmla="*/ 243 h 243"/>
                <a:gd name="T4" fmla="*/ 12 w 99"/>
                <a:gd name="T5" fmla="*/ 0 h 243"/>
                <a:gd name="T6" fmla="*/ 3 w 99"/>
                <a:gd name="T7" fmla="*/ 223 h 243"/>
                <a:gd name="T8" fmla="*/ 6 w 99"/>
                <a:gd name="T9" fmla="*/ 2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43">
                  <a:moveTo>
                    <a:pt x="6" y="235"/>
                  </a:moveTo>
                  <a:cubicBezTo>
                    <a:pt x="11" y="238"/>
                    <a:pt x="18" y="241"/>
                    <a:pt x="20" y="243"/>
                  </a:cubicBezTo>
                  <a:cubicBezTo>
                    <a:pt x="99" y="176"/>
                    <a:pt x="13" y="4"/>
                    <a:pt x="12" y="0"/>
                  </a:cubicBezTo>
                  <a:cubicBezTo>
                    <a:pt x="48" y="103"/>
                    <a:pt x="42" y="150"/>
                    <a:pt x="3" y="223"/>
                  </a:cubicBezTo>
                  <a:cubicBezTo>
                    <a:pt x="0" y="227"/>
                    <a:pt x="2" y="233"/>
                    <a:pt x="6" y="235"/>
                  </a:cubicBezTo>
                  <a:close/>
                </a:path>
              </a:pathLst>
            </a:custGeom>
            <a:solidFill>
              <a:srgbClr val="343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57" name="Freeform 93">
              <a:extLst>
                <a:ext uri="{FF2B5EF4-FFF2-40B4-BE49-F238E27FC236}">
                  <a16:creationId xmlns:a16="http://schemas.microsoft.com/office/drawing/2014/main" id="{A5599327-CCD2-479C-9DB3-87FD82744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00" y="5194300"/>
              <a:ext cx="15875" cy="25400"/>
            </a:xfrm>
            <a:custGeom>
              <a:avLst/>
              <a:gdLst>
                <a:gd name="T0" fmla="*/ 0 w 5"/>
                <a:gd name="T1" fmla="*/ 0 h 8"/>
                <a:gd name="T2" fmla="*/ 3 w 5"/>
                <a:gd name="T3" fmla="*/ 1 h 8"/>
                <a:gd name="T4" fmla="*/ 5 w 5"/>
                <a:gd name="T5" fmla="*/ 8 h 8"/>
                <a:gd name="T6" fmla="*/ 3 w 5"/>
                <a:gd name="T7" fmla="*/ 8 h 8"/>
                <a:gd name="T8" fmla="*/ 0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B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58" name="Freeform 94">
              <a:extLst>
                <a:ext uri="{FF2B5EF4-FFF2-40B4-BE49-F238E27FC236}">
                  <a16:creationId xmlns:a16="http://schemas.microsoft.com/office/drawing/2014/main" id="{BA4949B1-855B-48C6-A563-5D776E501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0025" y="5168900"/>
              <a:ext cx="19050" cy="34925"/>
            </a:xfrm>
            <a:custGeom>
              <a:avLst/>
              <a:gdLst>
                <a:gd name="T0" fmla="*/ 0 w 6"/>
                <a:gd name="T1" fmla="*/ 0 h 11"/>
                <a:gd name="T2" fmla="*/ 2 w 6"/>
                <a:gd name="T3" fmla="*/ 1 h 11"/>
                <a:gd name="T4" fmla="*/ 6 w 6"/>
                <a:gd name="T5" fmla="*/ 10 h 11"/>
                <a:gd name="T6" fmla="*/ 3 w 6"/>
                <a:gd name="T7" fmla="*/ 11 h 11"/>
                <a:gd name="T8" fmla="*/ 0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3" y="11"/>
                    <a:pt x="3" y="11"/>
                  </a:cubicBezTo>
                  <a:cubicBezTo>
                    <a:pt x="3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B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59" name="Freeform 95">
              <a:extLst>
                <a:ext uri="{FF2B5EF4-FFF2-40B4-BE49-F238E27FC236}">
                  <a16:creationId xmlns:a16="http://schemas.microsoft.com/office/drawing/2014/main" id="{E9BE0E72-97E5-46CD-BF4F-C5C7EA9AA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0" y="5146675"/>
              <a:ext cx="22225" cy="50800"/>
            </a:xfrm>
            <a:custGeom>
              <a:avLst/>
              <a:gdLst>
                <a:gd name="T0" fmla="*/ 0 w 14"/>
                <a:gd name="T1" fmla="*/ 0 h 32"/>
                <a:gd name="T2" fmla="*/ 8 w 14"/>
                <a:gd name="T3" fmla="*/ 6 h 32"/>
                <a:gd name="T4" fmla="*/ 14 w 14"/>
                <a:gd name="T5" fmla="*/ 30 h 32"/>
                <a:gd name="T6" fmla="*/ 10 w 14"/>
                <a:gd name="T7" fmla="*/ 32 h 32"/>
                <a:gd name="T8" fmla="*/ 0 w 1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8" y="6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60" name="Freeform 96">
              <a:extLst>
                <a:ext uri="{FF2B5EF4-FFF2-40B4-BE49-F238E27FC236}">
                  <a16:creationId xmlns:a16="http://schemas.microsoft.com/office/drawing/2014/main" id="{532036F7-913D-4523-ABE0-CCE2F5CE8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100" y="5108575"/>
              <a:ext cx="141288" cy="203200"/>
            </a:xfrm>
            <a:custGeom>
              <a:avLst/>
              <a:gdLst>
                <a:gd name="T0" fmla="*/ 27 w 44"/>
                <a:gd name="T1" fmla="*/ 0 h 64"/>
                <a:gd name="T2" fmla="*/ 27 w 44"/>
                <a:gd name="T3" fmla="*/ 0 h 64"/>
                <a:gd name="T4" fmla="*/ 21 w 44"/>
                <a:gd name="T5" fmla="*/ 2 h 64"/>
                <a:gd name="T6" fmla="*/ 21 w 44"/>
                <a:gd name="T7" fmla="*/ 3 h 64"/>
                <a:gd name="T8" fmla="*/ 20 w 44"/>
                <a:gd name="T9" fmla="*/ 5 h 64"/>
                <a:gd name="T10" fmla="*/ 24 w 44"/>
                <a:gd name="T11" fmla="*/ 27 h 64"/>
                <a:gd name="T12" fmla="*/ 19 w 44"/>
                <a:gd name="T13" fmla="*/ 13 h 64"/>
                <a:gd name="T14" fmla="*/ 16 w 44"/>
                <a:gd name="T15" fmla="*/ 11 h 64"/>
                <a:gd name="T16" fmla="*/ 16 w 44"/>
                <a:gd name="T17" fmla="*/ 11 h 64"/>
                <a:gd name="T18" fmla="*/ 12 w 44"/>
                <a:gd name="T19" fmla="*/ 13 h 64"/>
                <a:gd name="T20" fmla="*/ 11 w 44"/>
                <a:gd name="T21" fmla="*/ 13 h 64"/>
                <a:gd name="T22" fmla="*/ 11 w 44"/>
                <a:gd name="T23" fmla="*/ 16 h 64"/>
                <a:gd name="T24" fmla="*/ 16 w 44"/>
                <a:gd name="T25" fmla="*/ 29 h 64"/>
                <a:gd name="T26" fmla="*/ 11 w 44"/>
                <a:gd name="T27" fmla="*/ 20 h 64"/>
                <a:gd name="T28" fmla="*/ 10 w 44"/>
                <a:gd name="T29" fmla="*/ 19 h 64"/>
                <a:gd name="T30" fmla="*/ 10 w 44"/>
                <a:gd name="T31" fmla="*/ 19 h 64"/>
                <a:gd name="T32" fmla="*/ 5 w 44"/>
                <a:gd name="T33" fmla="*/ 21 h 64"/>
                <a:gd name="T34" fmla="*/ 4 w 44"/>
                <a:gd name="T35" fmla="*/ 22 h 64"/>
                <a:gd name="T36" fmla="*/ 4 w 44"/>
                <a:gd name="T37" fmla="*/ 24 h 64"/>
                <a:gd name="T38" fmla="*/ 9 w 44"/>
                <a:gd name="T39" fmla="*/ 35 h 64"/>
                <a:gd name="T40" fmla="*/ 6 w 44"/>
                <a:gd name="T41" fmla="*/ 29 h 64"/>
                <a:gd name="T42" fmla="*/ 3 w 44"/>
                <a:gd name="T43" fmla="*/ 27 h 64"/>
                <a:gd name="T44" fmla="*/ 1 w 44"/>
                <a:gd name="T45" fmla="*/ 28 h 64"/>
                <a:gd name="T46" fmla="*/ 0 w 44"/>
                <a:gd name="T47" fmla="*/ 31 h 64"/>
                <a:gd name="T48" fmla="*/ 7 w 44"/>
                <a:gd name="T49" fmla="*/ 57 h 64"/>
                <a:gd name="T50" fmla="*/ 17 w 44"/>
                <a:gd name="T51" fmla="*/ 64 h 64"/>
                <a:gd name="T52" fmla="*/ 27 w 44"/>
                <a:gd name="T53" fmla="*/ 64 h 64"/>
                <a:gd name="T54" fmla="*/ 36 w 44"/>
                <a:gd name="T55" fmla="*/ 61 h 64"/>
                <a:gd name="T56" fmla="*/ 42 w 44"/>
                <a:gd name="T57" fmla="*/ 54 h 64"/>
                <a:gd name="T58" fmla="*/ 44 w 44"/>
                <a:gd name="T59" fmla="*/ 51 h 64"/>
                <a:gd name="T60" fmla="*/ 44 w 44"/>
                <a:gd name="T61" fmla="*/ 42 h 64"/>
                <a:gd name="T62" fmla="*/ 42 w 44"/>
                <a:gd name="T63" fmla="*/ 38 h 64"/>
                <a:gd name="T64" fmla="*/ 34 w 44"/>
                <a:gd name="T65" fmla="*/ 27 h 64"/>
                <a:gd name="T66" fmla="*/ 29 w 44"/>
                <a:gd name="T67" fmla="*/ 3 h 64"/>
                <a:gd name="T68" fmla="*/ 27 w 44"/>
                <a:gd name="T6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64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0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8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3" y="12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5"/>
                    <a:pt x="11" y="16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8" y="19"/>
                    <a:pt x="6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8"/>
                    <a:pt x="4" y="27"/>
                    <a:pt x="3" y="27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0" y="28"/>
                    <a:pt x="0" y="30"/>
                    <a:pt x="0" y="31"/>
                  </a:cubicBezTo>
                  <a:cubicBezTo>
                    <a:pt x="1" y="41"/>
                    <a:pt x="4" y="49"/>
                    <a:pt x="7" y="57"/>
                  </a:cubicBezTo>
                  <a:cubicBezTo>
                    <a:pt x="9" y="61"/>
                    <a:pt x="13" y="64"/>
                    <a:pt x="1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31" y="64"/>
                    <a:pt x="34" y="63"/>
                    <a:pt x="36" y="61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3"/>
                    <a:pt x="44" y="52"/>
                    <a:pt x="44" y="5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0"/>
                    <a:pt x="43" y="39"/>
                    <a:pt x="42" y="3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7" y="0"/>
                  </a:cubicBezTo>
                  <a:close/>
                </a:path>
              </a:pathLst>
            </a:custGeom>
            <a:solidFill>
              <a:srgbClr val="FB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305" name="TextBox 304">
            <a:extLst>
              <a:ext uri="{FF2B5EF4-FFF2-40B4-BE49-F238E27FC236}">
                <a16:creationId xmlns:a16="http://schemas.microsoft.com/office/drawing/2014/main" id="{C7E8F696-3A25-40E9-B50F-3D742D25A9C4}"/>
              </a:ext>
            </a:extLst>
          </p:cNvPr>
          <p:cNvSpPr txBox="1"/>
          <p:nvPr/>
        </p:nvSpPr>
        <p:spPr>
          <a:xfrm>
            <a:off x="6929955" y="2458219"/>
            <a:ext cx="4998720" cy="133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ru-RU" sz="2699" b="1" dirty="0">
                <a:latin typeface="Century Gothic"/>
              </a:rPr>
              <a:t>Локализация: </a:t>
            </a:r>
          </a:p>
          <a:p>
            <a:pPr defTabSz="228554">
              <a:defRPr/>
            </a:pPr>
            <a:endParaRPr lang="ru-RU" sz="2699" b="1" dirty="0">
              <a:latin typeface="Century Gothic"/>
            </a:endParaRPr>
          </a:p>
          <a:p>
            <a:pPr defTabSz="228554">
              <a:defRPr/>
            </a:pPr>
            <a:r>
              <a:rPr lang="ru-RU" sz="2699" b="1" dirty="0">
                <a:latin typeface="Century Gothic"/>
              </a:rPr>
              <a:t>доп. материалы</a:t>
            </a:r>
            <a:endParaRPr lang="en-US" sz="2699" b="1" dirty="0">
              <a:latin typeface="Century Gothic"/>
            </a:endParaRP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655589C7-6C0D-4DE6-94A5-C6A98CBA883F}"/>
              </a:ext>
            </a:extLst>
          </p:cNvPr>
          <p:cNvSpPr txBox="1"/>
          <p:nvPr/>
        </p:nvSpPr>
        <p:spPr>
          <a:xfrm>
            <a:off x="7003425" y="4303990"/>
            <a:ext cx="4077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Доп. информация для будущих локализаторов. САТ-программы для локализации. Единообразие терминологии, стиля и контроль качества.  Что входит в обязанности локализатора — подсчет слов, типы файлов, работа в CMS, лингвистическое тестирование после окончания работы.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9D22E1C5-1D4D-4CB5-9F31-980746DC9C3C}"/>
              </a:ext>
            </a:extLst>
          </p:cNvPr>
          <p:cNvSpPr txBox="1"/>
          <p:nvPr/>
        </p:nvSpPr>
        <p:spPr>
          <a:xfrm>
            <a:off x="6951854" y="2119662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28554">
              <a:defRPr/>
            </a:pPr>
            <a:r>
              <a:rPr lang="ru-RU" sz="1200" i="1" dirty="0">
                <a:solidFill>
                  <a:srgbClr val="172144">
                    <a:lumMod val="40000"/>
                    <a:lumOff val="60000"/>
                  </a:srgbClr>
                </a:solidFill>
                <a:latin typeface="Calibri"/>
              </a:rPr>
              <a:t>ИТ в переводе</a:t>
            </a:r>
            <a:endParaRPr lang="en-US" sz="1200" i="1" dirty="0">
              <a:solidFill>
                <a:srgbClr val="172144">
                  <a:lumMod val="40000"/>
                  <a:lumOff val="60000"/>
                </a:srgbClr>
              </a:solidFill>
              <a:latin typeface="Calibri"/>
            </a:endParaRP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C75FDB54-92A2-424D-A836-53E237FDF70D}"/>
              </a:ext>
            </a:extLst>
          </p:cNvPr>
          <p:cNvCxnSpPr>
            <a:cxnSpLocks/>
          </p:cNvCxnSpPr>
          <p:nvPr/>
        </p:nvCxnSpPr>
        <p:spPr>
          <a:xfrm>
            <a:off x="7003425" y="3011846"/>
            <a:ext cx="18975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3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66" grpId="0" animBg="1"/>
      <p:bldP spid="268" grpId="0" animBg="1"/>
      <p:bldP spid="305" grpId="0"/>
      <p:bldP spid="306" grpId="0"/>
      <p:bldP spid="3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vod_provides_note</a:t>
            </a:r>
            <a:r>
              <a:rPr lang="en-US" dirty="0"/>
              <a:t> = Select the providers you would like to see videos from</a:t>
            </a:r>
          </a:p>
          <a:p>
            <a:pPr marL="0" indent="0">
              <a:buNone/>
            </a:pPr>
            <a:r>
              <a:rPr lang="en-US" dirty="0" err="1"/>
              <a:t>vod_provides_title</a:t>
            </a:r>
            <a:r>
              <a:rPr lang="en-US" dirty="0"/>
              <a:t> = VOD Providers</a:t>
            </a:r>
          </a:p>
          <a:p>
            <a:pPr marL="0" indent="0">
              <a:buNone/>
            </a:pPr>
            <a:r>
              <a:rPr lang="en-US" dirty="0"/>
              <a:t>voice = Voice</a:t>
            </a:r>
          </a:p>
          <a:p>
            <a:pPr marL="0" indent="0">
              <a:buNone/>
            </a:pPr>
            <a:r>
              <a:rPr lang="en-US" dirty="0" err="1"/>
              <a:t>what_sports_you_watch</a:t>
            </a:r>
            <a:r>
              <a:rPr lang="en-US" dirty="0"/>
              <a:t> = What sports do you watch?</a:t>
            </a:r>
          </a:p>
          <a:p>
            <a:pPr marL="0" indent="0">
              <a:buNone/>
            </a:pPr>
            <a:r>
              <a:rPr lang="en-US" dirty="0" err="1"/>
              <a:t>what_teams_you_watch</a:t>
            </a:r>
            <a:r>
              <a:rPr lang="en-US" dirty="0"/>
              <a:t> = What Teams do you watch?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1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&lt;string name="</a:t>
            </a:r>
            <a:r>
              <a:rPr lang="en-US" dirty="0" err="1"/>
              <a:t>tab_remote</a:t>
            </a:r>
            <a:r>
              <a:rPr lang="en-US" dirty="0"/>
              <a:t>"&gt;Remote&lt;/string&gt;</a:t>
            </a:r>
          </a:p>
          <a:p>
            <a:pPr marL="0" indent="0">
              <a:buNone/>
            </a:pPr>
            <a:r>
              <a:rPr lang="en-US" dirty="0"/>
              <a:t>&lt;string name="</a:t>
            </a:r>
            <a:r>
              <a:rPr lang="en-US" dirty="0" err="1"/>
              <a:t>tab_guide</a:t>
            </a:r>
            <a:r>
              <a:rPr lang="en-US" dirty="0"/>
              <a:t>"&gt;TV shows&lt;/string&gt;</a:t>
            </a:r>
          </a:p>
          <a:p>
            <a:pPr marL="0" indent="0">
              <a:buNone/>
            </a:pPr>
            <a:r>
              <a:rPr lang="en-US" dirty="0"/>
              <a:t>&lt;string name="</a:t>
            </a:r>
            <a:r>
              <a:rPr lang="en-US" dirty="0" err="1"/>
              <a:t>label_select_setup_room</a:t>
            </a:r>
            <a:r>
              <a:rPr lang="en-US" dirty="0"/>
              <a:t>"&gt;Add New Device To&lt;/string&gt;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76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vod_provides_note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00B050"/>
                </a:solidFill>
              </a:rPr>
              <a:t>Select the providers you would like to see videos from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vod_provides_title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00B050"/>
                </a:solidFill>
              </a:rPr>
              <a:t>VOD Providers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voice = Voice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what_sports_you_watch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00B050"/>
                </a:solidFill>
              </a:rPr>
              <a:t>What sports do you watch?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what_teams_you_watch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00B050"/>
                </a:solidFill>
              </a:rPr>
              <a:t>What Teams do you watch?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1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&lt;string name="</a:t>
            </a:r>
            <a:r>
              <a:rPr lang="en-US" dirty="0" err="1">
                <a:solidFill>
                  <a:srgbClr val="FF0000"/>
                </a:solidFill>
              </a:rPr>
              <a:t>tab_remote</a:t>
            </a:r>
            <a:r>
              <a:rPr lang="en-US" dirty="0">
                <a:solidFill>
                  <a:srgbClr val="FF0000"/>
                </a:solidFill>
              </a:rPr>
              <a:t>"&gt;</a:t>
            </a:r>
            <a:r>
              <a:rPr lang="en-US" dirty="0">
                <a:solidFill>
                  <a:srgbClr val="00B050"/>
                </a:solidFill>
              </a:rPr>
              <a:t>Remote</a:t>
            </a:r>
            <a:r>
              <a:rPr lang="en-US" dirty="0">
                <a:solidFill>
                  <a:srgbClr val="FF0000"/>
                </a:solidFill>
              </a:rPr>
              <a:t>&lt;/string&gt;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&lt;string name="</a:t>
            </a:r>
            <a:r>
              <a:rPr lang="en-US" dirty="0" err="1">
                <a:solidFill>
                  <a:srgbClr val="FF0000"/>
                </a:solidFill>
              </a:rPr>
              <a:t>tab_guide</a:t>
            </a:r>
            <a:r>
              <a:rPr lang="en-US" dirty="0">
                <a:solidFill>
                  <a:srgbClr val="FF0000"/>
                </a:solidFill>
              </a:rPr>
              <a:t>"&gt;</a:t>
            </a:r>
            <a:r>
              <a:rPr lang="en-US" dirty="0">
                <a:solidFill>
                  <a:srgbClr val="00B050"/>
                </a:solidFill>
              </a:rPr>
              <a:t>TV shows</a:t>
            </a:r>
            <a:r>
              <a:rPr lang="en-US" dirty="0">
                <a:solidFill>
                  <a:srgbClr val="FF0000"/>
                </a:solidFill>
              </a:rPr>
              <a:t>&lt;/string&gt;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&lt;string name="</a:t>
            </a:r>
            <a:r>
              <a:rPr lang="en-US" dirty="0" err="1">
                <a:solidFill>
                  <a:srgbClr val="FF0000"/>
                </a:solidFill>
              </a:rPr>
              <a:t>label_select_setup_room</a:t>
            </a:r>
            <a:r>
              <a:rPr lang="en-US" dirty="0">
                <a:solidFill>
                  <a:srgbClr val="FF0000"/>
                </a:solidFill>
              </a:rPr>
              <a:t>"&gt;</a:t>
            </a:r>
            <a:r>
              <a:rPr lang="en-US" dirty="0">
                <a:solidFill>
                  <a:srgbClr val="00B050"/>
                </a:solidFill>
              </a:rPr>
              <a:t>Add New Device To</a:t>
            </a:r>
            <a:r>
              <a:rPr lang="en-US" dirty="0">
                <a:solidFill>
                  <a:srgbClr val="FF0000"/>
                </a:solidFill>
              </a:rPr>
              <a:t>&lt;/string&gt;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65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0" y="243840"/>
            <a:ext cx="638556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Пример статистики</a:t>
            </a:r>
          </a:p>
        </p:txBody>
      </p:sp>
      <p:pic>
        <p:nvPicPr>
          <p:cNvPr id="6146" name="Picture 2" descr="C:\Users\Катя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97" y="1446848"/>
            <a:ext cx="9932303" cy="516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1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Вопросы до начала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Языковая пара</a:t>
            </a:r>
          </a:p>
          <a:p>
            <a:r>
              <a:rPr lang="ru-RU" dirty="0"/>
              <a:t>Сроки выполнения перевода. Если срочно - надбавка</a:t>
            </a:r>
          </a:p>
          <a:p>
            <a:r>
              <a:rPr lang="ru-RU" dirty="0"/>
              <a:t>Какова ставка за слово/знаки с пробелами и без. Скидки за повторения/совпадения?</a:t>
            </a:r>
          </a:p>
          <a:p>
            <a:r>
              <a:rPr lang="ru-RU" dirty="0"/>
              <a:t>Формат файлов. </a:t>
            </a:r>
          </a:p>
          <a:p>
            <a:r>
              <a:rPr lang="ru-RU" dirty="0"/>
              <a:t>Методы оплаты. Банковский перевод или электронные платежные системы?</a:t>
            </a:r>
          </a:p>
          <a:p>
            <a:r>
              <a:rPr lang="ru-RU" dirty="0"/>
              <a:t>Сроки оплаты — после окончания работы или после одобрения выставленного счета-фактуры? </a:t>
            </a:r>
          </a:p>
          <a:p>
            <a:r>
              <a:rPr lang="ru-RU" dirty="0"/>
              <a:t>Необходимо ли лингвистическое тестирование?</a:t>
            </a:r>
          </a:p>
          <a:p>
            <a:r>
              <a:rPr lang="ru-RU" dirty="0"/>
              <a:t>Условия отказа от проекта. </a:t>
            </a:r>
          </a:p>
          <a:p>
            <a:r>
              <a:rPr lang="ru-RU" dirty="0"/>
              <a:t>Дополнительные работы. </a:t>
            </a:r>
          </a:p>
          <a:p>
            <a:r>
              <a:rPr lang="ru-RU" dirty="0" err="1"/>
              <a:t>Аддоны</a:t>
            </a:r>
            <a:r>
              <a:rPr lang="ru-RU" dirty="0"/>
              <a:t>. </a:t>
            </a:r>
          </a:p>
          <a:p>
            <a:r>
              <a:rPr lang="ru-RU" dirty="0"/>
              <a:t>Конфиденциальность.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28399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Полезные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hlinkClick r:id="rId2"/>
              </a:rPr>
              <a:t>http://webwordcount.com/</a:t>
            </a:r>
            <a:endParaRPr lang="es-MX" dirty="0"/>
          </a:p>
          <a:p>
            <a:r>
              <a:rPr lang="es-MX" dirty="0"/>
              <a:t>microsoft.com/Language/en-US/Default.aspx</a:t>
            </a:r>
          </a:p>
          <a:p>
            <a:r>
              <a:rPr lang="ru-RU" u="sng" dirty="0">
                <a:hlinkClick r:id="rId3"/>
              </a:rPr>
              <a:t>http://www.chicagomanualofstyle.org/home.html</a:t>
            </a:r>
            <a:endParaRPr lang="en-US" u="sng" dirty="0"/>
          </a:p>
          <a:p>
            <a:r>
              <a:rPr lang="es-MX" dirty="0">
                <a:hlinkClick r:id="rId4"/>
              </a:rPr>
              <a:t>http://www.stumbleupon.com/su/2Gkqqk/www.peters1.dk/webtools/conversion.php?sprog=en</a:t>
            </a:r>
            <a:endParaRPr lang="es-MX" dirty="0"/>
          </a:p>
          <a:p>
            <a:r>
              <a:rPr lang="es-MX" dirty="0">
                <a:hlinkClick r:id="rId5"/>
              </a:rPr>
              <a:t>http://www.gramota.ru/</a:t>
            </a:r>
            <a:endParaRPr lang="es-MX" dirty="0"/>
          </a:p>
          <a:p>
            <a:r>
              <a:rPr lang="es-MX" dirty="0">
                <a:hlinkClick r:id="rId6"/>
              </a:rPr>
              <a:t>http://www.evartist.narod.ru/text1/20.htm</a:t>
            </a:r>
            <a:endParaRPr lang="es-MX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55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3C4B2F-77D7-4D18-A167-EF4662018B33}"/>
              </a:ext>
            </a:extLst>
          </p:cNvPr>
          <p:cNvSpPr/>
          <p:nvPr/>
        </p:nvSpPr>
        <p:spPr>
          <a:xfrm>
            <a:off x="0" y="447"/>
            <a:ext cx="7277967" cy="6857107"/>
          </a:xfrm>
          <a:prstGeom prst="rect">
            <a:avLst/>
          </a:prstGeom>
          <a:solidFill>
            <a:srgbClr val="DAE6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283147"/>
              </a:solidFill>
              <a:latin typeface="Calibri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3AA8925-82BF-4FA9-B33E-CE7933774D90}"/>
              </a:ext>
            </a:extLst>
          </p:cNvPr>
          <p:cNvGrpSpPr/>
          <p:nvPr/>
        </p:nvGrpSpPr>
        <p:grpSpPr>
          <a:xfrm>
            <a:off x="2625898" y="2475139"/>
            <a:ext cx="1995212" cy="2137727"/>
            <a:chOff x="7939088" y="3175"/>
            <a:chExt cx="2355850" cy="2524125"/>
          </a:xfrm>
        </p:grpSpPr>
        <p:sp>
          <p:nvSpPr>
            <p:cNvPr id="108" name="Rectangle 328">
              <a:extLst>
                <a:ext uri="{FF2B5EF4-FFF2-40B4-BE49-F238E27FC236}">
                  <a16:creationId xmlns:a16="http://schemas.microsoft.com/office/drawing/2014/main" id="{29CD3B31-CC97-455E-821C-4C437D508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9088" y="3175"/>
              <a:ext cx="2355850" cy="2524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9" name="Rectangle 329">
              <a:extLst>
                <a:ext uri="{FF2B5EF4-FFF2-40B4-BE49-F238E27FC236}">
                  <a16:creationId xmlns:a16="http://schemas.microsoft.com/office/drawing/2014/main" id="{0C61AB47-08BC-4DD9-91D3-1BE2DD9D0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9088" y="3175"/>
              <a:ext cx="2355850" cy="207963"/>
            </a:xfrm>
            <a:prstGeom prst="rect">
              <a:avLst/>
            </a:prstGeom>
            <a:solidFill>
              <a:srgbClr val="AD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0" name="Oval 330">
              <a:extLst>
                <a:ext uri="{FF2B5EF4-FFF2-40B4-BE49-F238E27FC236}">
                  <a16:creationId xmlns:a16="http://schemas.microsoft.com/office/drawing/2014/main" id="{69D761B4-F9DE-4561-B581-06A896B7C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69850"/>
              <a:ext cx="73025" cy="74613"/>
            </a:xfrm>
            <a:prstGeom prst="ellipse">
              <a:avLst/>
            </a:prstGeom>
            <a:solidFill>
              <a:srgbClr val="7A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1" name="Oval 331">
              <a:extLst>
                <a:ext uri="{FF2B5EF4-FFF2-40B4-BE49-F238E27FC236}">
                  <a16:creationId xmlns:a16="http://schemas.microsoft.com/office/drawing/2014/main" id="{518FA26A-A6D3-4A9C-92AB-DD3BF5DD7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0225" y="69850"/>
              <a:ext cx="73025" cy="74613"/>
            </a:xfrm>
            <a:prstGeom prst="ellipse">
              <a:avLst/>
            </a:prstGeom>
            <a:solidFill>
              <a:srgbClr val="7A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2" name="Oval 332">
              <a:extLst>
                <a:ext uri="{FF2B5EF4-FFF2-40B4-BE49-F238E27FC236}">
                  <a16:creationId xmlns:a16="http://schemas.microsoft.com/office/drawing/2014/main" id="{FBD27B67-15D5-442E-A31E-CBF72EFB8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1513" y="69850"/>
              <a:ext cx="76200" cy="74613"/>
            </a:xfrm>
            <a:prstGeom prst="ellipse">
              <a:avLst/>
            </a:prstGeom>
            <a:solidFill>
              <a:srgbClr val="7A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3" name="Rectangle 333">
              <a:extLst>
                <a:ext uri="{FF2B5EF4-FFF2-40B4-BE49-F238E27FC236}">
                  <a16:creationId xmlns:a16="http://schemas.microsoft.com/office/drawing/2014/main" id="{B6A26B2E-B4DF-4986-A4B4-2225B6BFA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382588"/>
              <a:ext cx="266700" cy="265113"/>
            </a:xfrm>
            <a:prstGeom prst="rect">
              <a:avLst/>
            </a:prstGeom>
            <a:solidFill>
              <a:srgbClr val="303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4" name="Rectangle 334">
              <a:extLst>
                <a:ext uri="{FF2B5EF4-FFF2-40B4-BE49-F238E27FC236}">
                  <a16:creationId xmlns:a16="http://schemas.microsoft.com/office/drawing/2014/main" id="{89A06686-C270-4DEA-89F1-06C3D47B2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763588"/>
              <a:ext cx="1968500" cy="708025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5" name="Rectangle 335">
              <a:extLst>
                <a:ext uri="{FF2B5EF4-FFF2-40B4-BE49-F238E27FC236}">
                  <a16:creationId xmlns:a16="http://schemas.microsoft.com/office/drawing/2014/main" id="{1C90DF28-EC62-4244-8B0B-E41B298EC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8363" y="457200"/>
              <a:ext cx="1292225" cy="60325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6" name="Rectangle 336">
              <a:extLst>
                <a:ext uri="{FF2B5EF4-FFF2-40B4-BE49-F238E27FC236}">
                  <a16:creationId xmlns:a16="http://schemas.microsoft.com/office/drawing/2014/main" id="{758FF216-0313-453E-A89C-64D5FDFD9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8363" y="555625"/>
              <a:ext cx="768350" cy="20638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7" name="Rectangle 337">
              <a:extLst>
                <a:ext uri="{FF2B5EF4-FFF2-40B4-BE49-F238E27FC236}">
                  <a16:creationId xmlns:a16="http://schemas.microsoft.com/office/drawing/2014/main" id="{49F8DB27-00AA-4963-898E-17868EBE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1695450"/>
              <a:ext cx="803275" cy="60325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8" name="Rectangle 338">
              <a:extLst>
                <a:ext uri="{FF2B5EF4-FFF2-40B4-BE49-F238E27FC236}">
                  <a16:creationId xmlns:a16="http://schemas.microsoft.com/office/drawing/2014/main" id="{6DD0FE1A-CF17-4384-884F-57C73CCAF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1792288"/>
              <a:ext cx="1108075" cy="20638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9" name="Rectangle 339">
              <a:extLst>
                <a:ext uri="{FF2B5EF4-FFF2-40B4-BE49-F238E27FC236}">
                  <a16:creationId xmlns:a16="http://schemas.microsoft.com/office/drawing/2014/main" id="{D8005930-8D99-4B0E-9FBA-1A7AA18B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1938338"/>
              <a:ext cx="1925638" cy="19050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0" name="Rectangle 340">
              <a:extLst>
                <a:ext uri="{FF2B5EF4-FFF2-40B4-BE49-F238E27FC236}">
                  <a16:creationId xmlns:a16="http://schemas.microsoft.com/office/drawing/2014/main" id="{1E8BBB6C-9BA2-4E91-B1D2-A72E2DBF6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1978025"/>
              <a:ext cx="1925638" cy="20638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1" name="Rectangle 341">
              <a:extLst>
                <a:ext uri="{FF2B5EF4-FFF2-40B4-BE49-F238E27FC236}">
                  <a16:creationId xmlns:a16="http://schemas.microsoft.com/office/drawing/2014/main" id="{2C6234C4-D4A2-4FA6-A8A6-FF0D6BC5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2019300"/>
              <a:ext cx="1925638" cy="22225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2" name="Rectangle 342">
              <a:extLst>
                <a:ext uri="{FF2B5EF4-FFF2-40B4-BE49-F238E27FC236}">
                  <a16:creationId xmlns:a16="http://schemas.microsoft.com/office/drawing/2014/main" id="{EC972A50-0B93-47E9-B0B7-C57A27599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2062163"/>
              <a:ext cx="1925638" cy="20638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3" name="Rectangle 343">
              <a:extLst>
                <a:ext uri="{FF2B5EF4-FFF2-40B4-BE49-F238E27FC236}">
                  <a16:creationId xmlns:a16="http://schemas.microsoft.com/office/drawing/2014/main" id="{E33542AA-F59E-4D9C-90CF-F968C65F2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2101850"/>
              <a:ext cx="1925638" cy="20638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4" name="Rectangle 344">
              <a:extLst>
                <a:ext uri="{FF2B5EF4-FFF2-40B4-BE49-F238E27FC236}">
                  <a16:creationId xmlns:a16="http://schemas.microsoft.com/office/drawing/2014/main" id="{D44A122F-705D-4B3A-9470-56F9D51B3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2146300"/>
              <a:ext cx="1925638" cy="19050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5" name="Rectangle 345">
              <a:extLst>
                <a:ext uri="{FF2B5EF4-FFF2-40B4-BE49-F238E27FC236}">
                  <a16:creationId xmlns:a16="http://schemas.microsoft.com/office/drawing/2014/main" id="{95B69D6E-C877-42C1-9C62-6E0E6CF9B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2185988"/>
              <a:ext cx="1925638" cy="20638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6" name="Rectangle 346">
              <a:extLst>
                <a:ext uri="{FF2B5EF4-FFF2-40B4-BE49-F238E27FC236}">
                  <a16:creationId xmlns:a16="http://schemas.microsoft.com/office/drawing/2014/main" id="{9AB44B34-7223-496F-B19C-AAAF1D8B3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1527175"/>
              <a:ext cx="80963" cy="7461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7" name="Rectangle 347">
              <a:extLst>
                <a:ext uri="{FF2B5EF4-FFF2-40B4-BE49-F238E27FC236}">
                  <a16:creationId xmlns:a16="http://schemas.microsoft.com/office/drawing/2014/main" id="{E4851BB0-7169-44A3-8B33-84C97956A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363" y="1541463"/>
              <a:ext cx="292100" cy="4921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8" name="Rectangle 348">
              <a:extLst>
                <a:ext uri="{FF2B5EF4-FFF2-40B4-BE49-F238E27FC236}">
                  <a16:creationId xmlns:a16="http://schemas.microsoft.com/office/drawing/2014/main" id="{C6BCF529-F4ED-4DD9-A423-8026E8AFD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4250" y="1527175"/>
              <a:ext cx="80963" cy="7461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9" name="Rectangle 349">
              <a:extLst>
                <a:ext uri="{FF2B5EF4-FFF2-40B4-BE49-F238E27FC236}">
                  <a16:creationId xmlns:a16="http://schemas.microsoft.com/office/drawing/2014/main" id="{043553C7-693C-4C4E-A12A-F5674FBB6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5850" y="1541463"/>
              <a:ext cx="292100" cy="4921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0" name="Rectangle 350">
              <a:extLst>
                <a:ext uri="{FF2B5EF4-FFF2-40B4-BE49-F238E27FC236}">
                  <a16:creationId xmlns:a16="http://schemas.microsoft.com/office/drawing/2014/main" id="{58A47D8C-BD71-4596-AECC-95E3DCB85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763" y="2273300"/>
              <a:ext cx="80963" cy="7461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1" name="Rectangle 351">
              <a:extLst>
                <a:ext uri="{FF2B5EF4-FFF2-40B4-BE49-F238E27FC236}">
                  <a16:creationId xmlns:a16="http://schemas.microsoft.com/office/drawing/2014/main" id="{C98885D1-DAA5-4D5D-B7E1-0BA3E2029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363" y="2287588"/>
              <a:ext cx="292100" cy="46038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2" name="Rectangle 352">
              <a:extLst>
                <a:ext uri="{FF2B5EF4-FFF2-40B4-BE49-F238E27FC236}">
                  <a16:creationId xmlns:a16="http://schemas.microsoft.com/office/drawing/2014/main" id="{A7CAD9D4-2586-441D-A8BD-2112E3B63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4250" y="2273300"/>
              <a:ext cx="80963" cy="7461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3" name="Rectangle 353">
              <a:extLst>
                <a:ext uri="{FF2B5EF4-FFF2-40B4-BE49-F238E27FC236}">
                  <a16:creationId xmlns:a16="http://schemas.microsoft.com/office/drawing/2014/main" id="{603F4899-6CBD-4735-A124-58D32C2D8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5850" y="2287588"/>
              <a:ext cx="292100" cy="46038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4" name="Rectangle 354">
              <a:extLst>
                <a:ext uri="{FF2B5EF4-FFF2-40B4-BE49-F238E27FC236}">
                  <a16:creationId xmlns:a16="http://schemas.microsoft.com/office/drawing/2014/main" id="{0642377B-8EF8-4362-B199-B982EA86A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5738" y="1527175"/>
              <a:ext cx="80963" cy="7461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5" name="Rectangle 355">
              <a:extLst>
                <a:ext uri="{FF2B5EF4-FFF2-40B4-BE49-F238E27FC236}">
                  <a16:creationId xmlns:a16="http://schemas.microsoft.com/office/drawing/2014/main" id="{E30E1ECE-9F8C-4AC3-B7FE-C093832D7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1541463"/>
              <a:ext cx="292100" cy="4921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2676E6F-FEB7-4E9C-BACC-412B0699CBB9}"/>
              </a:ext>
            </a:extLst>
          </p:cNvPr>
          <p:cNvGrpSpPr/>
          <p:nvPr/>
        </p:nvGrpSpPr>
        <p:grpSpPr>
          <a:xfrm>
            <a:off x="2067725" y="3200967"/>
            <a:ext cx="1400101" cy="1770183"/>
            <a:chOff x="9404350" y="4913313"/>
            <a:chExt cx="1717675" cy="2171700"/>
          </a:xfrm>
        </p:grpSpPr>
        <p:sp>
          <p:nvSpPr>
            <p:cNvPr id="137" name="Rectangle 356">
              <a:extLst>
                <a:ext uri="{FF2B5EF4-FFF2-40B4-BE49-F238E27FC236}">
                  <a16:creationId xmlns:a16="http://schemas.microsoft.com/office/drawing/2014/main" id="{E1A0042A-04DA-469D-B5DB-A3EB6A6DF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8225" y="5399088"/>
              <a:ext cx="141288" cy="193675"/>
            </a:xfrm>
            <a:prstGeom prst="rect">
              <a:avLst/>
            </a:prstGeom>
            <a:solidFill>
              <a:srgbClr val="F7E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8" name="Freeform 357">
              <a:extLst>
                <a:ext uri="{FF2B5EF4-FFF2-40B4-BE49-F238E27FC236}">
                  <a16:creationId xmlns:a16="http://schemas.microsoft.com/office/drawing/2014/main" id="{463FC6C3-9201-4847-BB51-FFC2A052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513" y="5561013"/>
              <a:ext cx="588963" cy="690563"/>
            </a:xfrm>
            <a:custGeom>
              <a:avLst/>
              <a:gdLst>
                <a:gd name="T0" fmla="*/ 18 w 204"/>
                <a:gd name="T1" fmla="*/ 21 h 239"/>
                <a:gd name="T2" fmla="*/ 54 w 204"/>
                <a:gd name="T3" fmla="*/ 9 h 239"/>
                <a:gd name="T4" fmla="*/ 73 w 204"/>
                <a:gd name="T5" fmla="*/ 36 h 239"/>
                <a:gd name="T6" fmla="*/ 75 w 204"/>
                <a:gd name="T7" fmla="*/ 177 h 239"/>
                <a:gd name="T8" fmla="*/ 204 w 204"/>
                <a:gd name="T9" fmla="*/ 120 h 239"/>
                <a:gd name="T10" fmla="*/ 199 w 204"/>
                <a:gd name="T11" fmla="*/ 155 h 239"/>
                <a:gd name="T12" fmla="*/ 63 w 204"/>
                <a:gd name="T13" fmla="*/ 235 h 239"/>
                <a:gd name="T14" fmla="*/ 40 w 204"/>
                <a:gd name="T15" fmla="*/ 227 h 239"/>
                <a:gd name="T16" fmla="*/ 18 w 204"/>
                <a:gd name="T17" fmla="*/ 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39">
                  <a:moveTo>
                    <a:pt x="18" y="21"/>
                  </a:moveTo>
                  <a:cubicBezTo>
                    <a:pt x="28" y="5"/>
                    <a:pt x="40" y="0"/>
                    <a:pt x="54" y="9"/>
                  </a:cubicBezTo>
                  <a:cubicBezTo>
                    <a:pt x="64" y="15"/>
                    <a:pt x="70" y="25"/>
                    <a:pt x="73" y="36"/>
                  </a:cubicBezTo>
                  <a:cubicBezTo>
                    <a:pt x="79" y="66"/>
                    <a:pt x="79" y="116"/>
                    <a:pt x="75" y="177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63" y="235"/>
                    <a:pt x="63" y="235"/>
                    <a:pt x="63" y="235"/>
                  </a:cubicBezTo>
                  <a:cubicBezTo>
                    <a:pt x="55" y="239"/>
                    <a:pt x="44" y="236"/>
                    <a:pt x="40" y="227"/>
                  </a:cubicBezTo>
                  <a:cubicBezTo>
                    <a:pt x="13" y="164"/>
                    <a:pt x="0" y="96"/>
                    <a:pt x="18" y="21"/>
                  </a:cubicBez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9" name="Freeform 358">
              <a:extLst>
                <a:ext uri="{FF2B5EF4-FFF2-40B4-BE49-F238E27FC236}">
                  <a16:creationId xmlns:a16="http://schemas.microsoft.com/office/drawing/2014/main" id="{072186F6-83B6-4A6F-AC1A-D3D8FA73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275" y="5553075"/>
              <a:ext cx="612775" cy="958850"/>
            </a:xfrm>
            <a:custGeom>
              <a:avLst/>
              <a:gdLst>
                <a:gd name="T0" fmla="*/ 0 w 212"/>
                <a:gd name="T1" fmla="*/ 332 h 332"/>
                <a:gd name="T2" fmla="*/ 27 w 212"/>
                <a:gd name="T3" fmla="*/ 15 h 332"/>
                <a:gd name="T4" fmla="*/ 181 w 212"/>
                <a:gd name="T5" fmla="*/ 8 h 332"/>
                <a:gd name="T6" fmla="*/ 172 w 212"/>
                <a:gd name="T7" fmla="*/ 211 h 332"/>
                <a:gd name="T8" fmla="*/ 0 w 212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332">
                  <a:moveTo>
                    <a:pt x="0" y="332"/>
                  </a:moveTo>
                  <a:cubicBezTo>
                    <a:pt x="34" y="216"/>
                    <a:pt x="50" y="107"/>
                    <a:pt x="27" y="15"/>
                  </a:cubicBezTo>
                  <a:cubicBezTo>
                    <a:pt x="80" y="1"/>
                    <a:pt x="131" y="0"/>
                    <a:pt x="181" y="8"/>
                  </a:cubicBezTo>
                  <a:cubicBezTo>
                    <a:pt x="212" y="76"/>
                    <a:pt x="194" y="144"/>
                    <a:pt x="172" y="211"/>
                  </a:cubicBezTo>
                  <a:lnTo>
                    <a:pt x="0" y="332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0" name="Freeform 359">
              <a:extLst>
                <a:ext uri="{FF2B5EF4-FFF2-40B4-BE49-F238E27FC236}">
                  <a16:creationId xmlns:a16="http://schemas.microsoft.com/office/drawing/2014/main" id="{BB6094B8-CC2C-4D07-BA48-5ED72AEE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5578475"/>
              <a:ext cx="590550" cy="693738"/>
            </a:xfrm>
            <a:custGeom>
              <a:avLst/>
              <a:gdLst>
                <a:gd name="T0" fmla="*/ 18 w 204"/>
                <a:gd name="T1" fmla="*/ 22 h 240"/>
                <a:gd name="T2" fmla="*/ 69 w 204"/>
                <a:gd name="T3" fmla="*/ 23 h 240"/>
                <a:gd name="T4" fmla="*/ 75 w 204"/>
                <a:gd name="T5" fmla="*/ 178 h 240"/>
                <a:gd name="T6" fmla="*/ 204 w 204"/>
                <a:gd name="T7" fmla="*/ 121 h 240"/>
                <a:gd name="T8" fmla="*/ 199 w 204"/>
                <a:gd name="T9" fmla="*/ 156 h 240"/>
                <a:gd name="T10" fmla="*/ 63 w 204"/>
                <a:gd name="T11" fmla="*/ 236 h 240"/>
                <a:gd name="T12" fmla="*/ 41 w 204"/>
                <a:gd name="T13" fmla="*/ 228 h 240"/>
                <a:gd name="T14" fmla="*/ 18 w 204"/>
                <a:gd name="T15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40">
                  <a:moveTo>
                    <a:pt x="18" y="22"/>
                  </a:moveTo>
                  <a:cubicBezTo>
                    <a:pt x="32" y="1"/>
                    <a:pt x="48" y="0"/>
                    <a:pt x="69" y="23"/>
                  </a:cubicBezTo>
                  <a:cubicBezTo>
                    <a:pt x="79" y="49"/>
                    <a:pt x="80" y="105"/>
                    <a:pt x="75" y="178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63" y="236"/>
                    <a:pt x="63" y="236"/>
                    <a:pt x="63" y="236"/>
                  </a:cubicBezTo>
                  <a:cubicBezTo>
                    <a:pt x="55" y="240"/>
                    <a:pt x="44" y="237"/>
                    <a:pt x="41" y="228"/>
                  </a:cubicBezTo>
                  <a:cubicBezTo>
                    <a:pt x="13" y="165"/>
                    <a:pt x="0" y="97"/>
                    <a:pt x="18" y="22"/>
                  </a:cubicBez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1" name="Freeform 360">
              <a:extLst>
                <a:ext uri="{FF2B5EF4-FFF2-40B4-BE49-F238E27FC236}">
                  <a16:creationId xmlns:a16="http://schemas.microsoft.com/office/drawing/2014/main" id="{28944562-1A94-42F6-A463-536A00CFA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2225" y="5708650"/>
              <a:ext cx="644525" cy="344488"/>
            </a:xfrm>
            <a:custGeom>
              <a:avLst/>
              <a:gdLst>
                <a:gd name="T0" fmla="*/ 2 w 223"/>
                <a:gd name="T1" fmla="*/ 104 h 119"/>
                <a:gd name="T2" fmla="*/ 41 w 223"/>
                <a:gd name="T3" fmla="*/ 7 h 119"/>
                <a:gd name="T4" fmla="*/ 51 w 223"/>
                <a:gd name="T5" fmla="*/ 0 h 119"/>
                <a:gd name="T6" fmla="*/ 211 w 223"/>
                <a:gd name="T7" fmla="*/ 1 h 119"/>
                <a:gd name="T8" fmla="*/ 221 w 223"/>
                <a:gd name="T9" fmla="*/ 14 h 119"/>
                <a:gd name="T10" fmla="*/ 193 w 223"/>
                <a:gd name="T11" fmla="*/ 99 h 119"/>
                <a:gd name="T12" fmla="*/ 184 w 223"/>
                <a:gd name="T13" fmla="*/ 106 h 119"/>
                <a:gd name="T14" fmla="*/ 13 w 223"/>
                <a:gd name="T15" fmla="*/ 118 h 119"/>
                <a:gd name="T16" fmla="*/ 2 w 223"/>
                <a:gd name="T17" fmla="*/ 10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119">
                  <a:moveTo>
                    <a:pt x="2" y="104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3" y="3"/>
                    <a:pt x="47" y="0"/>
                    <a:pt x="51" y="0"/>
                  </a:cubicBezTo>
                  <a:cubicBezTo>
                    <a:pt x="211" y="1"/>
                    <a:pt x="211" y="1"/>
                    <a:pt x="211" y="1"/>
                  </a:cubicBezTo>
                  <a:cubicBezTo>
                    <a:pt x="218" y="1"/>
                    <a:pt x="223" y="7"/>
                    <a:pt x="221" y="14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103"/>
                    <a:pt x="188" y="106"/>
                    <a:pt x="184" y="106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5" y="119"/>
                    <a:pt x="0" y="111"/>
                    <a:pt x="2" y="104"/>
                  </a:cubicBezTo>
                  <a:close/>
                </a:path>
              </a:pathLst>
            </a:custGeom>
            <a:solidFill>
              <a:srgbClr val="C7D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2" name="Freeform 361">
              <a:extLst>
                <a:ext uri="{FF2B5EF4-FFF2-40B4-BE49-F238E27FC236}">
                  <a16:creationId xmlns:a16="http://schemas.microsoft.com/office/drawing/2014/main" id="{7F3209B6-6E28-406C-A5E0-746E0B836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25" y="5722938"/>
              <a:ext cx="590550" cy="312738"/>
            </a:xfrm>
            <a:custGeom>
              <a:avLst/>
              <a:gdLst>
                <a:gd name="T0" fmla="*/ 3 w 204"/>
                <a:gd name="T1" fmla="*/ 95 h 108"/>
                <a:gd name="T2" fmla="*/ 38 w 204"/>
                <a:gd name="T3" fmla="*/ 6 h 108"/>
                <a:gd name="T4" fmla="*/ 47 w 204"/>
                <a:gd name="T5" fmla="*/ 0 h 108"/>
                <a:gd name="T6" fmla="*/ 193 w 204"/>
                <a:gd name="T7" fmla="*/ 1 h 108"/>
                <a:gd name="T8" fmla="*/ 202 w 204"/>
                <a:gd name="T9" fmla="*/ 13 h 108"/>
                <a:gd name="T10" fmla="*/ 177 w 204"/>
                <a:gd name="T11" fmla="*/ 91 h 108"/>
                <a:gd name="T12" fmla="*/ 169 w 204"/>
                <a:gd name="T13" fmla="*/ 97 h 108"/>
                <a:gd name="T14" fmla="*/ 12 w 204"/>
                <a:gd name="T15" fmla="*/ 108 h 108"/>
                <a:gd name="T16" fmla="*/ 3 w 204"/>
                <a:gd name="T17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108">
                  <a:moveTo>
                    <a:pt x="3" y="95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40" y="3"/>
                    <a:pt x="43" y="0"/>
                    <a:pt x="47" y="0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200" y="1"/>
                    <a:pt x="204" y="7"/>
                    <a:pt x="202" y="13"/>
                  </a:cubicBezTo>
                  <a:cubicBezTo>
                    <a:pt x="177" y="91"/>
                    <a:pt x="177" y="91"/>
                    <a:pt x="177" y="91"/>
                  </a:cubicBezTo>
                  <a:cubicBezTo>
                    <a:pt x="176" y="94"/>
                    <a:pt x="173" y="97"/>
                    <a:pt x="169" y="97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5" y="108"/>
                    <a:pt x="0" y="101"/>
                    <a:pt x="3" y="95"/>
                  </a:cubicBezTo>
                  <a:close/>
                </a:path>
              </a:pathLst>
            </a:custGeom>
            <a:solidFill>
              <a:srgbClr val="CFD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3" name="Oval 362">
              <a:extLst>
                <a:ext uri="{FF2B5EF4-FFF2-40B4-BE49-F238E27FC236}">
                  <a16:creationId xmlns:a16="http://schemas.microsoft.com/office/drawing/2014/main" id="{0D8F6928-16B5-4265-A97A-63FB8FD42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9725" y="5818188"/>
              <a:ext cx="58738" cy="52388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4" name="Freeform 363">
              <a:extLst>
                <a:ext uri="{FF2B5EF4-FFF2-40B4-BE49-F238E27FC236}">
                  <a16:creationId xmlns:a16="http://schemas.microsoft.com/office/drawing/2014/main" id="{68D3EB0C-2A67-4F60-833E-617CC6108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8825" y="6831013"/>
              <a:ext cx="203200" cy="242888"/>
            </a:xfrm>
            <a:custGeom>
              <a:avLst/>
              <a:gdLst>
                <a:gd name="T0" fmla="*/ 0 w 128"/>
                <a:gd name="T1" fmla="*/ 18 h 153"/>
                <a:gd name="T2" fmla="*/ 22 w 128"/>
                <a:gd name="T3" fmla="*/ 114 h 153"/>
                <a:gd name="T4" fmla="*/ 37 w 128"/>
                <a:gd name="T5" fmla="*/ 153 h 153"/>
                <a:gd name="T6" fmla="*/ 128 w 128"/>
                <a:gd name="T7" fmla="*/ 140 h 153"/>
                <a:gd name="T8" fmla="*/ 77 w 128"/>
                <a:gd name="T9" fmla="*/ 109 h 153"/>
                <a:gd name="T10" fmla="*/ 68 w 128"/>
                <a:gd name="T11" fmla="*/ 0 h 153"/>
                <a:gd name="T12" fmla="*/ 0 w 128"/>
                <a:gd name="T13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53">
                  <a:moveTo>
                    <a:pt x="0" y="18"/>
                  </a:moveTo>
                  <a:lnTo>
                    <a:pt x="22" y="114"/>
                  </a:lnTo>
                  <a:lnTo>
                    <a:pt x="37" y="153"/>
                  </a:lnTo>
                  <a:lnTo>
                    <a:pt x="128" y="140"/>
                  </a:lnTo>
                  <a:lnTo>
                    <a:pt x="77" y="109"/>
                  </a:lnTo>
                  <a:lnTo>
                    <a:pt x="6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5" name="Freeform 364">
              <a:extLst>
                <a:ext uri="{FF2B5EF4-FFF2-40B4-BE49-F238E27FC236}">
                  <a16:creationId xmlns:a16="http://schemas.microsoft.com/office/drawing/2014/main" id="{5C0AEA42-2461-4153-AA2C-D76746B20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6950" y="5856288"/>
              <a:ext cx="1141413" cy="1006475"/>
            </a:xfrm>
            <a:custGeom>
              <a:avLst/>
              <a:gdLst>
                <a:gd name="T0" fmla="*/ 324 w 395"/>
                <a:gd name="T1" fmla="*/ 44 h 348"/>
                <a:gd name="T2" fmla="*/ 395 w 395"/>
                <a:gd name="T3" fmla="*/ 343 h 348"/>
                <a:gd name="T4" fmla="*/ 356 w 395"/>
                <a:gd name="T5" fmla="*/ 348 h 348"/>
                <a:gd name="T6" fmla="*/ 273 w 395"/>
                <a:gd name="T7" fmla="*/ 180 h 348"/>
                <a:gd name="T8" fmla="*/ 224 w 395"/>
                <a:gd name="T9" fmla="*/ 221 h 348"/>
                <a:gd name="T10" fmla="*/ 129 w 395"/>
                <a:gd name="T11" fmla="*/ 317 h 348"/>
                <a:gd name="T12" fmla="*/ 107 w 395"/>
                <a:gd name="T13" fmla="*/ 329 h 348"/>
                <a:gd name="T14" fmla="*/ 15 w 395"/>
                <a:gd name="T15" fmla="*/ 311 h 348"/>
                <a:gd name="T16" fmla="*/ 14 w 395"/>
                <a:gd name="T17" fmla="*/ 216 h 348"/>
                <a:gd name="T18" fmla="*/ 273 w 395"/>
                <a:gd name="T19" fmla="*/ 8 h 348"/>
                <a:gd name="T20" fmla="*/ 324 w 395"/>
                <a:gd name="T21" fmla="*/ 4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5" h="348">
                  <a:moveTo>
                    <a:pt x="324" y="44"/>
                  </a:moveTo>
                  <a:cubicBezTo>
                    <a:pt x="345" y="111"/>
                    <a:pt x="354" y="186"/>
                    <a:pt x="395" y="343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293" y="235"/>
                    <a:pt x="274" y="183"/>
                    <a:pt x="273" y="180"/>
                  </a:cubicBezTo>
                  <a:cubicBezTo>
                    <a:pt x="268" y="176"/>
                    <a:pt x="236" y="212"/>
                    <a:pt x="224" y="221"/>
                  </a:cubicBezTo>
                  <a:cubicBezTo>
                    <a:pt x="129" y="317"/>
                    <a:pt x="129" y="317"/>
                    <a:pt x="129" y="317"/>
                  </a:cubicBezTo>
                  <a:cubicBezTo>
                    <a:pt x="123" y="324"/>
                    <a:pt x="115" y="328"/>
                    <a:pt x="107" y="329"/>
                  </a:cubicBezTo>
                  <a:cubicBezTo>
                    <a:pt x="61" y="336"/>
                    <a:pt x="30" y="330"/>
                    <a:pt x="15" y="311"/>
                  </a:cubicBezTo>
                  <a:cubicBezTo>
                    <a:pt x="0" y="292"/>
                    <a:pt x="0" y="261"/>
                    <a:pt x="14" y="216"/>
                  </a:cubicBezTo>
                  <a:cubicBezTo>
                    <a:pt x="116" y="95"/>
                    <a:pt x="178" y="28"/>
                    <a:pt x="273" y="8"/>
                  </a:cubicBezTo>
                  <a:cubicBezTo>
                    <a:pt x="301" y="0"/>
                    <a:pt x="307" y="9"/>
                    <a:pt x="324" y="44"/>
                  </a:cubicBezTo>
                  <a:close/>
                </a:path>
              </a:pathLst>
            </a:custGeom>
            <a:solidFill>
              <a:srgbClr val="415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6" name="Freeform 365">
              <a:extLst>
                <a:ext uri="{FF2B5EF4-FFF2-40B4-BE49-F238E27FC236}">
                  <a16:creationId xmlns:a16="http://schemas.microsoft.com/office/drawing/2014/main" id="{CDD80560-8F96-4942-9EFF-5FD5F08F9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1400" y="6180138"/>
              <a:ext cx="747713" cy="647700"/>
            </a:xfrm>
            <a:custGeom>
              <a:avLst/>
              <a:gdLst>
                <a:gd name="T0" fmla="*/ 258 w 259"/>
                <a:gd name="T1" fmla="*/ 67 h 224"/>
                <a:gd name="T2" fmla="*/ 209 w 259"/>
                <a:gd name="T3" fmla="*/ 109 h 224"/>
                <a:gd name="T4" fmla="*/ 114 w 259"/>
                <a:gd name="T5" fmla="*/ 205 h 224"/>
                <a:gd name="T6" fmla="*/ 92 w 259"/>
                <a:gd name="T7" fmla="*/ 217 h 224"/>
                <a:gd name="T8" fmla="*/ 0 w 259"/>
                <a:gd name="T9" fmla="*/ 199 h 224"/>
                <a:gd name="T10" fmla="*/ 98 w 259"/>
                <a:gd name="T11" fmla="*/ 162 h 224"/>
                <a:gd name="T12" fmla="*/ 249 w 259"/>
                <a:gd name="T13" fmla="*/ 0 h 224"/>
                <a:gd name="T14" fmla="*/ 258 w 259"/>
                <a:gd name="T15" fmla="*/ 6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" h="224">
                  <a:moveTo>
                    <a:pt x="258" y="67"/>
                  </a:moveTo>
                  <a:cubicBezTo>
                    <a:pt x="253" y="64"/>
                    <a:pt x="221" y="100"/>
                    <a:pt x="209" y="109"/>
                  </a:cubicBezTo>
                  <a:cubicBezTo>
                    <a:pt x="114" y="205"/>
                    <a:pt x="114" y="205"/>
                    <a:pt x="114" y="205"/>
                  </a:cubicBezTo>
                  <a:cubicBezTo>
                    <a:pt x="108" y="212"/>
                    <a:pt x="100" y="216"/>
                    <a:pt x="92" y="217"/>
                  </a:cubicBezTo>
                  <a:cubicBezTo>
                    <a:pt x="46" y="224"/>
                    <a:pt x="15" y="218"/>
                    <a:pt x="0" y="199"/>
                  </a:cubicBezTo>
                  <a:cubicBezTo>
                    <a:pt x="6" y="200"/>
                    <a:pt x="49" y="208"/>
                    <a:pt x="98" y="162"/>
                  </a:cubicBezTo>
                  <a:cubicBezTo>
                    <a:pt x="151" y="111"/>
                    <a:pt x="249" y="0"/>
                    <a:pt x="249" y="0"/>
                  </a:cubicBezTo>
                  <a:cubicBezTo>
                    <a:pt x="249" y="0"/>
                    <a:pt x="259" y="70"/>
                    <a:pt x="258" y="67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7" name="Freeform 366">
              <a:extLst>
                <a:ext uri="{FF2B5EF4-FFF2-40B4-BE49-F238E27FC236}">
                  <a16:creationId xmlns:a16="http://schemas.microsoft.com/office/drawing/2014/main" id="{B1232C5F-8D0D-41EC-8D76-3B5D53767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9550" y="6842125"/>
              <a:ext cx="171450" cy="234950"/>
            </a:xfrm>
            <a:custGeom>
              <a:avLst/>
              <a:gdLst>
                <a:gd name="T0" fmla="*/ 0 w 108"/>
                <a:gd name="T1" fmla="*/ 9 h 148"/>
                <a:gd name="T2" fmla="*/ 6 w 108"/>
                <a:gd name="T3" fmla="*/ 107 h 148"/>
                <a:gd name="T4" fmla="*/ 17 w 108"/>
                <a:gd name="T5" fmla="*/ 148 h 148"/>
                <a:gd name="T6" fmla="*/ 108 w 108"/>
                <a:gd name="T7" fmla="*/ 148 h 148"/>
                <a:gd name="T8" fmla="*/ 62 w 108"/>
                <a:gd name="T9" fmla="*/ 109 h 148"/>
                <a:gd name="T10" fmla="*/ 68 w 108"/>
                <a:gd name="T11" fmla="*/ 0 h 148"/>
                <a:gd name="T12" fmla="*/ 0 w 108"/>
                <a:gd name="T13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48">
                  <a:moveTo>
                    <a:pt x="0" y="9"/>
                  </a:moveTo>
                  <a:lnTo>
                    <a:pt x="6" y="107"/>
                  </a:lnTo>
                  <a:lnTo>
                    <a:pt x="17" y="148"/>
                  </a:lnTo>
                  <a:lnTo>
                    <a:pt x="108" y="148"/>
                  </a:lnTo>
                  <a:lnTo>
                    <a:pt x="62" y="109"/>
                  </a:lnTo>
                  <a:lnTo>
                    <a:pt x="6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8" name="Freeform 367">
              <a:extLst>
                <a:ext uri="{FF2B5EF4-FFF2-40B4-BE49-F238E27FC236}">
                  <a16:creationId xmlns:a16="http://schemas.microsoft.com/office/drawing/2014/main" id="{A2A18CE4-56F2-4AF9-9FD1-1F2E38E47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413" y="5849938"/>
              <a:ext cx="1020763" cy="1006475"/>
            </a:xfrm>
            <a:custGeom>
              <a:avLst/>
              <a:gdLst>
                <a:gd name="T0" fmla="*/ 353 w 353"/>
                <a:gd name="T1" fmla="*/ 44 h 348"/>
                <a:gd name="T2" fmla="*/ 286 w 353"/>
                <a:gd name="T3" fmla="*/ 343 h 348"/>
                <a:gd name="T4" fmla="*/ 247 w 353"/>
                <a:gd name="T5" fmla="*/ 348 h 348"/>
                <a:gd name="T6" fmla="*/ 249 w 353"/>
                <a:gd name="T7" fmla="*/ 223 h 348"/>
                <a:gd name="T8" fmla="*/ 248 w 353"/>
                <a:gd name="T9" fmla="*/ 214 h 348"/>
                <a:gd name="T10" fmla="*/ 223 w 353"/>
                <a:gd name="T11" fmla="*/ 222 h 348"/>
                <a:gd name="T12" fmla="*/ 128 w 353"/>
                <a:gd name="T13" fmla="*/ 319 h 348"/>
                <a:gd name="T14" fmla="*/ 106 w 353"/>
                <a:gd name="T15" fmla="*/ 331 h 348"/>
                <a:gd name="T16" fmla="*/ 13 w 353"/>
                <a:gd name="T17" fmla="*/ 312 h 348"/>
                <a:gd name="T18" fmla="*/ 4 w 353"/>
                <a:gd name="T19" fmla="*/ 253 h 348"/>
                <a:gd name="T20" fmla="*/ 31 w 353"/>
                <a:gd name="T21" fmla="*/ 197 h 348"/>
                <a:gd name="T22" fmla="*/ 308 w 353"/>
                <a:gd name="T23" fmla="*/ 8 h 348"/>
                <a:gd name="T24" fmla="*/ 353 w 353"/>
                <a:gd name="T25" fmla="*/ 4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48">
                  <a:moveTo>
                    <a:pt x="353" y="44"/>
                  </a:moveTo>
                  <a:cubicBezTo>
                    <a:pt x="350" y="129"/>
                    <a:pt x="320" y="234"/>
                    <a:pt x="286" y="343"/>
                  </a:cubicBezTo>
                  <a:cubicBezTo>
                    <a:pt x="247" y="348"/>
                    <a:pt x="247" y="348"/>
                    <a:pt x="247" y="348"/>
                  </a:cubicBezTo>
                  <a:cubicBezTo>
                    <a:pt x="250" y="300"/>
                    <a:pt x="252" y="255"/>
                    <a:pt x="249" y="223"/>
                  </a:cubicBezTo>
                  <a:cubicBezTo>
                    <a:pt x="249" y="220"/>
                    <a:pt x="249" y="217"/>
                    <a:pt x="248" y="214"/>
                  </a:cubicBezTo>
                  <a:cubicBezTo>
                    <a:pt x="243" y="210"/>
                    <a:pt x="234" y="213"/>
                    <a:pt x="223" y="222"/>
                  </a:cubicBezTo>
                  <a:cubicBezTo>
                    <a:pt x="128" y="319"/>
                    <a:pt x="128" y="319"/>
                    <a:pt x="128" y="319"/>
                  </a:cubicBezTo>
                  <a:cubicBezTo>
                    <a:pt x="122" y="325"/>
                    <a:pt x="114" y="329"/>
                    <a:pt x="106" y="331"/>
                  </a:cubicBezTo>
                  <a:cubicBezTo>
                    <a:pt x="60" y="338"/>
                    <a:pt x="29" y="332"/>
                    <a:pt x="13" y="312"/>
                  </a:cubicBezTo>
                  <a:cubicBezTo>
                    <a:pt x="3" y="299"/>
                    <a:pt x="0" y="279"/>
                    <a:pt x="4" y="253"/>
                  </a:cubicBezTo>
                  <a:cubicBezTo>
                    <a:pt x="7" y="232"/>
                    <a:pt x="17" y="213"/>
                    <a:pt x="31" y="197"/>
                  </a:cubicBezTo>
                  <a:cubicBezTo>
                    <a:pt x="126" y="89"/>
                    <a:pt x="219" y="27"/>
                    <a:pt x="308" y="8"/>
                  </a:cubicBezTo>
                  <a:cubicBezTo>
                    <a:pt x="337" y="0"/>
                    <a:pt x="352" y="11"/>
                    <a:pt x="353" y="44"/>
                  </a:cubicBezTo>
                  <a:close/>
                </a:path>
              </a:pathLst>
            </a:custGeom>
            <a:solidFill>
              <a:srgbClr val="303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9" name="Freeform 368">
              <a:extLst>
                <a:ext uri="{FF2B5EF4-FFF2-40B4-BE49-F238E27FC236}">
                  <a16:creationId xmlns:a16="http://schemas.microsoft.com/office/drawing/2014/main" id="{3DC8D02D-5E94-4016-8AB8-4DD339BB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8513" y="6251575"/>
              <a:ext cx="681038" cy="576263"/>
            </a:xfrm>
            <a:custGeom>
              <a:avLst/>
              <a:gdLst>
                <a:gd name="T0" fmla="*/ 236 w 236"/>
                <a:gd name="T1" fmla="*/ 84 h 199"/>
                <a:gd name="T2" fmla="*/ 235 w 236"/>
                <a:gd name="T3" fmla="*/ 75 h 199"/>
                <a:gd name="T4" fmla="*/ 210 w 236"/>
                <a:gd name="T5" fmla="*/ 83 h 199"/>
                <a:gd name="T6" fmla="*/ 115 w 236"/>
                <a:gd name="T7" fmla="*/ 180 h 199"/>
                <a:gd name="T8" fmla="*/ 93 w 236"/>
                <a:gd name="T9" fmla="*/ 192 h 199"/>
                <a:gd name="T10" fmla="*/ 0 w 236"/>
                <a:gd name="T11" fmla="*/ 173 h 199"/>
                <a:gd name="T12" fmla="*/ 99 w 236"/>
                <a:gd name="T13" fmla="*/ 136 h 199"/>
                <a:gd name="T14" fmla="*/ 234 w 236"/>
                <a:gd name="T15" fmla="*/ 0 h 199"/>
                <a:gd name="T16" fmla="*/ 236 w 236"/>
                <a:gd name="T17" fmla="*/ 8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99">
                  <a:moveTo>
                    <a:pt x="236" y="84"/>
                  </a:moveTo>
                  <a:cubicBezTo>
                    <a:pt x="236" y="81"/>
                    <a:pt x="236" y="78"/>
                    <a:pt x="235" y="75"/>
                  </a:cubicBezTo>
                  <a:cubicBezTo>
                    <a:pt x="230" y="71"/>
                    <a:pt x="221" y="74"/>
                    <a:pt x="210" y="83"/>
                  </a:cubicBezTo>
                  <a:cubicBezTo>
                    <a:pt x="115" y="180"/>
                    <a:pt x="115" y="180"/>
                    <a:pt x="115" y="180"/>
                  </a:cubicBezTo>
                  <a:cubicBezTo>
                    <a:pt x="109" y="186"/>
                    <a:pt x="101" y="190"/>
                    <a:pt x="93" y="192"/>
                  </a:cubicBezTo>
                  <a:cubicBezTo>
                    <a:pt x="47" y="199"/>
                    <a:pt x="16" y="193"/>
                    <a:pt x="0" y="173"/>
                  </a:cubicBezTo>
                  <a:cubicBezTo>
                    <a:pt x="7" y="175"/>
                    <a:pt x="50" y="183"/>
                    <a:pt x="99" y="136"/>
                  </a:cubicBezTo>
                  <a:cubicBezTo>
                    <a:pt x="152" y="85"/>
                    <a:pt x="234" y="0"/>
                    <a:pt x="234" y="0"/>
                  </a:cubicBezTo>
                  <a:lnTo>
                    <a:pt x="236" y="84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0" name="Freeform 369">
              <a:extLst>
                <a:ext uri="{FF2B5EF4-FFF2-40B4-BE49-F238E27FC236}">
                  <a16:creationId xmlns:a16="http://schemas.microsoft.com/office/drawing/2014/main" id="{1D43D1BF-D802-42D2-AE95-8759F780F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738" y="5043488"/>
              <a:ext cx="347663" cy="428625"/>
            </a:xfrm>
            <a:custGeom>
              <a:avLst/>
              <a:gdLst>
                <a:gd name="T0" fmla="*/ 45 w 120"/>
                <a:gd name="T1" fmla="*/ 0 h 148"/>
                <a:gd name="T2" fmla="*/ 118 w 120"/>
                <a:gd name="T3" fmla="*/ 9 h 148"/>
                <a:gd name="T4" fmla="*/ 119 w 120"/>
                <a:gd name="T5" fmla="*/ 81 h 148"/>
                <a:gd name="T6" fmla="*/ 97 w 120"/>
                <a:gd name="T7" fmla="*/ 147 h 148"/>
                <a:gd name="T8" fmla="*/ 39 w 120"/>
                <a:gd name="T9" fmla="*/ 131 h 148"/>
                <a:gd name="T10" fmla="*/ 0 w 120"/>
                <a:gd name="T11" fmla="*/ 114 h 148"/>
                <a:gd name="T12" fmla="*/ 5 w 120"/>
                <a:gd name="T13" fmla="*/ 16 h 148"/>
                <a:gd name="T14" fmla="*/ 45 w 120"/>
                <a:gd name="T1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48">
                  <a:moveTo>
                    <a:pt x="45" y="0"/>
                  </a:moveTo>
                  <a:cubicBezTo>
                    <a:pt x="45" y="0"/>
                    <a:pt x="118" y="10"/>
                    <a:pt x="118" y="9"/>
                  </a:cubicBezTo>
                  <a:cubicBezTo>
                    <a:pt x="119" y="4"/>
                    <a:pt x="120" y="69"/>
                    <a:pt x="119" y="81"/>
                  </a:cubicBezTo>
                  <a:cubicBezTo>
                    <a:pt x="115" y="109"/>
                    <a:pt x="107" y="131"/>
                    <a:pt x="97" y="147"/>
                  </a:cubicBezTo>
                  <a:cubicBezTo>
                    <a:pt x="73" y="148"/>
                    <a:pt x="54" y="142"/>
                    <a:pt x="39" y="13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1" name="Oval 370">
              <a:extLst>
                <a:ext uri="{FF2B5EF4-FFF2-40B4-BE49-F238E27FC236}">
                  <a16:creationId xmlns:a16="http://schemas.microsoft.com/office/drawing/2014/main" id="{C8928F4E-C2D7-4A3E-9C5D-A98C4B459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475" y="4941888"/>
              <a:ext cx="242888" cy="242888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2" name="Oval 371">
              <a:extLst>
                <a:ext uri="{FF2B5EF4-FFF2-40B4-BE49-F238E27FC236}">
                  <a16:creationId xmlns:a16="http://schemas.microsoft.com/office/drawing/2014/main" id="{DF595614-1919-479D-8FA1-807887B4C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5988" y="4913313"/>
              <a:ext cx="298450" cy="295275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3" name="Oval 372">
              <a:extLst>
                <a:ext uri="{FF2B5EF4-FFF2-40B4-BE49-F238E27FC236}">
                  <a16:creationId xmlns:a16="http://schemas.microsoft.com/office/drawing/2014/main" id="{9B2A2C45-175E-46AF-9E9B-080B7F109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6450" y="5110163"/>
              <a:ext cx="295275" cy="295275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4" name="Oval 373">
              <a:extLst>
                <a:ext uri="{FF2B5EF4-FFF2-40B4-BE49-F238E27FC236}">
                  <a16:creationId xmlns:a16="http://schemas.microsoft.com/office/drawing/2014/main" id="{9591A364-B608-4C93-9A4F-A67A4EF5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9300" y="5018088"/>
              <a:ext cx="293688" cy="293688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5" name="Oval 374">
              <a:extLst>
                <a:ext uri="{FF2B5EF4-FFF2-40B4-BE49-F238E27FC236}">
                  <a16:creationId xmlns:a16="http://schemas.microsoft.com/office/drawing/2014/main" id="{AABA15E5-D8AE-4427-8026-C78A294D9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1025" y="5184775"/>
              <a:ext cx="365125" cy="368300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6" name="Oval 375">
              <a:extLst>
                <a:ext uri="{FF2B5EF4-FFF2-40B4-BE49-F238E27FC236}">
                  <a16:creationId xmlns:a16="http://schemas.microsoft.com/office/drawing/2014/main" id="{C77CDA85-7C0E-43C5-91A1-EB5F701A9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4350" y="5360988"/>
              <a:ext cx="431800" cy="434975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7" name="Oval 376">
              <a:extLst>
                <a:ext uri="{FF2B5EF4-FFF2-40B4-BE49-F238E27FC236}">
                  <a16:creationId xmlns:a16="http://schemas.microsoft.com/office/drawing/2014/main" id="{296D75DF-3F32-4F12-8D49-6D3893B21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9775" y="5326063"/>
              <a:ext cx="295275" cy="295275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8" name="Oval 377">
              <a:extLst>
                <a:ext uri="{FF2B5EF4-FFF2-40B4-BE49-F238E27FC236}">
                  <a16:creationId xmlns:a16="http://schemas.microsoft.com/office/drawing/2014/main" id="{A357D13A-03D2-44BC-A5B7-F6F111FE9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7088" y="5356225"/>
              <a:ext cx="295275" cy="293688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9" name="Rectangle 378">
              <a:extLst>
                <a:ext uri="{FF2B5EF4-FFF2-40B4-BE49-F238E27FC236}">
                  <a16:creationId xmlns:a16="http://schemas.microsoft.com/office/drawing/2014/main" id="{E03879DF-B339-4FAC-8FA7-36CC46D25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6275" y="6781800"/>
              <a:ext cx="752475" cy="303213"/>
            </a:xfrm>
            <a:prstGeom prst="rect">
              <a:avLst/>
            </a:prstGeom>
            <a:solidFill>
              <a:srgbClr val="9CB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0" name="Rectangle 379">
              <a:extLst>
                <a:ext uri="{FF2B5EF4-FFF2-40B4-BE49-F238E27FC236}">
                  <a16:creationId xmlns:a16="http://schemas.microsoft.com/office/drawing/2014/main" id="{FE9C7216-978E-4499-9B71-54316E572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25" y="6781800"/>
              <a:ext cx="301625" cy="303213"/>
            </a:xfrm>
            <a:prstGeom prst="rect">
              <a:avLst/>
            </a:prstGeom>
            <a:solidFill>
              <a:srgbClr val="6E9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F50C238-FB7D-470A-89FE-DBA1B49A28F6}"/>
              </a:ext>
            </a:extLst>
          </p:cNvPr>
          <p:cNvSpPr>
            <a:spLocks/>
          </p:cNvSpPr>
          <p:nvPr/>
        </p:nvSpPr>
        <p:spPr bwMode="auto">
          <a:xfrm>
            <a:off x="0" y="446"/>
            <a:ext cx="7277967" cy="6857107"/>
          </a:xfrm>
          <a:custGeom>
            <a:avLst/>
            <a:gdLst>
              <a:gd name="connsiteX0" fmla="*/ 6844380 w 14557829"/>
              <a:gd name="connsiteY0" fmla="*/ 2541813 h 13716000"/>
              <a:gd name="connsiteX1" fmla="*/ 5361045 w 14557829"/>
              <a:gd name="connsiteY1" fmla="*/ 3157671 h 13716000"/>
              <a:gd name="connsiteX2" fmla="*/ 4874249 w 14557829"/>
              <a:gd name="connsiteY2" fmla="*/ 3284182 h 13716000"/>
              <a:gd name="connsiteX3" fmla="*/ 4858112 w 14557829"/>
              <a:gd name="connsiteY3" fmla="*/ 3278798 h 13716000"/>
              <a:gd name="connsiteX4" fmla="*/ 2918994 w 14557829"/>
              <a:gd name="connsiteY4" fmla="*/ 4358179 h 13716000"/>
              <a:gd name="connsiteX5" fmla="*/ 2994299 w 14557829"/>
              <a:gd name="connsiteY5" fmla="*/ 5440251 h 13716000"/>
              <a:gd name="connsiteX6" fmla="*/ 2921683 w 14557829"/>
              <a:gd name="connsiteY6" fmla="*/ 6271993 h 13716000"/>
              <a:gd name="connsiteX7" fmla="*/ 2730730 w 14557829"/>
              <a:gd name="connsiteY7" fmla="*/ 6689210 h 13716000"/>
              <a:gd name="connsiteX8" fmla="*/ 3766181 w 14557829"/>
              <a:gd name="connsiteY8" fmla="*/ 8635324 h 13716000"/>
              <a:gd name="connsiteX9" fmla="*/ 3854934 w 14557829"/>
              <a:gd name="connsiteY9" fmla="*/ 8659550 h 13716000"/>
              <a:gd name="connsiteX10" fmla="*/ 4274494 w 14557829"/>
              <a:gd name="connsiteY10" fmla="*/ 8977173 h 13716000"/>
              <a:gd name="connsiteX11" fmla="*/ 5530483 w 14557829"/>
              <a:gd name="connsiteY11" fmla="*/ 9956960 h 13716000"/>
              <a:gd name="connsiteX12" fmla="*/ 6955909 w 14557829"/>
              <a:gd name="connsiteY12" fmla="*/ 9849291 h 13716000"/>
              <a:gd name="connsiteX13" fmla="*/ 7442706 w 14557829"/>
              <a:gd name="connsiteY13" fmla="*/ 9868133 h 13716000"/>
              <a:gd name="connsiteX14" fmla="*/ 7765444 w 14557829"/>
              <a:gd name="connsiteY14" fmla="*/ 9997336 h 13716000"/>
              <a:gd name="connsiteX15" fmla="*/ 8954196 w 14557829"/>
              <a:gd name="connsiteY15" fmla="*/ 9854674 h 13716000"/>
              <a:gd name="connsiteX16" fmla="*/ 9298450 w 14557829"/>
              <a:gd name="connsiteY16" fmla="*/ 9816990 h 13716000"/>
              <a:gd name="connsiteX17" fmla="*/ 9403340 w 14557829"/>
              <a:gd name="connsiteY17" fmla="*/ 9851983 h 13716000"/>
              <a:gd name="connsiteX18" fmla="*/ 12437078 w 14557829"/>
              <a:gd name="connsiteY18" fmla="*/ 8142740 h 13716000"/>
              <a:gd name="connsiteX19" fmla="*/ 12340256 w 14557829"/>
              <a:gd name="connsiteY19" fmla="*/ 6533090 h 13716000"/>
              <a:gd name="connsiteX20" fmla="*/ 12216540 w 14557829"/>
              <a:gd name="connsiteY20" fmla="*/ 5965137 h 13716000"/>
              <a:gd name="connsiteX21" fmla="*/ 10419965 w 14557829"/>
              <a:gd name="connsiteY21" fmla="*/ 3661023 h 13716000"/>
              <a:gd name="connsiteX22" fmla="*/ 9556640 w 14557829"/>
              <a:gd name="connsiteY22" fmla="*/ 3577580 h 13716000"/>
              <a:gd name="connsiteX23" fmla="*/ 8311409 w 14557829"/>
              <a:gd name="connsiteY23" fmla="*/ 3138829 h 13716000"/>
              <a:gd name="connsiteX24" fmla="*/ 7410432 w 14557829"/>
              <a:gd name="connsiteY24" fmla="*/ 2619327 h 13716000"/>
              <a:gd name="connsiteX25" fmla="*/ 6844380 w 14557829"/>
              <a:gd name="connsiteY25" fmla="*/ 2541813 h 13716000"/>
              <a:gd name="connsiteX26" fmla="*/ 0 w 14557829"/>
              <a:gd name="connsiteY26" fmla="*/ 0 h 13716000"/>
              <a:gd name="connsiteX27" fmla="*/ 14557829 w 14557829"/>
              <a:gd name="connsiteY27" fmla="*/ 0 h 13716000"/>
              <a:gd name="connsiteX28" fmla="*/ 14557829 w 14557829"/>
              <a:gd name="connsiteY28" fmla="*/ 13716000 h 13716000"/>
              <a:gd name="connsiteX29" fmla="*/ 0 w 14557829"/>
              <a:gd name="connsiteY29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557829" h="13716000">
                <a:moveTo>
                  <a:pt x="6844380" y="2541813"/>
                </a:moveTo>
                <a:cubicBezTo>
                  <a:pt x="6283371" y="2541940"/>
                  <a:pt x="5750348" y="2768044"/>
                  <a:pt x="5361045" y="3157671"/>
                </a:cubicBezTo>
                <a:cubicBezTo>
                  <a:pt x="5231950" y="3284182"/>
                  <a:pt x="5046376" y="3335325"/>
                  <a:pt x="4874249" y="3284182"/>
                </a:cubicBezTo>
                <a:cubicBezTo>
                  <a:pt x="4868870" y="3281490"/>
                  <a:pt x="4863491" y="3281490"/>
                  <a:pt x="4858112" y="3278798"/>
                </a:cubicBezTo>
                <a:cubicBezTo>
                  <a:pt x="4024372" y="3044619"/>
                  <a:pt x="3161047" y="3523745"/>
                  <a:pt x="2918994" y="4358179"/>
                </a:cubicBezTo>
                <a:cubicBezTo>
                  <a:pt x="2811414" y="4732328"/>
                  <a:pt x="2846378" y="5111862"/>
                  <a:pt x="2994299" y="5440251"/>
                </a:cubicBezTo>
                <a:cubicBezTo>
                  <a:pt x="3115326" y="5712115"/>
                  <a:pt x="3083052" y="6024355"/>
                  <a:pt x="2921683" y="6271993"/>
                </a:cubicBezTo>
                <a:cubicBezTo>
                  <a:pt x="2840999" y="6395812"/>
                  <a:pt x="2773762" y="6538473"/>
                  <a:pt x="2730730" y="6689210"/>
                </a:cubicBezTo>
                <a:cubicBezTo>
                  <a:pt x="2488676" y="7515569"/>
                  <a:pt x="2945889" y="8374228"/>
                  <a:pt x="3766181" y="8635324"/>
                </a:cubicBezTo>
                <a:cubicBezTo>
                  <a:pt x="3795766" y="8643400"/>
                  <a:pt x="3825350" y="8651475"/>
                  <a:pt x="3854934" y="8659550"/>
                </a:cubicBezTo>
                <a:cubicBezTo>
                  <a:pt x="4032440" y="8705310"/>
                  <a:pt x="4183051" y="8818362"/>
                  <a:pt x="4274494" y="8977173"/>
                </a:cubicBezTo>
                <a:cubicBezTo>
                  <a:pt x="4538063" y="9440150"/>
                  <a:pt x="4976449" y="9800840"/>
                  <a:pt x="5530483" y="9956960"/>
                </a:cubicBezTo>
                <a:cubicBezTo>
                  <a:pt x="6022658" y="10094238"/>
                  <a:pt x="6522902" y="10043095"/>
                  <a:pt x="6955909" y="9849291"/>
                </a:cubicBezTo>
                <a:cubicBezTo>
                  <a:pt x="7111900" y="9779306"/>
                  <a:pt x="7292095" y="9784690"/>
                  <a:pt x="7442706" y="9868133"/>
                </a:cubicBezTo>
                <a:cubicBezTo>
                  <a:pt x="7542217" y="9921968"/>
                  <a:pt x="7649796" y="9965035"/>
                  <a:pt x="7765444" y="9997336"/>
                </a:cubicBezTo>
                <a:cubicBezTo>
                  <a:pt x="8182314" y="10115772"/>
                  <a:pt x="8607252" y="10051170"/>
                  <a:pt x="8954196" y="9854674"/>
                </a:cubicBezTo>
                <a:cubicBezTo>
                  <a:pt x="9059086" y="9795456"/>
                  <a:pt x="9182802" y="9781998"/>
                  <a:pt x="9298450" y="9816990"/>
                </a:cubicBezTo>
                <a:cubicBezTo>
                  <a:pt x="9333413" y="9830449"/>
                  <a:pt x="9368376" y="9841216"/>
                  <a:pt x="9403340" y="9851983"/>
                </a:cubicBezTo>
                <a:cubicBezTo>
                  <a:pt x="10713118" y="10218057"/>
                  <a:pt x="12071308" y="9453608"/>
                  <a:pt x="12437078" y="8142740"/>
                </a:cubicBezTo>
                <a:cubicBezTo>
                  <a:pt x="12593068" y="7588245"/>
                  <a:pt x="12544657" y="7025675"/>
                  <a:pt x="12340256" y="6533090"/>
                </a:cubicBezTo>
                <a:cubicBezTo>
                  <a:pt x="12264951" y="6352745"/>
                  <a:pt x="12221919" y="6161632"/>
                  <a:pt x="12216540" y="5965137"/>
                </a:cubicBezTo>
                <a:cubicBezTo>
                  <a:pt x="12186956" y="4915365"/>
                  <a:pt x="11485001" y="3959804"/>
                  <a:pt x="10419965" y="3661023"/>
                </a:cubicBezTo>
                <a:cubicBezTo>
                  <a:pt x="10129500" y="3580271"/>
                  <a:pt x="9839036" y="3556046"/>
                  <a:pt x="9556640" y="3577580"/>
                </a:cubicBezTo>
                <a:cubicBezTo>
                  <a:pt x="9096738" y="3615264"/>
                  <a:pt x="8639526" y="3459144"/>
                  <a:pt x="8311409" y="3138829"/>
                </a:cubicBezTo>
                <a:cubicBezTo>
                  <a:pt x="8066666" y="2899266"/>
                  <a:pt x="7762755" y="2718920"/>
                  <a:pt x="7410432" y="2619327"/>
                </a:cubicBezTo>
                <a:cubicBezTo>
                  <a:pt x="7221496" y="2566838"/>
                  <a:pt x="7031383" y="2541771"/>
                  <a:pt x="6844380" y="2541813"/>
                </a:cubicBezTo>
                <a:close/>
                <a:moveTo>
                  <a:pt x="0" y="0"/>
                </a:moveTo>
                <a:lnTo>
                  <a:pt x="14557829" y="0"/>
                </a:lnTo>
                <a:lnTo>
                  <a:pt x="1455782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3F8FF"/>
          </a:solidFill>
          <a:ln>
            <a:noFill/>
          </a:ln>
          <a:effectLst>
            <a:outerShdw blurRad="419100" dist="165100" dir="10320000" sx="99000" sy="99000" algn="tl" rotWithShape="0">
              <a:srgbClr val="8FBAF9">
                <a:alpha val="40000"/>
              </a:srgb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283147"/>
              </a:solidFill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18358F-66D7-4EEB-BF2F-5F2BBE715CE7}"/>
              </a:ext>
            </a:extLst>
          </p:cNvPr>
          <p:cNvGrpSpPr/>
          <p:nvPr/>
        </p:nvGrpSpPr>
        <p:grpSpPr>
          <a:xfrm>
            <a:off x="2204432" y="1281367"/>
            <a:ext cx="2763042" cy="1881029"/>
            <a:chOff x="9710738" y="1422400"/>
            <a:chExt cx="6823075" cy="4645025"/>
          </a:xfrm>
        </p:grpSpPr>
        <p:sp>
          <p:nvSpPr>
            <p:cNvPr id="14" name="Freeform 239">
              <a:extLst>
                <a:ext uri="{FF2B5EF4-FFF2-40B4-BE49-F238E27FC236}">
                  <a16:creationId xmlns:a16="http://schemas.microsoft.com/office/drawing/2014/main" id="{5BCDAFD8-E22D-4A14-88B4-E35DC4C77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0738" y="1422400"/>
              <a:ext cx="6737350" cy="4549775"/>
            </a:xfrm>
            <a:custGeom>
              <a:avLst/>
              <a:gdLst>
                <a:gd name="T0" fmla="*/ 2331 w 2331"/>
                <a:gd name="T1" fmla="*/ 491 h 1573"/>
                <a:gd name="T2" fmla="*/ 2097 w 2331"/>
                <a:gd name="T3" fmla="*/ 56 h 1573"/>
                <a:gd name="T4" fmla="*/ 1945 w 2331"/>
                <a:gd name="T5" fmla="*/ 194 h 1573"/>
                <a:gd name="T6" fmla="*/ 1715 w 2331"/>
                <a:gd name="T7" fmla="*/ 131 h 1573"/>
                <a:gd name="T8" fmla="*/ 1326 w 2331"/>
                <a:gd name="T9" fmla="*/ 153 h 1573"/>
                <a:gd name="T10" fmla="*/ 915 w 2331"/>
                <a:gd name="T11" fmla="*/ 141 h 1573"/>
                <a:gd name="T12" fmla="*/ 581 w 2331"/>
                <a:gd name="T13" fmla="*/ 263 h 1573"/>
                <a:gd name="T14" fmla="*/ 980 w 2331"/>
                <a:gd name="T15" fmla="*/ 498 h 1573"/>
                <a:gd name="T16" fmla="*/ 919 w 2331"/>
                <a:gd name="T17" fmla="*/ 682 h 1573"/>
                <a:gd name="T18" fmla="*/ 176 w 2331"/>
                <a:gd name="T19" fmla="*/ 629 h 1573"/>
                <a:gd name="T20" fmla="*/ 571 w 2331"/>
                <a:gd name="T21" fmla="*/ 923 h 1573"/>
                <a:gd name="T22" fmla="*/ 1257 w 2331"/>
                <a:gd name="T23" fmla="*/ 749 h 1573"/>
                <a:gd name="T24" fmla="*/ 1164 w 2331"/>
                <a:gd name="T25" fmla="*/ 943 h 1573"/>
                <a:gd name="T26" fmla="*/ 1636 w 2331"/>
                <a:gd name="T27" fmla="*/ 991 h 1573"/>
                <a:gd name="T28" fmla="*/ 1704 w 2331"/>
                <a:gd name="T29" fmla="*/ 1137 h 1573"/>
                <a:gd name="T30" fmla="*/ 2244 w 2331"/>
                <a:gd name="T31" fmla="*/ 717 h 1573"/>
                <a:gd name="T32" fmla="*/ 2293 w 2331"/>
                <a:gd name="T33" fmla="*/ 619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1" h="1573">
                  <a:moveTo>
                    <a:pt x="2331" y="491"/>
                  </a:moveTo>
                  <a:cubicBezTo>
                    <a:pt x="2331" y="491"/>
                    <a:pt x="2233" y="97"/>
                    <a:pt x="2097" y="56"/>
                  </a:cubicBezTo>
                  <a:cubicBezTo>
                    <a:pt x="1961" y="16"/>
                    <a:pt x="1917" y="151"/>
                    <a:pt x="1945" y="194"/>
                  </a:cubicBezTo>
                  <a:cubicBezTo>
                    <a:pt x="1974" y="236"/>
                    <a:pt x="1909" y="263"/>
                    <a:pt x="1715" y="131"/>
                  </a:cubicBezTo>
                  <a:cubicBezTo>
                    <a:pt x="1520" y="0"/>
                    <a:pt x="1336" y="64"/>
                    <a:pt x="1326" y="153"/>
                  </a:cubicBezTo>
                  <a:cubicBezTo>
                    <a:pt x="1316" y="243"/>
                    <a:pt x="1103" y="277"/>
                    <a:pt x="915" y="141"/>
                  </a:cubicBezTo>
                  <a:cubicBezTo>
                    <a:pt x="727" y="6"/>
                    <a:pt x="502" y="141"/>
                    <a:pt x="581" y="263"/>
                  </a:cubicBezTo>
                  <a:cubicBezTo>
                    <a:pt x="660" y="384"/>
                    <a:pt x="804" y="502"/>
                    <a:pt x="980" y="498"/>
                  </a:cubicBezTo>
                  <a:cubicBezTo>
                    <a:pt x="1156" y="494"/>
                    <a:pt x="1051" y="643"/>
                    <a:pt x="919" y="682"/>
                  </a:cubicBezTo>
                  <a:cubicBezTo>
                    <a:pt x="788" y="720"/>
                    <a:pt x="352" y="576"/>
                    <a:pt x="176" y="629"/>
                  </a:cubicBezTo>
                  <a:cubicBezTo>
                    <a:pt x="0" y="682"/>
                    <a:pt x="294" y="961"/>
                    <a:pt x="571" y="923"/>
                  </a:cubicBezTo>
                  <a:cubicBezTo>
                    <a:pt x="848" y="884"/>
                    <a:pt x="1049" y="682"/>
                    <a:pt x="1257" y="749"/>
                  </a:cubicBezTo>
                  <a:cubicBezTo>
                    <a:pt x="1466" y="815"/>
                    <a:pt x="1247" y="891"/>
                    <a:pt x="1164" y="943"/>
                  </a:cubicBezTo>
                  <a:cubicBezTo>
                    <a:pt x="1081" y="995"/>
                    <a:pt x="1083" y="1121"/>
                    <a:pt x="1636" y="991"/>
                  </a:cubicBezTo>
                  <a:cubicBezTo>
                    <a:pt x="2188" y="862"/>
                    <a:pt x="1763" y="1109"/>
                    <a:pt x="1704" y="1137"/>
                  </a:cubicBezTo>
                  <a:cubicBezTo>
                    <a:pt x="1646" y="1165"/>
                    <a:pt x="1812" y="1573"/>
                    <a:pt x="2244" y="717"/>
                  </a:cubicBezTo>
                  <a:cubicBezTo>
                    <a:pt x="2293" y="619"/>
                    <a:pt x="2293" y="619"/>
                    <a:pt x="2293" y="61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" name="Freeform 240">
              <a:extLst>
                <a:ext uri="{FF2B5EF4-FFF2-40B4-BE49-F238E27FC236}">
                  <a16:creationId xmlns:a16="http://schemas.microsoft.com/office/drawing/2014/main" id="{AD550C15-1A22-4FD1-B2DA-64F2A8542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0" y="1517650"/>
              <a:ext cx="6735763" cy="4549775"/>
            </a:xfrm>
            <a:custGeom>
              <a:avLst/>
              <a:gdLst>
                <a:gd name="T0" fmla="*/ 2331 w 2331"/>
                <a:gd name="T1" fmla="*/ 491 h 1573"/>
                <a:gd name="T2" fmla="*/ 2096 w 2331"/>
                <a:gd name="T3" fmla="*/ 56 h 1573"/>
                <a:gd name="T4" fmla="*/ 1945 w 2331"/>
                <a:gd name="T5" fmla="*/ 194 h 1573"/>
                <a:gd name="T6" fmla="*/ 1714 w 2331"/>
                <a:gd name="T7" fmla="*/ 131 h 1573"/>
                <a:gd name="T8" fmla="*/ 1325 w 2331"/>
                <a:gd name="T9" fmla="*/ 153 h 1573"/>
                <a:gd name="T10" fmla="*/ 914 w 2331"/>
                <a:gd name="T11" fmla="*/ 141 h 1573"/>
                <a:gd name="T12" fmla="*/ 580 w 2331"/>
                <a:gd name="T13" fmla="*/ 263 h 1573"/>
                <a:gd name="T14" fmla="*/ 979 w 2331"/>
                <a:gd name="T15" fmla="*/ 498 h 1573"/>
                <a:gd name="T16" fmla="*/ 918 w 2331"/>
                <a:gd name="T17" fmla="*/ 682 h 1573"/>
                <a:gd name="T18" fmla="*/ 176 w 2331"/>
                <a:gd name="T19" fmla="*/ 629 h 1573"/>
                <a:gd name="T20" fmla="*/ 570 w 2331"/>
                <a:gd name="T21" fmla="*/ 923 h 1573"/>
                <a:gd name="T22" fmla="*/ 1256 w 2331"/>
                <a:gd name="T23" fmla="*/ 749 h 1573"/>
                <a:gd name="T24" fmla="*/ 1164 w 2331"/>
                <a:gd name="T25" fmla="*/ 943 h 1573"/>
                <a:gd name="T26" fmla="*/ 1635 w 2331"/>
                <a:gd name="T27" fmla="*/ 991 h 1573"/>
                <a:gd name="T28" fmla="*/ 1704 w 2331"/>
                <a:gd name="T29" fmla="*/ 1137 h 1573"/>
                <a:gd name="T30" fmla="*/ 2243 w 2331"/>
                <a:gd name="T31" fmla="*/ 717 h 1573"/>
                <a:gd name="T32" fmla="*/ 2293 w 2331"/>
                <a:gd name="T33" fmla="*/ 619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1" h="1573">
                  <a:moveTo>
                    <a:pt x="2331" y="491"/>
                  </a:moveTo>
                  <a:cubicBezTo>
                    <a:pt x="2331" y="491"/>
                    <a:pt x="2232" y="97"/>
                    <a:pt x="2096" y="56"/>
                  </a:cubicBezTo>
                  <a:cubicBezTo>
                    <a:pt x="1961" y="16"/>
                    <a:pt x="1916" y="151"/>
                    <a:pt x="1945" y="194"/>
                  </a:cubicBezTo>
                  <a:cubicBezTo>
                    <a:pt x="1973" y="236"/>
                    <a:pt x="1908" y="263"/>
                    <a:pt x="1714" y="131"/>
                  </a:cubicBezTo>
                  <a:cubicBezTo>
                    <a:pt x="1520" y="0"/>
                    <a:pt x="1335" y="64"/>
                    <a:pt x="1325" y="153"/>
                  </a:cubicBezTo>
                  <a:cubicBezTo>
                    <a:pt x="1315" y="243"/>
                    <a:pt x="1103" y="277"/>
                    <a:pt x="914" y="141"/>
                  </a:cubicBezTo>
                  <a:cubicBezTo>
                    <a:pt x="726" y="6"/>
                    <a:pt x="501" y="141"/>
                    <a:pt x="580" y="263"/>
                  </a:cubicBezTo>
                  <a:cubicBezTo>
                    <a:pt x="659" y="384"/>
                    <a:pt x="803" y="502"/>
                    <a:pt x="979" y="498"/>
                  </a:cubicBezTo>
                  <a:cubicBezTo>
                    <a:pt x="1155" y="494"/>
                    <a:pt x="1050" y="643"/>
                    <a:pt x="918" y="682"/>
                  </a:cubicBezTo>
                  <a:cubicBezTo>
                    <a:pt x="787" y="720"/>
                    <a:pt x="352" y="577"/>
                    <a:pt x="176" y="629"/>
                  </a:cubicBezTo>
                  <a:cubicBezTo>
                    <a:pt x="0" y="682"/>
                    <a:pt x="293" y="961"/>
                    <a:pt x="570" y="923"/>
                  </a:cubicBezTo>
                  <a:cubicBezTo>
                    <a:pt x="848" y="884"/>
                    <a:pt x="1048" y="682"/>
                    <a:pt x="1256" y="749"/>
                  </a:cubicBezTo>
                  <a:cubicBezTo>
                    <a:pt x="1465" y="815"/>
                    <a:pt x="1247" y="891"/>
                    <a:pt x="1164" y="943"/>
                  </a:cubicBezTo>
                  <a:cubicBezTo>
                    <a:pt x="1080" y="995"/>
                    <a:pt x="1082" y="1121"/>
                    <a:pt x="1635" y="991"/>
                  </a:cubicBezTo>
                  <a:cubicBezTo>
                    <a:pt x="2188" y="862"/>
                    <a:pt x="1762" y="1109"/>
                    <a:pt x="1704" y="1137"/>
                  </a:cubicBezTo>
                  <a:cubicBezTo>
                    <a:pt x="1645" y="1165"/>
                    <a:pt x="1811" y="1573"/>
                    <a:pt x="2243" y="717"/>
                  </a:cubicBezTo>
                  <a:cubicBezTo>
                    <a:pt x="2293" y="619"/>
                    <a:pt x="2293" y="619"/>
                    <a:pt x="2293" y="6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66AFA7E-574A-457A-B6B4-64ABB013C0A4}"/>
              </a:ext>
            </a:extLst>
          </p:cNvPr>
          <p:cNvGrpSpPr/>
          <p:nvPr/>
        </p:nvGrpSpPr>
        <p:grpSpPr>
          <a:xfrm>
            <a:off x="1264572" y="2315917"/>
            <a:ext cx="560580" cy="1773027"/>
            <a:chOff x="6219825" y="3716338"/>
            <a:chExt cx="1384300" cy="4378325"/>
          </a:xfrm>
        </p:grpSpPr>
        <p:sp>
          <p:nvSpPr>
            <p:cNvPr id="70" name="Freeform 292">
              <a:extLst>
                <a:ext uri="{FF2B5EF4-FFF2-40B4-BE49-F238E27FC236}">
                  <a16:creationId xmlns:a16="http://schemas.microsoft.com/office/drawing/2014/main" id="{721261C9-BC81-46EC-B1E4-426D0B85D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4125913"/>
              <a:ext cx="314325" cy="452438"/>
            </a:xfrm>
            <a:custGeom>
              <a:avLst/>
              <a:gdLst>
                <a:gd name="T0" fmla="*/ 13 w 109"/>
                <a:gd name="T1" fmla="*/ 20 h 156"/>
                <a:gd name="T2" fmla="*/ 73 w 109"/>
                <a:gd name="T3" fmla="*/ 3 h 156"/>
                <a:gd name="T4" fmla="*/ 94 w 109"/>
                <a:gd name="T5" fmla="*/ 17 h 156"/>
                <a:gd name="T6" fmla="*/ 108 w 109"/>
                <a:gd name="T7" fmla="*/ 127 h 156"/>
                <a:gd name="T8" fmla="*/ 94 w 109"/>
                <a:gd name="T9" fmla="*/ 146 h 156"/>
                <a:gd name="T10" fmla="*/ 32 w 109"/>
                <a:gd name="T11" fmla="*/ 155 h 156"/>
                <a:gd name="T12" fmla="*/ 13 w 109"/>
                <a:gd name="T13" fmla="*/ 140 h 156"/>
                <a:gd name="T14" fmla="*/ 1 w 109"/>
                <a:gd name="T15" fmla="*/ 38 h 156"/>
                <a:gd name="T16" fmla="*/ 13 w 109"/>
                <a:gd name="T17" fmla="*/ 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56">
                  <a:moveTo>
                    <a:pt x="13" y="20"/>
                  </a:moveTo>
                  <a:cubicBezTo>
                    <a:pt x="73" y="3"/>
                    <a:pt x="73" y="3"/>
                    <a:pt x="73" y="3"/>
                  </a:cubicBezTo>
                  <a:cubicBezTo>
                    <a:pt x="83" y="0"/>
                    <a:pt x="93" y="7"/>
                    <a:pt x="94" y="1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9" y="136"/>
                    <a:pt x="103" y="144"/>
                    <a:pt x="94" y="146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23" y="156"/>
                    <a:pt x="14" y="150"/>
                    <a:pt x="13" y="1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0"/>
                    <a:pt x="5" y="22"/>
                    <a:pt x="13" y="20"/>
                  </a:cubicBezTo>
                  <a:close/>
                </a:path>
              </a:pathLst>
            </a:custGeom>
            <a:solidFill>
              <a:srgbClr val="CFD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1" name="Freeform 293">
              <a:extLst>
                <a:ext uri="{FF2B5EF4-FFF2-40B4-BE49-F238E27FC236}">
                  <a16:creationId xmlns:a16="http://schemas.microsoft.com/office/drawing/2014/main" id="{299E9A32-55CE-434F-9D0B-C4BA7EFA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4152900"/>
              <a:ext cx="276225" cy="398463"/>
            </a:xfrm>
            <a:custGeom>
              <a:avLst/>
              <a:gdLst>
                <a:gd name="T0" fmla="*/ 11 w 96"/>
                <a:gd name="T1" fmla="*/ 18 h 138"/>
                <a:gd name="T2" fmla="*/ 64 w 96"/>
                <a:gd name="T3" fmla="*/ 3 h 138"/>
                <a:gd name="T4" fmla="*/ 83 w 96"/>
                <a:gd name="T5" fmla="*/ 15 h 138"/>
                <a:gd name="T6" fmla="*/ 95 w 96"/>
                <a:gd name="T7" fmla="*/ 112 h 138"/>
                <a:gd name="T8" fmla="*/ 82 w 96"/>
                <a:gd name="T9" fmla="*/ 129 h 138"/>
                <a:gd name="T10" fmla="*/ 28 w 96"/>
                <a:gd name="T11" fmla="*/ 137 h 138"/>
                <a:gd name="T12" fmla="*/ 11 w 96"/>
                <a:gd name="T13" fmla="*/ 124 h 138"/>
                <a:gd name="T14" fmla="*/ 0 w 96"/>
                <a:gd name="T15" fmla="*/ 34 h 138"/>
                <a:gd name="T16" fmla="*/ 11 w 96"/>
                <a:gd name="T17" fmla="*/ 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38">
                  <a:moveTo>
                    <a:pt x="11" y="18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73" y="0"/>
                    <a:pt x="82" y="6"/>
                    <a:pt x="83" y="15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6" y="120"/>
                    <a:pt x="90" y="128"/>
                    <a:pt x="82" y="129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0" y="138"/>
                    <a:pt x="12" y="132"/>
                    <a:pt x="11" y="12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6"/>
                    <a:pt x="4" y="20"/>
                    <a:pt x="11" y="18"/>
                  </a:cubicBezTo>
                  <a:close/>
                </a:path>
              </a:pathLst>
            </a:custGeom>
            <a:solidFill>
              <a:srgbClr val="D7D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2" name="Oval 294">
              <a:extLst>
                <a:ext uri="{FF2B5EF4-FFF2-40B4-BE49-F238E27FC236}">
                  <a16:creationId xmlns:a16="http://schemas.microsoft.com/office/drawing/2014/main" id="{2D73E5B1-7BAA-4B2C-AF05-D0914C65D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00" y="4254500"/>
              <a:ext cx="55563" cy="4921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3" name="Freeform 295">
              <a:extLst>
                <a:ext uri="{FF2B5EF4-FFF2-40B4-BE49-F238E27FC236}">
                  <a16:creationId xmlns:a16="http://schemas.microsoft.com/office/drawing/2014/main" id="{F0775324-6B95-4169-949B-FE3DECF91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688" y="4473575"/>
              <a:ext cx="115888" cy="123825"/>
            </a:xfrm>
            <a:custGeom>
              <a:avLst/>
              <a:gdLst>
                <a:gd name="T0" fmla="*/ 35 w 73"/>
                <a:gd name="T1" fmla="*/ 0 h 78"/>
                <a:gd name="T2" fmla="*/ 0 w 73"/>
                <a:gd name="T3" fmla="*/ 27 h 78"/>
                <a:gd name="T4" fmla="*/ 39 w 73"/>
                <a:gd name="T5" fmla="*/ 78 h 78"/>
                <a:gd name="T6" fmla="*/ 73 w 73"/>
                <a:gd name="T7" fmla="*/ 51 h 78"/>
                <a:gd name="T8" fmla="*/ 35 w 7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35" y="0"/>
                  </a:moveTo>
                  <a:lnTo>
                    <a:pt x="0" y="27"/>
                  </a:lnTo>
                  <a:lnTo>
                    <a:pt x="39" y="78"/>
                  </a:lnTo>
                  <a:lnTo>
                    <a:pt x="73" y="5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4" name="Freeform 296">
              <a:extLst>
                <a:ext uri="{FF2B5EF4-FFF2-40B4-BE49-F238E27FC236}">
                  <a16:creationId xmlns:a16="http://schemas.microsoft.com/office/drawing/2014/main" id="{46714540-18AE-451B-B709-7B43E6012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4322763"/>
              <a:ext cx="119063" cy="217488"/>
            </a:xfrm>
            <a:custGeom>
              <a:avLst/>
              <a:gdLst>
                <a:gd name="T0" fmla="*/ 6 w 41"/>
                <a:gd name="T1" fmla="*/ 2 h 75"/>
                <a:gd name="T2" fmla="*/ 6 w 41"/>
                <a:gd name="T3" fmla="*/ 2 h 75"/>
                <a:gd name="T4" fmla="*/ 1 w 41"/>
                <a:gd name="T5" fmla="*/ 10 h 75"/>
                <a:gd name="T6" fmla="*/ 11 w 41"/>
                <a:gd name="T7" fmla="*/ 69 h 75"/>
                <a:gd name="T8" fmla="*/ 18 w 41"/>
                <a:gd name="T9" fmla="*/ 75 h 75"/>
                <a:gd name="T10" fmla="*/ 30 w 41"/>
                <a:gd name="T11" fmla="*/ 73 h 75"/>
                <a:gd name="T12" fmla="*/ 40 w 41"/>
                <a:gd name="T13" fmla="*/ 57 h 75"/>
                <a:gd name="T14" fmla="*/ 37 w 41"/>
                <a:gd name="T15" fmla="*/ 35 h 75"/>
                <a:gd name="T16" fmla="*/ 6 w 41"/>
                <a:gd name="T17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75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0" y="7"/>
                    <a:pt x="1" y="1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3"/>
                    <a:pt x="14" y="75"/>
                    <a:pt x="18" y="75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7" y="72"/>
                    <a:pt x="41" y="65"/>
                    <a:pt x="40" y="5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5" y="20"/>
                    <a:pt x="19" y="0"/>
                    <a:pt x="6" y="2"/>
                  </a:cubicBez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5" name="Freeform 297">
              <a:extLst>
                <a:ext uri="{FF2B5EF4-FFF2-40B4-BE49-F238E27FC236}">
                  <a16:creationId xmlns:a16="http://schemas.microsoft.com/office/drawing/2014/main" id="{5FB80E57-4948-4C40-9B8B-955BE5ABA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4487863"/>
              <a:ext cx="733425" cy="693738"/>
            </a:xfrm>
            <a:custGeom>
              <a:avLst/>
              <a:gdLst>
                <a:gd name="T0" fmla="*/ 253 w 254"/>
                <a:gd name="T1" fmla="*/ 67 h 240"/>
                <a:gd name="T2" fmla="*/ 253 w 254"/>
                <a:gd name="T3" fmla="*/ 85 h 240"/>
                <a:gd name="T4" fmla="*/ 158 w 254"/>
                <a:gd name="T5" fmla="*/ 224 h 240"/>
                <a:gd name="T6" fmla="*/ 153 w 254"/>
                <a:gd name="T7" fmla="*/ 229 h 240"/>
                <a:gd name="T8" fmla="*/ 106 w 254"/>
                <a:gd name="T9" fmla="*/ 223 h 240"/>
                <a:gd name="T10" fmla="*/ 0 w 254"/>
                <a:gd name="T11" fmla="*/ 31 h 240"/>
                <a:gd name="T12" fmla="*/ 21 w 254"/>
                <a:gd name="T13" fmla="*/ 10 h 240"/>
                <a:gd name="T14" fmla="*/ 109 w 254"/>
                <a:gd name="T15" fmla="*/ 146 h 240"/>
                <a:gd name="T16" fmla="*/ 122 w 254"/>
                <a:gd name="T17" fmla="*/ 122 h 240"/>
                <a:gd name="T18" fmla="*/ 201 w 254"/>
                <a:gd name="T19" fmla="*/ 0 h 240"/>
                <a:gd name="T20" fmla="*/ 253 w 254"/>
                <a:gd name="T21" fmla="*/ 6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" h="240">
                  <a:moveTo>
                    <a:pt x="253" y="67"/>
                  </a:moveTo>
                  <a:cubicBezTo>
                    <a:pt x="253" y="85"/>
                    <a:pt x="253" y="85"/>
                    <a:pt x="253" y="85"/>
                  </a:cubicBezTo>
                  <a:cubicBezTo>
                    <a:pt x="232" y="131"/>
                    <a:pt x="200" y="178"/>
                    <a:pt x="158" y="224"/>
                  </a:cubicBezTo>
                  <a:cubicBezTo>
                    <a:pt x="157" y="226"/>
                    <a:pt x="155" y="228"/>
                    <a:pt x="153" y="229"/>
                  </a:cubicBezTo>
                  <a:cubicBezTo>
                    <a:pt x="138" y="240"/>
                    <a:pt x="118" y="238"/>
                    <a:pt x="106" y="223"/>
                  </a:cubicBezTo>
                  <a:cubicBezTo>
                    <a:pt x="62" y="170"/>
                    <a:pt x="24" y="106"/>
                    <a:pt x="0" y="3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13" y="138"/>
                    <a:pt x="118" y="130"/>
                    <a:pt x="122" y="122"/>
                  </a:cubicBezTo>
                  <a:cubicBezTo>
                    <a:pt x="148" y="71"/>
                    <a:pt x="163" y="17"/>
                    <a:pt x="201" y="0"/>
                  </a:cubicBezTo>
                  <a:cubicBezTo>
                    <a:pt x="231" y="7"/>
                    <a:pt x="254" y="34"/>
                    <a:pt x="253" y="67"/>
                  </a:cubicBezTo>
                  <a:close/>
                </a:path>
              </a:pathLst>
            </a:custGeom>
            <a:solidFill>
              <a:srgbClr val="44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6" name="Freeform 298">
              <a:extLst>
                <a:ext uri="{FF2B5EF4-FFF2-40B4-BE49-F238E27FC236}">
                  <a16:creationId xmlns:a16="http://schemas.microsoft.com/office/drawing/2014/main" id="{39251DB0-5E43-4623-98F6-04BB3EA75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388" y="4487863"/>
              <a:ext cx="381000" cy="661988"/>
            </a:xfrm>
            <a:custGeom>
              <a:avLst/>
              <a:gdLst>
                <a:gd name="T0" fmla="*/ 131 w 132"/>
                <a:gd name="T1" fmla="*/ 67 h 229"/>
                <a:gd name="T2" fmla="*/ 131 w 132"/>
                <a:gd name="T3" fmla="*/ 85 h 229"/>
                <a:gd name="T4" fmla="*/ 36 w 132"/>
                <a:gd name="T5" fmla="*/ 224 h 229"/>
                <a:gd name="T6" fmla="*/ 31 w 132"/>
                <a:gd name="T7" fmla="*/ 229 h 229"/>
                <a:gd name="T8" fmla="*/ 0 w 132"/>
                <a:gd name="T9" fmla="*/ 122 h 229"/>
                <a:gd name="T10" fmla="*/ 79 w 132"/>
                <a:gd name="T11" fmla="*/ 0 h 229"/>
                <a:gd name="T12" fmla="*/ 131 w 132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29">
                  <a:moveTo>
                    <a:pt x="131" y="67"/>
                  </a:moveTo>
                  <a:cubicBezTo>
                    <a:pt x="131" y="85"/>
                    <a:pt x="131" y="85"/>
                    <a:pt x="131" y="85"/>
                  </a:cubicBezTo>
                  <a:cubicBezTo>
                    <a:pt x="110" y="131"/>
                    <a:pt x="78" y="178"/>
                    <a:pt x="36" y="224"/>
                  </a:cubicBezTo>
                  <a:cubicBezTo>
                    <a:pt x="35" y="226"/>
                    <a:pt x="33" y="228"/>
                    <a:pt x="31" y="229"/>
                  </a:cubicBezTo>
                  <a:cubicBezTo>
                    <a:pt x="6" y="197"/>
                    <a:pt x="1" y="149"/>
                    <a:pt x="0" y="122"/>
                  </a:cubicBezTo>
                  <a:cubicBezTo>
                    <a:pt x="26" y="71"/>
                    <a:pt x="41" y="17"/>
                    <a:pt x="79" y="0"/>
                  </a:cubicBezTo>
                  <a:cubicBezTo>
                    <a:pt x="109" y="7"/>
                    <a:pt x="132" y="34"/>
                    <a:pt x="131" y="67"/>
                  </a:cubicBezTo>
                  <a:close/>
                </a:path>
              </a:pathLst>
            </a:custGeom>
            <a:solidFill>
              <a:srgbClr val="283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7" name="Freeform 299">
              <a:extLst>
                <a:ext uri="{FF2B5EF4-FFF2-40B4-BE49-F238E27FC236}">
                  <a16:creationId xmlns:a16="http://schemas.microsoft.com/office/drawing/2014/main" id="{9BCE3FFC-9EBF-452E-BCF5-CB579A18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4430713"/>
              <a:ext cx="109538" cy="123825"/>
            </a:xfrm>
            <a:custGeom>
              <a:avLst/>
              <a:gdLst>
                <a:gd name="T0" fmla="*/ 38 w 69"/>
                <a:gd name="T1" fmla="*/ 0 h 78"/>
                <a:gd name="T2" fmla="*/ 0 w 69"/>
                <a:gd name="T3" fmla="*/ 22 h 78"/>
                <a:gd name="T4" fmla="*/ 31 w 69"/>
                <a:gd name="T5" fmla="*/ 78 h 78"/>
                <a:gd name="T6" fmla="*/ 69 w 69"/>
                <a:gd name="T7" fmla="*/ 56 h 78"/>
                <a:gd name="T8" fmla="*/ 38 w 6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8">
                  <a:moveTo>
                    <a:pt x="38" y="0"/>
                  </a:moveTo>
                  <a:lnTo>
                    <a:pt x="0" y="22"/>
                  </a:lnTo>
                  <a:lnTo>
                    <a:pt x="31" y="78"/>
                  </a:lnTo>
                  <a:lnTo>
                    <a:pt x="69" y="5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8" name="Freeform 300">
              <a:extLst>
                <a:ext uri="{FF2B5EF4-FFF2-40B4-BE49-F238E27FC236}">
                  <a16:creationId xmlns:a16="http://schemas.microsoft.com/office/drawing/2014/main" id="{4BE17657-6C09-43DB-ADEE-ECE88683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863" y="4279900"/>
              <a:ext cx="142875" cy="217488"/>
            </a:xfrm>
            <a:custGeom>
              <a:avLst/>
              <a:gdLst>
                <a:gd name="T0" fmla="*/ 5 w 49"/>
                <a:gd name="T1" fmla="*/ 4 h 75"/>
                <a:gd name="T2" fmla="*/ 5 w 49"/>
                <a:gd name="T3" fmla="*/ 4 h 75"/>
                <a:gd name="T4" fmla="*/ 1 w 49"/>
                <a:gd name="T5" fmla="*/ 13 h 75"/>
                <a:gd name="T6" fmla="*/ 19 w 49"/>
                <a:gd name="T7" fmla="*/ 70 h 75"/>
                <a:gd name="T8" fmla="*/ 27 w 49"/>
                <a:gd name="T9" fmla="*/ 74 h 75"/>
                <a:gd name="T10" fmla="*/ 39 w 49"/>
                <a:gd name="T11" fmla="*/ 71 h 75"/>
                <a:gd name="T12" fmla="*/ 46 w 49"/>
                <a:gd name="T13" fmla="*/ 53 h 75"/>
                <a:gd name="T14" fmla="*/ 41 w 49"/>
                <a:gd name="T15" fmla="*/ 32 h 75"/>
                <a:gd name="T16" fmla="*/ 5 w 49"/>
                <a:gd name="T17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75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0" y="9"/>
                    <a:pt x="1" y="1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3"/>
                    <a:pt x="24" y="75"/>
                    <a:pt x="27" y="74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45" y="69"/>
                    <a:pt x="49" y="61"/>
                    <a:pt x="46" y="5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6" y="17"/>
                    <a:pt x="18" y="0"/>
                    <a:pt x="5" y="4"/>
                  </a:cubicBez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9" name="Freeform 301">
              <a:extLst>
                <a:ext uri="{FF2B5EF4-FFF2-40B4-BE49-F238E27FC236}">
                  <a16:creationId xmlns:a16="http://schemas.microsoft.com/office/drawing/2014/main" id="{12B13E5B-D9BA-44F2-820C-21088A912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063" y="4371975"/>
              <a:ext cx="84138" cy="111125"/>
            </a:xfrm>
            <a:custGeom>
              <a:avLst/>
              <a:gdLst>
                <a:gd name="T0" fmla="*/ 0 w 29"/>
                <a:gd name="T1" fmla="*/ 30 h 38"/>
                <a:gd name="T2" fmla="*/ 14 w 29"/>
                <a:gd name="T3" fmla="*/ 38 h 38"/>
                <a:gd name="T4" fmla="*/ 27 w 29"/>
                <a:gd name="T5" fmla="*/ 12 h 38"/>
                <a:gd name="T6" fmla="*/ 24 w 29"/>
                <a:gd name="T7" fmla="*/ 2 h 38"/>
                <a:gd name="T8" fmla="*/ 24 w 29"/>
                <a:gd name="T9" fmla="*/ 2 h 38"/>
                <a:gd name="T10" fmla="*/ 13 w 29"/>
                <a:gd name="T11" fmla="*/ 5 h 38"/>
                <a:gd name="T12" fmla="*/ 0 w 29"/>
                <a:gd name="T13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8">
                  <a:moveTo>
                    <a:pt x="0" y="30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8"/>
                    <a:pt x="27" y="4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0"/>
                    <a:pt x="15" y="1"/>
                    <a:pt x="13" y="5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0" name="Freeform 302">
              <a:extLst>
                <a:ext uri="{FF2B5EF4-FFF2-40B4-BE49-F238E27FC236}">
                  <a16:creationId xmlns:a16="http://schemas.microsoft.com/office/drawing/2014/main" id="{1B63C683-C039-4DA2-8EBA-E3BB1BD3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7785100"/>
              <a:ext cx="242888" cy="204788"/>
            </a:xfrm>
            <a:custGeom>
              <a:avLst/>
              <a:gdLst>
                <a:gd name="T0" fmla="*/ 59 w 84"/>
                <a:gd name="T1" fmla="*/ 0 h 71"/>
                <a:gd name="T2" fmla="*/ 59 w 84"/>
                <a:gd name="T3" fmla="*/ 14 h 71"/>
                <a:gd name="T4" fmla="*/ 0 w 84"/>
                <a:gd name="T5" fmla="*/ 53 h 71"/>
                <a:gd name="T6" fmla="*/ 8 w 84"/>
                <a:gd name="T7" fmla="*/ 62 h 71"/>
                <a:gd name="T8" fmla="*/ 84 w 84"/>
                <a:gd name="T9" fmla="*/ 25 h 71"/>
                <a:gd name="T10" fmla="*/ 82 w 84"/>
                <a:gd name="T11" fmla="*/ 0 h 71"/>
                <a:gd name="T12" fmla="*/ 59 w 8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1">
                  <a:moveTo>
                    <a:pt x="59" y="0"/>
                  </a:moveTo>
                  <a:cubicBezTo>
                    <a:pt x="59" y="14"/>
                    <a:pt x="59" y="14"/>
                    <a:pt x="59" y="1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39" y="71"/>
                    <a:pt x="8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EE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1" name="Freeform 303">
              <a:extLst>
                <a:ext uri="{FF2B5EF4-FFF2-40B4-BE49-F238E27FC236}">
                  <a16:creationId xmlns:a16="http://schemas.microsoft.com/office/drawing/2014/main" id="{C51627AB-A561-47E7-98EC-B58F0B90B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888" y="7842250"/>
              <a:ext cx="381000" cy="179388"/>
            </a:xfrm>
            <a:custGeom>
              <a:avLst/>
              <a:gdLst>
                <a:gd name="T0" fmla="*/ 0 w 132"/>
                <a:gd name="T1" fmla="*/ 47 h 62"/>
                <a:gd name="T2" fmla="*/ 31 w 132"/>
                <a:gd name="T3" fmla="*/ 31 h 62"/>
                <a:gd name="T4" fmla="*/ 66 w 132"/>
                <a:gd name="T5" fmla="*/ 36 h 62"/>
                <a:gd name="T6" fmla="*/ 117 w 132"/>
                <a:gd name="T7" fmla="*/ 0 h 62"/>
                <a:gd name="T8" fmla="*/ 117 w 132"/>
                <a:gd name="T9" fmla="*/ 31 h 62"/>
                <a:gd name="T10" fmla="*/ 51 w 132"/>
                <a:gd name="T11" fmla="*/ 58 h 62"/>
                <a:gd name="T12" fmla="*/ 0 w 132"/>
                <a:gd name="T13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2">
                  <a:moveTo>
                    <a:pt x="0" y="47"/>
                  </a:moveTo>
                  <a:cubicBezTo>
                    <a:pt x="5" y="40"/>
                    <a:pt x="15" y="35"/>
                    <a:pt x="31" y="31"/>
                  </a:cubicBezTo>
                  <a:cubicBezTo>
                    <a:pt x="31" y="31"/>
                    <a:pt x="46" y="49"/>
                    <a:pt x="66" y="36"/>
                  </a:cubicBezTo>
                  <a:cubicBezTo>
                    <a:pt x="86" y="22"/>
                    <a:pt x="117" y="0"/>
                    <a:pt x="117" y="0"/>
                  </a:cubicBezTo>
                  <a:cubicBezTo>
                    <a:pt x="117" y="0"/>
                    <a:pt x="132" y="14"/>
                    <a:pt x="117" y="31"/>
                  </a:cubicBezTo>
                  <a:cubicBezTo>
                    <a:pt x="117" y="31"/>
                    <a:pt x="101" y="22"/>
                    <a:pt x="51" y="58"/>
                  </a:cubicBezTo>
                  <a:cubicBezTo>
                    <a:pt x="51" y="58"/>
                    <a:pt x="31" y="62"/>
                    <a:pt x="0" y="47"/>
                  </a:cubicBezTo>
                  <a:close/>
                </a:path>
              </a:pathLst>
            </a:custGeom>
            <a:solidFill>
              <a:srgbClr val="303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2" name="Freeform 304">
              <a:extLst>
                <a:ext uri="{FF2B5EF4-FFF2-40B4-BE49-F238E27FC236}">
                  <a16:creationId xmlns:a16="http://schemas.microsoft.com/office/drawing/2014/main" id="{B31A6EAD-F12C-451F-A21A-BE96AEDED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0" y="7926388"/>
              <a:ext cx="28575" cy="84138"/>
            </a:xfrm>
            <a:custGeom>
              <a:avLst/>
              <a:gdLst>
                <a:gd name="T0" fmla="*/ 0 w 10"/>
                <a:gd name="T1" fmla="*/ 1 h 29"/>
                <a:gd name="T2" fmla="*/ 1 w 10"/>
                <a:gd name="T3" fmla="*/ 29 h 29"/>
                <a:gd name="T4" fmla="*/ 6 w 10"/>
                <a:gd name="T5" fmla="*/ 29 h 29"/>
                <a:gd name="T6" fmla="*/ 10 w 10"/>
                <a:gd name="T7" fmla="*/ 2 h 29"/>
                <a:gd name="T8" fmla="*/ 0 w 10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0" y="1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303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3" name="Freeform 305">
              <a:extLst>
                <a:ext uri="{FF2B5EF4-FFF2-40B4-BE49-F238E27FC236}">
                  <a16:creationId xmlns:a16="http://schemas.microsoft.com/office/drawing/2014/main" id="{B3647E61-307F-4774-B056-3804FC310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338" y="7856538"/>
              <a:ext cx="242888" cy="206375"/>
            </a:xfrm>
            <a:custGeom>
              <a:avLst/>
              <a:gdLst>
                <a:gd name="T0" fmla="*/ 59 w 84"/>
                <a:gd name="T1" fmla="*/ 0 h 71"/>
                <a:gd name="T2" fmla="*/ 59 w 84"/>
                <a:gd name="T3" fmla="*/ 14 h 71"/>
                <a:gd name="T4" fmla="*/ 0 w 84"/>
                <a:gd name="T5" fmla="*/ 53 h 71"/>
                <a:gd name="T6" fmla="*/ 8 w 84"/>
                <a:gd name="T7" fmla="*/ 62 h 71"/>
                <a:gd name="T8" fmla="*/ 84 w 84"/>
                <a:gd name="T9" fmla="*/ 25 h 71"/>
                <a:gd name="T10" fmla="*/ 81 w 84"/>
                <a:gd name="T11" fmla="*/ 0 h 71"/>
                <a:gd name="T12" fmla="*/ 59 w 8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1">
                  <a:moveTo>
                    <a:pt x="59" y="0"/>
                  </a:moveTo>
                  <a:cubicBezTo>
                    <a:pt x="59" y="14"/>
                    <a:pt x="59" y="14"/>
                    <a:pt x="59" y="1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39" y="71"/>
                    <a:pt x="84" y="25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EE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4" name="Freeform 306">
              <a:extLst>
                <a:ext uri="{FF2B5EF4-FFF2-40B4-BE49-F238E27FC236}">
                  <a16:creationId xmlns:a16="http://schemas.microsoft.com/office/drawing/2014/main" id="{D8CFF274-3CCF-4755-BC3D-E940FC234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4850" y="7915275"/>
              <a:ext cx="382588" cy="179388"/>
            </a:xfrm>
            <a:custGeom>
              <a:avLst/>
              <a:gdLst>
                <a:gd name="T0" fmla="*/ 0 w 132"/>
                <a:gd name="T1" fmla="*/ 47 h 62"/>
                <a:gd name="T2" fmla="*/ 31 w 132"/>
                <a:gd name="T3" fmla="*/ 31 h 62"/>
                <a:gd name="T4" fmla="*/ 66 w 132"/>
                <a:gd name="T5" fmla="*/ 36 h 62"/>
                <a:gd name="T6" fmla="*/ 117 w 132"/>
                <a:gd name="T7" fmla="*/ 0 h 62"/>
                <a:gd name="T8" fmla="*/ 117 w 132"/>
                <a:gd name="T9" fmla="*/ 31 h 62"/>
                <a:gd name="T10" fmla="*/ 50 w 132"/>
                <a:gd name="T11" fmla="*/ 58 h 62"/>
                <a:gd name="T12" fmla="*/ 0 w 132"/>
                <a:gd name="T13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2">
                  <a:moveTo>
                    <a:pt x="0" y="47"/>
                  </a:moveTo>
                  <a:cubicBezTo>
                    <a:pt x="5" y="40"/>
                    <a:pt x="15" y="34"/>
                    <a:pt x="31" y="31"/>
                  </a:cubicBezTo>
                  <a:cubicBezTo>
                    <a:pt x="31" y="31"/>
                    <a:pt x="46" y="49"/>
                    <a:pt x="66" y="36"/>
                  </a:cubicBezTo>
                  <a:cubicBezTo>
                    <a:pt x="86" y="22"/>
                    <a:pt x="117" y="0"/>
                    <a:pt x="117" y="0"/>
                  </a:cubicBezTo>
                  <a:cubicBezTo>
                    <a:pt x="117" y="0"/>
                    <a:pt x="132" y="13"/>
                    <a:pt x="117" y="31"/>
                  </a:cubicBezTo>
                  <a:cubicBezTo>
                    <a:pt x="117" y="31"/>
                    <a:pt x="101" y="22"/>
                    <a:pt x="50" y="58"/>
                  </a:cubicBezTo>
                  <a:cubicBezTo>
                    <a:pt x="50" y="58"/>
                    <a:pt x="31" y="62"/>
                    <a:pt x="0" y="47"/>
                  </a:cubicBezTo>
                  <a:close/>
                </a:path>
              </a:pathLst>
            </a:custGeom>
            <a:solidFill>
              <a:srgbClr val="303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5" name="Freeform 307">
              <a:extLst>
                <a:ext uri="{FF2B5EF4-FFF2-40B4-BE49-F238E27FC236}">
                  <a16:creationId xmlns:a16="http://schemas.microsoft.com/office/drawing/2014/main" id="{4227A2D4-4BC2-4125-8796-DB9A795F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413" y="7999413"/>
              <a:ext cx="28575" cy="82550"/>
            </a:xfrm>
            <a:custGeom>
              <a:avLst/>
              <a:gdLst>
                <a:gd name="T0" fmla="*/ 0 w 10"/>
                <a:gd name="T1" fmla="*/ 1 h 29"/>
                <a:gd name="T2" fmla="*/ 1 w 10"/>
                <a:gd name="T3" fmla="*/ 29 h 29"/>
                <a:gd name="T4" fmla="*/ 5 w 10"/>
                <a:gd name="T5" fmla="*/ 29 h 29"/>
                <a:gd name="T6" fmla="*/ 10 w 10"/>
                <a:gd name="T7" fmla="*/ 2 h 29"/>
                <a:gd name="T8" fmla="*/ 0 w 10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0" y="1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303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6" name="Freeform 308">
              <a:extLst>
                <a:ext uri="{FF2B5EF4-FFF2-40B4-BE49-F238E27FC236}">
                  <a16:creationId xmlns:a16="http://schemas.microsoft.com/office/drawing/2014/main" id="{0A73A48D-BA07-4064-B158-3FE8E9F90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5430838"/>
              <a:ext cx="366713" cy="2368550"/>
            </a:xfrm>
            <a:custGeom>
              <a:avLst/>
              <a:gdLst>
                <a:gd name="T0" fmla="*/ 127 w 127"/>
                <a:gd name="T1" fmla="*/ 532 h 819"/>
                <a:gd name="T2" fmla="*/ 102 w 127"/>
                <a:gd name="T3" fmla="*/ 817 h 819"/>
                <a:gd name="T4" fmla="*/ 95 w 127"/>
                <a:gd name="T5" fmla="*/ 818 h 819"/>
                <a:gd name="T6" fmla="*/ 75 w 127"/>
                <a:gd name="T7" fmla="*/ 819 h 819"/>
                <a:gd name="T8" fmla="*/ 2 w 127"/>
                <a:gd name="T9" fmla="*/ 400 h 819"/>
                <a:gd name="T10" fmla="*/ 0 w 127"/>
                <a:gd name="T11" fmla="*/ 381 h 819"/>
                <a:gd name="T12" fmla="*/ 24 w 127"/>
                <a:gd name="T13" fmla="*/ 3 h 819"/>
                <a:gd name="T14" fmla="*/ 33 w 127"/>
                <a:gd name="T15" fmla="*/ 5 h 819"/>
                <a:gd name="T16" fmla="*/ 110 w 127"/>
                <a:gd name="T17" fmla="*/ 0 h 819"/>
                <a:gd name="T18" fmla="*/ 102 w 127"/>
                <a:gd name="T19" fmla="*/ 128 h 819"/>
                <a:gd name="T20" fmla="*/ 100 w 127"/>
                <a:gd name="T21" fmla="*/ 156 h 819"/>
                <a:gd name="T22" fmla="*/ 92 w 127"/>
                <a:gd name="T23" fmla="*/ 322 h 819"/>
                <a:gd name="T24" fmla="*/ 127 w 127"/>
                <a:gd name="T25" fmla="*/ 53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819">
                  <a:moveTo>
                    <a:pt x="127" y="532"/>
                  </a:moveTo>
                  <a:cubicBezTo>
                    <a:pt x="102" y="817"/>
                    <a:pt x="102" y="817"/>
                    <a:pt x="102" y="817"/>
                  </a:cubicBezTo>
                  <a:cubicBezTo>
                    <a:pt x="95" y="818"/>
                    <a:pt x="95" y="818"/>
                    <a:pt x="95" y="818"/>
                  </a:cubicBezTo>
                  <a:cubicBezTo>
                    <a:pt x="75" y="819"/>
                    <a:pt x="75" y="819"/>
                    <a:pt x="75" y="819"/>
                  </a:cubicBezTo>
                  <a:cubicBezTo>
                    <a:pt x="53" y="665"/>
                    <a:pt x="29" y="521"/>
                    <a:pt x="2" y="400"/>
                  </a:cubicBezTo>
                  <a:cubicBezTo>
                    <a:pt x="1" y="393"/>
                    <a:pt x="0" y="387"/>
                    <a:pt x="0" y="381"/>
                  </a:cubicBezTo>
                  <a:cubicBezTo>
                    <a:pt x="2" y="260"/>
                    <a:pt x="10" y="134"/>
                    <a:pt x="24" y="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2" y="128"/>
                    <a:pt x="102" y="128"/>
                    <a:pt x="102" y="128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92" y="322"/>
                    <a:pt x="92" y="322"/>
                    <a:pt x="92" y="322"/>
                  </a:cubicBezTo>
                  <a:lnTo>
                    <a:pt x="127" y="532"/>
                  </a:lnTo>
                  <a:close/>
                </a:path>
              </a:pathLst>
            </a:custGeom>
            <a:solidFill>
              <a:srgbClr val="44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7" name="Freeform 309">
              <a:extLst>
                <a:ext uri="{FF2B5EF4-FFF2-40B4-BE49-F238E27FC236}">
                  <a16:creationId xmlns:a16="http://schemas.microsoft.com/office/drawing/2014/main" id="{B34EC1AD-3D98-4351-9748-E6DF4753B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870575"/>
              <a:ext cx="169863" cy="1925638"/>
            </a:xfrm>
            <a:custGeom>
              <a:avLst/>
              <a:gdLst>
                <a:gd name="T0" fmla="*/ 107 w 107"/>
                <a:gd name="T1" fmla="*/ 692 h 1213"/>
                <a:gd name="T2" fmla="*/ 62 w 107"/>
                <a:gd name="T3" fmla="*/ 1211 h 1213"/>
                <a:gd name="T4" fmla="*/ 49 w 107"/>
                <a:gd name="T5" fmla="*/ 1213 h 1213"/>
                <a:gd name="T6" fmla="*/ 47 w 107"/>
                <a:gd name="T7" fmla="*/ 1213 h 1213"/>
                <a:gd name="T8" fmla="*/ 0 w 107"/>
                <a:gd name="T9" fmla="*/ 457 h 1213"/>
                <a:gd name="T10" fmla="*/ 25 w 107"/>
                <a:gd name="T11" fmla="*/ 0 h 1213"/>
                <a:gd name="T12" fmla="*/ 58 w 107"/>
                <a:gd name="T13" fmla="*/ 7 h 1213"/>
                <a:gd name="T14" fmla="*/ 44 w 107"/>
                <a:gd name="T15" fmla="*/ 310 h 1213"/>
                <a:gd name="T16" fmla="*/ 107 w 107"/>
                <a:gd name="T17" fmla="*/ 69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13">
                  <a:moveTo>
                    <a:pt x="107" y="692"/>
                  </a:moveTo>
                  <a:lnTo>
                    <a:pt x="62" y="1211"/>
                  </a:lnTo>
                  <a:lnTo>
                    <a:pt x="49" y="1213"/>
                  </a:lnTo>
                  <a:lnTo>
                    <a:pt x="47" y="1213"/>
                  </a:lnTo>
                  <a:lnTo>
                    <a:pt x="0" y="457"/>
                  </a:lnTo>
                  <a:lnTo>
                    <a:pt x="25" y="0"/>
                  </a:lnTo>
                  <a:lnTo>
                    <a:pt x="58" y="7"/>
                  </a:lnTo>
                  <a:lnTo>
                    <a:pt x="44" y="310"/>
                  </a:lnTo>
                  <a:lnTo>
                    <a:pt x="107" y="692"/>
                  </a:lnTo>
                  <a:close/>
                </a:path>
              </a:pathLst>
            </a:custGeom>
            <a:solidFill>
              <a:srgbClr val="355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8" name="Freeform 310">
              <a:extLst>
                <a:ext uri="{FF2B5EF4-FFF2-40B4-BE49-F238E27FC236}">
                  <a16:creationId xmlns:a16="http://schemas.microsoft.com/office/drawing/2014/main" id="{A10DE6FF-67D3-44B1-9E43-C87CAA433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5" y="5422900"/>
              <a:ext cx="488950" cy="2463800"/>
            </a:xfrm>
            <a:custGeom>
              <a:avLst/>
              <a:gdLst>
                <a:gd name="T0" fmla="*/ 129 w 169"/>
                <a:gd name="T1" fmla="*/ 3 h 852"/>
                <a:gd name="T2" fmla="*/ 154 w 169"/>
                <a:gd name="T3" fmla="*/ 67 h 852"/>
                <a:gd name="T4" fmla="*/ 155 w 169"/>
                <a:gd name="T5" fmla="*/ 72 h 852"/>
                <a:gd name="T6" fmla="*/ 100 w 169"/>
                <a:gd name="T7" fmla="*/ 390 h 852"/>
                <a:gd name="T8" fmla="*/ 98 w 169"/>
                <a:gd name="T9" fmla="*/ 411 h 852"/>
                <a:gd name="T10" fmla="*/ 116 w 169"/>
                <a:gd name="T11" fmla="*/ 556 h 852"/>
                <a:gd name="T12" fmla="*/ 117 w 169"/>
                <a:gd name="T13" fmla="*/ 573 h 852"/>
                <a:gd name="T14" fmla="*/ 95 w 169"/>
                <a:gd name="T15" fmla="*/ 852 h 852"/>
                <a:gd name="T16" fmla="*/ 67 w 169"/>
                <a:gd name="T17" fmla="*/ 852 h 852"/>
                <a:gd name="T18" fmla="*/ 3 w 169"/>
                <a:gd name="T19" fmla="*/ 440 h 852"/>
                <a:gd name="T20" fmla="*/ 3 w 169"/>
                <a:gd name="T21" fmla="*/ 434 h 852"/>
                <a:gd name="T22" fmla="*/ 0 w 169"/>
                <a:gd name="T23" fmla="*/ 0 h 852"/>
                <a:gd name="T24" fmla="*/ 129 w 169"/>
                <a:gd name="T25" fmla="*/ 3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852">
                  <a:moveTo>
                    <a:pt x="129" y="3"/>
                  </a:moveTo>
                  <a:cubicBezTo>
                    <a:pt x="139" y="22"/>
                    <a:pt x="147" y="43"/>
                    <a:pt x="154" y="67"/>
                  </a:cubicBezTo>
                  <a:cubicBezTo>
                    <a:pt x="154" y="69"/>
                    <a:pt x="155" y="71"/>
                    <a:pt x="155" y="72"/>
                  </a:cubicBezTo>
                  <a:cubicBezTo>
                    <a:pt x="169" y="177"/>
                    <a:pt x="145" y="283"/>
                    <a:pt x="100" y="390"/>
                  </a:cubicBezTo>
                  <a:cubicBezTo>
                    <a:pt x="98" y="397"/>
                    <a:pt x="97" y="404"/>
                    <a:pt x="98" y="411"/>
                  </a:cubicBezTo>
                  <a:cubicBezTo>
                    <a:pt x="116" y="556"/>
                    <a:pt x="116" y="556"/>
                    <a:pt x="116" y="556"/>
                  </a:cubicBezTo>
                  <a:cubicBezTo>
                    <a:pt x="118" y="561"/>
                    <a:pt x="118" y="567"/>
                    <a:pt x="117" y="573"/>
                  </a:cubicBezTo>
                  <a:cubicBezTo>
                    <a:pt x="95" y="852"/>
                    <a:pt x="95" y="852"/>
                    <a:pt x="95" y="852"/>
                  </a:cubicBezTo>
                  <a:cubicBezTo>
                    <a:pt x="67" y="852"/>
                    <a:pt x="67" y="852"/>
                    <a:pt x="67" y="852"/>
                  </a:cubicBezTo>
                  <a:cubicBezTo>
                    <a:pt x="3" y="440"/>
                    <a:pt x="3" y="440"/>
                    <a:pt x="3" y="440"/>
                  </a:cubicBezTo>
                  <a:cubicBezTo>
                    <a:pt x="3" y="438"/>
                    <a:pt x="3" y="436"/>
                    <a:pt x="3" y="43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9" y="3"/>
                  </a:lnTo>
                  <a:close/>
                </a:path>
              </a:pathLst>
            </a:custGeom>
            <a:solidFill>
              <a:srgbClr val="44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9" name="Freeform 311">
              <a:extLst>
                <a:ext uri="{FF2B5EF4-FFF2-40B4-BE49-F238E27FC236}">
                  <a16:creationId xmlns:a16="http://schemas.microsoft.com/office/drawing/2014/main" id="{2F0030C6-AB42-420F-81D1-EBC85396A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675" y="4241800"/>
              <a:ext cx="192088" cy="234950"/>
            </a:xfrm>
            <a:custGeom>
              <a:avLst/>
              <a:gdLst>
                <a:gd name="T0" fmla="*/ 0 w 121"/>
                <a:gd name="T1" fmla="*/ 40 h 148"/>
                <a:gd name="T2" fmla="*/ 28 w 121"/>
                <a:gd name="T3" fmla="*/ 148 h 148"/>
                <a:gd name="T4" fmla="*/ 121 w 121"/>
                <a:gd name="T5" fmla="*/ 139 h 148"/>
                <a:gd name="T6" fmla="*/ 79 w 121"/>
                <a:gd name="T7" fmla="*/ 0 h 148"/>
                <a:gd name="T8" fmla="*/ 0 w 121"/>
                <a:gd name="T9" fmla="*/ 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48">
                  <a:moveTo>
                    <a:pt x="0" y="40"/>
                  </a:moveTo>
                  <a:lnTo>
                    <a:pt x="28" y="148"/>
                  </a:lnTo>
                  <a:lnTo>
                    <a:pt x="121" y="139"/>
                  </a:lnTo>
                  <a:lnTo>
                    <a:pt x="7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E5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0" name="Freeform 312">
              <a:extLst>
                <a:ext uri="{FF2B5EF4-FFF2-40B4-BE49-F238E27FC236}">
                  <a16:creationId xmlns:a16="http://schemas.microsoft.com/office/drawing/2014/main" id="{EBC9B443-A09A-4895-A64F-67DCD3B99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3832225"/>
              <a:ext cx="261938" cy="454025"/>
            </a:xfrm>
            <a:custGeom>
              <a:avLst/>
              <a:gdLst>
                <a:gd name="T0" fmla="*/ 33 w 91"/>
                <a:gd name="T1" fmla="*/ 0 h 157"/>
                <a:gd name="T2" fmla="*/ 5 w 91"/>
                <a:gd name="T3" fmla="*/ 57 h 157"/>
                <a:gd name="T4" fmla="*/ 6 w 91"/>
                <a:gd name="T5" fmla="*/ 157 h 157"/>
                <a:gd name="T6" fmla="*/ 78 w 91"/>
                <a:gd name="T7" fmla="*/ 152 h 157"/>
                <a:gd name="T8" fmla="*/ 33 w 91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57">
                  <a:moveTo>
                    <a:pt x="33" y="0"/>
                  </a:moveTo>
                  <a:cubicBezTo>
                    <a:pt x="33" y="0"/>
                    <a:pt x="10" y="19"/>
                    <a:pt x="5" y="57"/>
                  </a:cubicBezTo>
                  <a:cubicBezTo>
                    <a:pt x="0" y="96"/>
                    <a:pt x="2" y="148"/>
                    <a:pt x="6" y="157"/>
                  </a:cubicBezTo>
                  <a:cubicBezTo>
                    <a:pt x="7" y="156"/>
                    <a:pt x="78" y="152"/>
                    <a:pt x="78" y="152"/>
                  </a:cubicBezTo>
                  <a:cubicBezTo>
                    <a:pt x="78" y="152"/>
                    <a:pt x="91" y="30"/>
                    <a:pt x="33" y="0"/>
                  </a:cubicBezTo>
                  <a:close/>
                </a:path>
              </a:pathLst>
            </a:custGeom>
            <a:solidFill>
              <a:srgbClr val="303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1" name="Freeform 313">
              <a:extLst>
                <a:ext uri="{FF2B5EF4-FFF2-40B4-BE49-F238E27FC236}">
                  <a16:creationId xmlns:a16="http://schemas.microsoft.com/office/drawing/2014/main" id="{DFF5A5DB-8B5F-4A20-9CC4-7CCBAAB7F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0" y="3800475"/>
              <a:ext cx="436563" cy="525463"/>
            </a:xfrm>
            <a:custGeom>
              <a:avLst/>
              <a:gdLst>
                <a:gd name="T0" fmla="*/ 96 w 151"/>
                <a:gd name="T1" fmla="*/ 3 h 182"/>
                <a:gd name="T2" fmla="*/ 17 w 151"/>
                <a:gd name="T3" fmla="*/ 14 h 182"/>
                <a:gd name="T4" fmla="*/ 7 w 151"/>
                <a:gd name="T5" fmla="*/ 101 h 182"/>
                <a:gd name="T6" fmla="*/ 32 w 151"/>
                <a:gd name="T7" fmla="*/ 181 h 182"/>
                <a:gd name="T8" fmla="*/ 104 w 151"/>
                <a:gd name="T9" fmla="*/ 162 h 182"/>
                <a:gd name="T10" fmla="*/ 151 w 151"/>
                <a:gd name="T11" fmla="*/ 141 h 182"/>
                <a:gd name="T12" fmla="*/ 144 w 151"/>
                <a:gd name="T13" fmla="*/ 22 h 182"/>
                <a:gd name="T14" fmla="*/ 96 w 151"/>
                <a:gd name="T15" fmla="*/ 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82">
                  <a:moveTo>
                    <a:pt x="96" y="3"/>
                  </a:moveTo>
                  <a:cubicBezTo>
                    <a:pt x="96" y="3"/>
                    <a:pt x="26" y="0"/>
                    <a:pt x="17" y="14"/>
                  </a:cubicBezTo>
                  <a:cubicBezTo>
                    <a:pt x="0" y="40"/>
                    <a:pt x="4" y="86"/>
                    <a:pt x="7" y="101"/>
                  </a:cubicBezTo>
                  <a:cubicBezTo>
                    <a:pt x="11" y="135"/>
                    <a:pt x="20" y="161"/>
                    <a:pt x="32" y="181"/>
                  </a:cubicBezTo>
                  <a:cubicBezTo>
                    <a:pt x="62" y="182"/>
                    <a:pt x="85" y="175"/>
                    <a:pt x="104" y="162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44" y="22"/>
                    <a:pt x="144" y="22"/>
                    <a:pt x="144" y="22"/>
                  </a:cubicBezTo>
                  <a:lnTo>
                    <a:pt x="96" y="3"/>
                  </a:ln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2" name="Freeform 314">
              <a:extLst>
                <a:ext uri="{FF2B5EF4-FFF2-40B4-BE49-F238E27FC236}">
                  <a16:creationId xmlns:a16="http://schemas.microsoft.com/office/drawing/2014/main" id="{6A1121EA-4F02-4039-B632-6C87638F9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163" y="4435475"/>
              <a:ext cx="741363" cy="1114425"/>
            </a:xfrm>
            <a:custGeom>
              <a:avLst/>
              <a:gdLst>
                <a:gd name="T0" fmla="*/ 256 w 257"/>
                <a:gd name="T1" fmla="*/ 69 h 385"/>
                <a:gd name="T2" fmla="*/ 256 w 257"/>
                <a:gd name="T3" fmla="*/ 87 h 385"/>
                <a:gd name="T4" fmla="*/ 252 w 257"/>
                <a:gd name="T5" fmla="*/ 344 h 385"/>
                <a:gd name="T6" fmla="*/ 66 w 257"/>
                <a:gd name="T7" fmla="*/ 347 h 385"/>
                <a:gd name="T8" fmla="*/ 58 w 257"/>
                <a:gd name="T9" fmla="*/ 326 h 385"/>
                <a:gd name="T10" fmla="*/ 20 w 257"/>
                <a:gd name="T11" fmla="*/ 224 h 385"/>
                <a:gd name="T12" fmla="*/ 6 w 257"/>
                <a:gd name="T13" fmla="*/ 186 h 385"/>
                <a:gd name="T14" fmla="*/ 0 w 257"/>
                <a:gd name="T15" fmla="*/ 140 h 385"/>
                <a:gd name="T16" fmla="*/ 2 w 257"/>
                <a:gd name="T17" fmla="*/ 129 h 385"/>
                <a:gd name="T18" fmla="*/ 3 w 257"/>
                <a:gd name="T19" fmla="*/ 123 h 385"/>
                <a:gd name="T20" fmla="*/ 10 w 257"/>
                <a:gd name="T21" fmla="*/ 72 h 385"/>
                <a:gd name="T22" fmla="*/ 11 w 257"/>
                <a:gd name="T23" fmla="*/ 67 h 385"/>
                <a:gd name="T24" fmla="*/ 68 w 257"/>
                <a:gd name="T25" fmla="*/ 8 h 385"/>
                <a:gd name="T26" fmla="*/ 187 w 257"/>
                <a:gd name="T27" fmla="*/ 0 h 385"/>
                <a:gd name="T28" fmla="*/ 203 w 257"/>
                <a:gd name="T29" fmla="*/ 2 h 385"/>
                <a:gd name="T30" fmla="*/ 256 w 257"/>
                <a:gd name="T31" fmla="*/ 6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385">
                  <a:moveTo>
                    <a:pt x="256" y="69"/>
                  </a:moveTo>
                  <a:cubicBezTo>
                    <a:pt x="256" y="87"/>
                    <a:pt x="256" y="87"/>
                    <a:pt x="256" y="87"/>
                  </a:cubicBezTo>
                  <a:cubicBezTo>
                    <a:pt x="252" y="344"/>
                    <a:pt x="252" y="344"/>
                    <a:pt x="252" y="344"/>
                  </a:cubicBezTo>
                  <a:cubicBezTo>
                    <a:pt x="180" y="368"/>
                    <a:pt x="121" y="385"/>
                    <a:pt x="66" y="347"/>
                  </a:cubicBezTo>
                  <a:cubicBezTo>
                    <a:pt x="58" y="326"/>
                    <a:pt x="58" y="326"/>
                    <a:pt x="58" y="326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2" y="171"/>
                    <a:pt x="0" y="156"/>
                    <a:pt x="0" y="140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5" y="37"/>
                    <a:pt x="38" y="13"/>
                    <a:pt x="68" y="8"/>
                  </a:cubicBezTo>
                  <a:cubicBezTo>
                    <a:pt x="107" y="3"/>
                    <a:pt x="147" y="0"/>
                    <a:pt x="187" y="0"/>
                  </a:cubicBezTo>
                  <a:cubicBezTo>
                    <a:pt x="193" y="0"/>
                    <a:pt x="198" y="1"/>
                    <a:pt x="203" y="2"/>
                  </a:cubicBezTo>
                  <a:cubicBezTo>
                    <a:pt x="234" y="9"/>
                    <a:pt x="257" y="37"/>
                    <a:pt x="256" y="69"/>
                  </a:cubicBezTo>
                  <a:close/>
                </a:path>
              </a:pathLst>
            </a:custGeom>
            <a:solidFill>
              <a:srgbClr val="4E5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3" name="Freeform 315">
              <a:extLst>
                <a:ext uri="{FF2B5EF4-FFF2-40B4-BE49-F238E27FC236}">
                  <a16:creationId xmlns:a16="http://schemas.microsoft.com/office/drawing/2014/main" id="{DC139885-60AB-4389-98E8-9BD73632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0" y="4259263"/>
              <a:ext cx="192088" cy="125413"/>
            </a:xfrm>
            <a:custGeom>
              <a:avLst/>
              <a:gdLst>
                <a:gd name="T0" fmla="*/ 0 w 121"/>
                <a:gd name="T1" fmla="*/ 39 h 79"/>
                <a:gd name="T2" fmla="*/ 10 w 121"/>
                <a:gd name="T3" fmla="*/ 79 h 79"/>
                <a:gd name="T4" fmla="*/ 121 w 121"/>
                <a:gd name="T5" fmla="*/ 49 h 79"/>
                <a:gd name="T6" fmla="*/ 101 w 121"/>
                <a:gd name="T7" fmla="*/ 0 h 79"/>
                <a:gd name="T8" fmla="*/ 0 w 121"/>
                <a:gd name="T9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0" y="39"/>
                  </a:moveTo>
                  <a:lnTo>
                    <a:pt x="10" y="79"/>
                  </a:lnTo>
                  <a:lnTo>
                    <a:pt x="121" y="49"/>
                  </a:lnTo>
                  <a:lnTo>
                    <a:pt x="101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303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4" name="Freeform 316">
              <a:extLst>
                <a:ext uri="{FF2B5EF4-FFF2-40B4-BE49-F238E27FC236}">
                  <a16:creationId xmlns:a16="http://schemas.microsoft.com/office/drawing/2014/main" id="{09E56AA4-4BEE-4FD4-8E1E-B60E7A732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5" y="3716338"/>
              <a:ext cx="677863" cy="606425"/>
            </a:xfrm>
            <a:custGeom>
              <a:avLst/>
              <a:gdLst>
                <a:gd name="T0" fmla="*/ 124 w 235"/>
                <a:gd name="T1" fmla="*/ 208 h 210"/>
                <a:gd name="T2" fmla="*/ 211 w 235"/>
                <a:gd name="T3" fmla="*/ 168 h 210"/>
                <a:gd name="T4" fmla="*/ 172 w 235"/>
                <a:gd name="T5" fmla="*/ 15 h 210"/>
                <a:gd name="T6" fmla="*/ 48 w 235"/>
                <a:gd name="T7" fmla="*/ 40 h 210"/>
                <a:gd name="T8" fmla="*/ 124 w 235"/>
                <a:gd name="T9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0">
                  <a:moveTo>
                    <a:pt x="124" y="208"/>
                  </a:moveTo>
                  <a:cubicBezTo>
                    <a:pt x="124" y="208"/>
                    <a:pt x="187" y="210"/>
                    <a:pt x="211" y="168"/>
                  </a:cubicBezTo>
                  <a:cubicBezTo>
                    <a:pt x="235" y="126"/>
                    <a:pt x="200" y="30"/>
                    <a:pt x="172" y="15"/>
                  </a:cubicBezTo>
                  <a:cubicBezTo>
                    <a:pt x="144" y="0"/>
                    <a:pt x="61" y="16"/>
                    <a:pt x="48" y="40"/>
                  </a:cubicBezTo>
                  <a:cubicBezTo>
                    <a:pt x="0" y="121"/>
                    <a:pt x="150" y="65"/>
                    <a:pt x="124" y="208"/>
                  </a:cubicBezTo>
                  <a:close/>
                </a:path>
              </a:pathLst>
            </a:custGeom>
            <a:solidFill>
              <a:srgbClr val="303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5" name="Freeform 317">
              <a:extLst>
                <a:ext uri="{FF2B5EF4-FFF2-40B4-BE49-F238E27FC236}">
                  <a16:creationId xmlns:a16="http://schemas.microsoft.com/office/drawing/2014/main" id="{654B8516-0DFC-4937-A25B-933B0089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25" y="3871913"/>
              <a:ext cx="212725" cy="327025"/>
            </a:xfrm>
            <a:custGeom>
              <a:avLst/>
              <a:gdLst>
                <a:gd name="T0" fmla="*/ 0 w 74"/>
                <a:gd name="T1" fmla="*/ 0 h 113"/>
                <a:gd name="T2" fmla="*/ 34 w 74"/>
                <a:gd name="T3" fmla="*/ 14 h 113"/>
                <a:gd name="T4" fmla="*/ 60 w 74"/>
                <a:gd name="T5" fmla="*/ 41 h 113"/>
                <a:gd name="T6" fmla="*/ 64 w 74"/>
                <a:gd name="T7" fmla="*/ 50 h 113"/>
                <a:gd name="T8" fmla="*/ 66 w 74"/>
                <a:gd name="T9" fmla="*/ 54 h 113"/>
                <a:gd name="T10" fmla="*/ 68 w 74"/>
                <a:gd name="T11" fmla="*/ 58 h 113"/>
                <a:gd name="T12" fmla="*/ 71 w 74"/>
                <a:gd name="T13" fmla="*/ 67 h 113"/>
                <a:gd name="T14" fmla="*/ 73 w 74"/>
                <a:gd name="T15" fmla="*/ 76 h 113"/>
                <a:gd name="T16" fmla="*/ 74 w 74"/>
                <a:gd name="T17" fmla="*/ 86 h 113"/>
                <a:gd name="T18" fmla="*/ 74 w 74"/>
                <a:gd name="T19" fmla="*/ 95 h 113"/>
                <a:gd name="T20" fmla="*/ 73 w 74"/>
                <a:gd name="T21" fmla="*/ 113 h 113"/>
                <a:gd name="T22" fmla="*/ 72 w 74"/>
                <a:gd name="T23" fmla="*/ 95 h 113"/>
                <a:gd name="T24" fmla="*/ 71 w 74"/>
                <a:gd name="T25" fmla="*/ 86 h 113"/>
                <a:gd name="T26" fmla="*/ 70 w 74"/>
                <a:gd name="T27" fmla="*/ 77 h 113"/>
                <a:gd name="T28" fmla="*/ 67 w 74"/>
                <a:gd name="T29" fmla="*/ 68 h 113"/>
                <a:gd name="T30" fmla="*/ 64 w 74"/>
                <a:gd name="T31" fmla="*/ 60 h 113"/>
                <a:gd name="T32" fmla="*/ 63 w 74"/>
                <a:gd name="T33" fmla="*/ 55 h 113"/>
                <a:gd name="T34" fmla="*/ 61 w 74"/>
                <a:gd name="T35" fmla="*/ 51 h 113"/>
                <a:gd name="T36" fmla="*/ 57 w 74"/>
                <a:gd name="T37" fmla="*/ 43 h 113"/>
                <a:gd name="T38" fmla="*/ 32 w 74"/>
                <a:gd name="T39" fmla="*/ 17 h 113"/>
                <a:gd name="T40" fmla="*/ 25 w 74"/>
                <a:gd name="T41" fmla="*/ 11 h 113"/>
                <a:gd name="T42" fmla="*/ 17 w 74"/>
                <a:gd name="T43" fmla="*/ 7 h 113"/>
                <a:gd name="T44" fmla="*/ 0 w 74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13">
                  <a:moveTo>
                    <a:pt x="0" y="0"/>
                  </a:moveTo>
                  <a:cubicBezTo>
                    <a:pt x="12" y="2"/>
                    <a:pt x="24" y="7"/>
                    <a:pt x="34" y="14"/>
                  </a:cubicBezTo>
                  <a:cubicBezTo>
                    <a:pt x="45" y="21"/>
                    <a:pt x="54" y="30"/>
                    <a:pt x="60" y="41"/>
                  </a:cubicBezTo>
                  <a:cubicBezTo>
                    <a:pt x="62" y="44"/>
                    <a:pt x="63" y="47"/>
                    <a:pt x="64" y="50"/>
                  </a:cubicBezTo>
                  <a:cubicBezTo>
                    <a:pt x="65" y="51"/>
                    <a:pt x="66" y="52"/>
                    <a:pt x="66" y="54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61"/>
                    <a:pt x="70" y="64"/>
                    <a:pt x="71" y="67"/>
                  </a:cubicBezTo>
                  <a:cubicBezTo>
                    <a:pt x="71" y="70"/>
                    <a:pt x="72" y="73"/>
                    <a:pt x="73" y="76"/>
                  </a:cubicBezTo>
                  <a:cubicBezTo>
                    <a:pt x="73" y="79"/>
                    <a:pt x="73" y="82"/>
                    <a:pt x="74" y="86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4" y="101"/>
                    <a:pt x="74" y="107"/>
                    <a:pt x="73" y="113"/>
                  </a:cubicBezTo>
                  <a:cubicBezTo>
                    <a:pt x="73" y="107"/>
                    <a:pt x="73" y="101"/>
                    <a:pt x="72" y="95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83"/>
                    <a:pt x="70" y="80"/>
                    <a:pt x="70" y="77"/>
                  </a:cubicBezTo>
                  <a:cubicBezTo>
                    <a:pt x="69" y="74"/>
                    <a:pt x="68" y="71"/>
                    <a:pt x="67" y="68"/>
                  </a:cubicBezTo>
                  <a:cubicBezTo>
                    <a:pt x="67" y="65"/>
                    <a:pt x="65" y="62"/>
                    <a:pt x="64" y="6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2" y="54"/>
                    <a:pt x="61" y="53"/>
                    <a:pt x="61" y="51"/>
                  </a:cubicBezTo>
                  <a:cubicBezTo>
                    <a:pt x="59" y="49"/>
                    <a:pt x="58" y="46"/>
                    <a:pt x="57" y="43"/>
                  </a:cubicBezTo>
                  <a:cubicBezTo>
                    <a:pt x="50" y="33"/>
                    <a:pt x="42" y="24"/>
                    <a:pt x="32" y="17"/>
                  </a:cubicBezTo>
                  <a:cubicBezTo>
                    <a:pt x="30" y="15"/>
                    <a:pt x="28" y="13"/>
                    <a:pt x="25" y="11"/>
                  </a:cubicBezTo>
                  <a:cubicBezTo>
                    <a:pt x="22" y="10"/>
                    <a:pt x="20" y="8"/>
                    <a:pt x="17" y="7"/>
                  </a:cubicBezTo>
                  <a:cubicBezTo>
                    <a:pt x="12" y="4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4E5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6" name="Freeform 318">
              <a:extLst>
                <a:ext uri="{FF2B5EF4-FFF2-40B4-BE49-F238E27FC236}">
                  <a16:creationId xmlns:a16="http://schemas.microsoft.com/office/drawing/2014/main" id="{C9783A98-64AB-483B-8C9D-E0FC5D736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163" y="4040188"/>
              <a:ext cx="739775" cy="1347788"/>
            </a:xfrm>
            <a:custGeom>
              <a:avLst/>
              <a:gdLst>
                <a:gd name="T0" fmla="*/ 256 w 256"/>
                <a:gd name="T1" fmla="*/ 224 h 466"/>
                <a:gd name="T2" fmla="*/ 63 w 256"/>
                <a:gd name="T3" fmla="*/ 466 h 466"/>
                <a:gd name="T4" fmla="*/ 58 w 256"/>
                <a:gd name="T5" fmla="*/ 463 h 466"/>
                <a:gd name="T6" fmla="*/ 20 w 256"/>
                <a:gd name="T7" fmla="*/ 361 h 466"/>
                <a:gd name="T8" fmla="*/ 6 w 256"/>
                <a:gd name="T9" fmla="*/ 323 h 466"/>
                <a:gd name="T10" fmla="*/ 0 w 256"/>
                <a:gd name="T11" fmla="*/ 277 h 466"/>
                <a:gd name="T12" fmla="*/ 2 w 256"/>
                <a:gd name="T13" fmla="*/ 266 h 466"/>
                <a:gd name="T14" fmla="*/ 3 w 256"/>
                <a:gd name="T15" fmla="*/ 260 h 466"/>
                <a:gd name="T16" fmla="*/ 79 w 256"/>
                <a:gd name="T17" fmla="*/ 281 h 466"/>
                <a:gd name="T18" fmla="*/ 256 w 256"/>
                <a:gd name="T19" fmla="*/ 22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466">
                  <a:moveTo>
                    <a:pt x="256" y="224"/>
                  </a:moveTo>
                  <a:cubicBezTo>
                    <a:pt x="256" y="238"/>
                    <a:pt x="233" y="396"/>
                    <a:pt x="63" y="466"/>
                  </a:cubicBezTo>
                  <a:cubicBezTo>
                    <a:pt x="58" y="463"/>
                    <a:pt x="58" y="463"/>
                    <a:pt x="58" y="463"/>
                  </a:cubicBezTo>
                  <a:cubicBezTo>
                    <a:pt x="20" y="361"/>
                    <a:pt x="20" y="361"/>
                    <a:pt x="20" y="361"/>
                  </a:cubicBezTo>
                  <a:cubicBezTo>
                    <a:pt x="6" y="323"/>
                    <a:pt x="6" y="323"/>
                    <a:pt x="6" y="323"/>
                  </a:cubicBezTo>
                  <a:cubicBezTo>
                    <a:pt x="2" y="308"/>
                    <a:pt x="0" y="293"/>
                    <a:pt x="0" y="277"/>
                  </a:cubicBezTo>
                  <a:cubicBezTo>
                    <a:pt x="2" y="266"/>
                    <a:pt x="2" y="266"/>
                    <a:pt x="2" y="266"/>
                  </a:cubicBezTo>
                  <a:cubicBezTo>
                    <a:pt x="3" y="260"/>
                    <a:pt x="3" y="260"/>
                    <a:pt x="3" y="260"/>
                  </a:cubicBezTo>
                  <a:cubicBezTo>
                    <a:pt x="20" y="265"/>
                    <a:pt x="44" y="273"/>
                    <a:pt x="79" y="281"/>
                  </a:cubicBezTo>
                  <a:cubicBezTo>
                    <a:pt x="120" y="291"/>
                    <a:pt x="183" y="0"/>
                    <a:pt x="256" y="224"/>
                  </a:cubicBezTo>
                  <a:close/>
                </a:path>
              </a:pathLst>
            </a:custGeom>
            <a:solidFill>
              <a:srgbClr val="2D4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7" name="Freeform 319">
              <a:extLst>
                <a:ext uri="{FF2B5EF4-FFF2-40B4-BE49-F238E27FC236}">
                  <a16:creationId xmlns:a16="http://schemas.microsoft.com/office/drawing/2014/main" id="{585C416B-C940-4ED6-ADD2-73BE996B9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063" y="4448175"/>
              <a:ext cx="1031875" cy="693738"/>
            </a:xfrm>
            <a:custGeom>
              <a:avLst/>
              <a:gdLst>
                <a:gd name="T0" fmla="*/ 357 w 357"/>
                <a:gd name="T1" fmla="*/ 65 h 240"/>
                <a:gd name="T2" fmla="*/ 357 w 357"/>
                <a:gd name="T3" fmla="*/ 83 h 240"/>
                <a:gd name="T4" fmla="*/ 260 w 357"/>
                <a:gd name="T5" fmla="*/ 225 h 240"/>
                <a:gd name="T6" fmla="*/ 211 w 357"/>
                <a:gd name="T7" fmla="*/ 227 h 240"/>
                <a:gd name="T8" fmla="*/ 103 w 357"/>
                <a:gd name="T9" fmla="*/ 125 h 240"/>
                <a:gd name="T10" fmla="*/ 0 w 357"/>
                <a:gd name="T11" fmla="*/ 26 h 240"/>
                <a:gd name="T12" fmla="*/ 21 w 357"/>
                <a:gd name="T13" fmla="*/ 6 h 240"/>
                <a:gd name="T14" fmla="*/ 111 w 357"/>
                <a:gd name="T15" fmla="*/ 68 h 240"/>
                <a:gd name="T16" fmla="*/ 212 w 357"/>
                <a:gd name="T17" fmla="*/ 144 h 240"/>
                <a:gd name="T18" fmla="*/ 287 w 357"/>
                <a:gd name="T19" fmla="*/ 16 h 240"/>
                <a:gd name="T20" fmla="*/ 331 w 357"/>
                <a:gd name="T21" fmla="*/ 11 h 240"/>
                <a:gd name="T22" fmla="*/ 357 w 357"/>
                <a:gd name="T23" fmla="*/ 6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240">
                  <a:moveTo>
                    <a:pt x="357" y="65"/>
                  </a:moveTo>
                  <a:cubicBezTo>
                    <a:pt x="357" y="83"/>
                    <a:pt x="357" y="83"/>
                    <a:pt x="357" y="83"/>
                  </a:cubicBezTo>
                  <a:cubicBezTo>
                    <a:pt x="335" y="130"/>
                    <a:pt x="303" y="177"/>
                    <a:pt x="260" y="225"/>
                  </a:cubicBezTo>
                  <a:cubicBezTo>
                    <a:pt x="247" y="239"/>
                    <a:pt x="225" y="240"/>
                    <a:pt x="211" y="227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39" y="89"/>
                    <a:pt x="264" y="44"/>
                    <a:pt x="287" y="16"/>
                  </a:cubicBezTo>
                  <a:cubicBezTo>
                    <a:pt x="298" y="2"/>
                    <a:pt x="318" y="0"/>
                    <a:pt x="331" y="11"/>
                  </a:cubicBezTo>
                  <a:cubicBezTo>
                    <a:pt x="347" y="24"/>
                    <a:pt x="357" y="43"/>
                    <a:pt x="357" y="65"/>
                  </a:cubicBezTo>
                  <a:close/>
                </a:path>
              </a:pathLst>
            </a:custGeom>
            <a:solidFill>
              <a:srgbClr val="44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89C951A-75F6-4B5B-AE4C-5D9F41B452D5}"/>
              </a:ext>
            </a:extLst>
          </p:cNvPr>
          <p:cNvGrpSpPr/>
          <p:nvPr/>
        </p:nvGrpSpPr>
        <p:grpSpPr>
          <a:xfrm>
            <a:off x="1523464" y="1779857"/>
            <a:ext cx="538079" cy="473150"/>
            <a:chOff x="6278563" y="1971675"/>
            <a:chExt cx="1328738" cy="1168400"/>
          </a:xfrm>
        </p:grpSpPr>
        <p:sp>
          <p:nvSpPr>
            <p:cNvPr id="99" name="Freeform 320">
              <a:extLst>
                <a:ext uri="{FF2B5EF4-FFF2-40B4-BE49-F238E27FC236}">
                  <a16:creationId xmlns:a16="http://schemas.microsoft.com/office/drawing/2014/main" id="{9E85FF29-AE2D-457C-97B6-80E5A11C8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1971675"/>
              <a:ext cx="1328738" cy="896938"/>
            </a:xfrm>
            <a:custGeom>
              <a:avLst/>
              <a:gdLst>
                <a:gd name="T0" fmla="*/ 422 w 460"/>
                <a:gd name="T1" fmla="*/ 310 h 310"/>
                <a:gd name="T2" fmla="*/ 38 w 460"/>
                <a:gd name="T3" fmla="*/ 310 h 310"/>
                <a:gd name="T4" fmla="*/ 0 w 460"/>
                <a:gd name="T5" fmla="*/ 272 h 310"/>
                <a:gd name="T6" fmla="*/ 0 w 460"/>
                <a:gd name="T7" fmla="*/ 38 h 310"/>
                <a:gd name="T8" fmla="*/ 38 w 460"/>
                <a:gd name="T9" fmla="*/ 0 h 310"/>
                <a:gd name="T10" fmla="*/ 422 w 460"/>
                <a:gd name="T11" fmla="*/ 0 h 310"/>
                <a:gd name="T12" fmla="*/ 460 w 460"/>
                <a:gd name="T13" fmla="*/ 38 h 310"/>
                <a:gd name="T14" fmla="*/ 460 w 460"/>
                <a:gd name="T15" fmla="*/ 272 h 310"/>
                <a:gd name="T16" fmla="*/ 422 w 460"/>
                <a:gd name="T1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10">
                  <a:moveTo>
                    <a:pt x="422" y="310"/>
                  </a:moveTo>
                  <a:cubicBezTo>
                    <a:pt x="38" y="310"/>
                    <a:pt x="38" y="310"/>
                    <a:pt x="38" y="310"/>
                  </a:cubicBezTo>
                  <a:cubicBezTo>
                    <a:pt x="17" y="310"/>
                    <a:pt x="0" y="293"/>
                    <a:pt x="0" y="27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43" y="0"/>
                    <a:pt x="460" y="17"/>
                    <a:pt x="460" y="38"/>
                  </a:cubicBezTo>
                  <a:cubicBezTo>
                    <a:pt x="460" y="272"/>
                    <a:pt x="460" y="272"/>
                    <a:pt x="460" y="272"/>
                  </a:cubicBezTo>
                  <a:cubicBezTo>
                    <a:pt x="460" y="293"/>
                    <a:pt x="443" y="310"/>
                    <a:pt x="422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0" name="Oval 321">
              <a:extLst>
                <a:ext uri="{FF2B5EF4-FFF2-40B4-BE49-F238E27FC236}">
                  <a16:creationId xmlns:a16="http://schemas.microsoft.com/office/drawing/2014/main" id="{83DB779B-C267-4E41-A0B2-181D2E5B4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1113" y="2058988"/>
              <a:ext cx="130175" cy="130175"/>
            </a:xfrm>
            <a:prstGeom prst="ellipse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1" name="Rectangle 322">
              <a:extLst>
                <a:ext uri="{FF2B5EF4-FFF2-40B4-BE49-F238E27FC236}">
                  <a16:creationId xmlns:a16="http://schemas.microsoft.com/office/drawing/2014/main" id="{BB30EA0C-95E6-4210-96F4-A20C807F3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0" y="2087563"/>
              <a:ext cx="457200" cy="38100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2" name="Rectangle 323">
              <a:extLst>
                <a:ext uri="{FF2B5EF4-FFF2-40B4-BE49-F238E27FC236}">
                  <a16:creationId xmlns:a16="http://schemas.microsoft.com/office/drawing/2014/main" id="{CC605EC5-848A-43EB-9227-13F122E82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0" y="2149475"/>
              <a:ext cx="271463" cy="1111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3" name="Rectangle 324">
              <a:extLst>
                <a:ext uri="{FF2B5EF4-FFF2-40B4-BE49-F238E27FC236}">
                  <a16:creationId xmlns:a16="http://schemas.microsoft.com/office/drawing/2014/main" id="{C653B293-5243-4E85-81E0-B00D7F3C2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813" y="2238375"/>
              <a:ext cx="1131888" cy="534988"/>
            </a:xfrm>
            <a:prstGeom prst="rect">
              <a:avLst/>
            </a:prstGeom>
            <a:solidFill>
              <a:srgbClr val="308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4" name="Freeform 325">
              <a:extLst>
                <a:ext uri="{FF2B5EF4-FFF2-40B4-BE49-F238E27FC236}">
                  <a16:creationId xmlns:a16="http://schemas.microsoft.com/office/drawing/2014/main" id="{675BF93B-71F8-4551-90D0-5C2DAD979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75" y="2411413"/>
              <a:ext cx="131763" cy="188913"/>
            </a:xfrm>
            <a:custGeom>
              <a:avLst/>
              <a:gdLst>
                <a:gd name="T0" fmla="*/ 1 w 83"/>
                <a:gd name="T1" fmla="*/ 0 h 119"/>
                <a:gd name="T2" fmla="*/ 1 w 83"/>
                <a:gd name="T3" fmla="*/ 119 h 119"/>
                <a:gd name="T4" fmla="*/ 83 w 83"/>
                <a:gd name="T5" fmla="*/ 57 h 119"/>
                <a:gd name="T6" fmla="*/ 0 w 83"/>
                <a:gd name="T7" fmla="*/ 0 h 119"/>
                <a:gd name="T8" fmla="*/ 1 w 83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9">
                  <a:moveTo>
                    <a:pt x="1" y="0"/>
                  </a:moveTo>
                  <a:lnTo>
                    <a:pt x="1" y="119"/>
                  </a:lnTo>
                  <a:lnTo>
                    <a:pt x="83" y="57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5" name="Freeform 326">
              <a:extLst>
                <a:ext uri="{FF2B5EF4-FFF2-40B4-BE49-F238E27FC236}">
                  <a16:creationId xmlns:a16="http://schemas.microsoft.com/office/drawing/2014/main" id="{AF3A5DC1-5DA0-4820-AAD4-6F2993BE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75" y="2411413"/>
              <a:ext cx="131763" cy="188913"/>
            </a:xfrm>
            <a:custGeom>
              <a:avLst/>
              <a:gdLst>
                <a:gd name="T0" fmla="*/ 1 w 83"/>
                <a:gd name="T1" fmla="*/ 0 h 119"/>
                <a:gd name="T2" fmla="*/ 1 w 83"/>
                <a:gd name="T3" fmla="*/ 119 h 119"/>
                <a:gd name="T4" fmla="*/ 83 w 83"/>
                <a:gd name="T5" fmla="*/ 57 h 119"/>
                <a:gd name="T6" fmla="*/ 0 w 83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19">
                  <a:moveTo>
                    <a:pt x="1" y="0"/>
                  </a:moveTo>
                  <a:lnTo>
                    <a:pt x="1" y="119"/>
                  </a:lnTo>
                  <a:lnTo>
                    <a:pt x="83" y="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6" name="Freeform 327">
              <a:extLst>
                <a:ext uri="{FF2B5EF4-FFF2-40B4-BE49-F238E27FC236}">
                  <a16:creationId xmlns:a16="http://schemas.microsoft.com/office/drawing/2014/main" id="{36EBBF77-BF05-47D7-AE6C-29EA37D9F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0" y="2860675"/>
              <a:ext cx="123825" cy="279400"/>
            </a:xfrm>
            <a:custGeom>
              <a:avLst/>
              <a:gdLst>
                <a:gd name="T0" fmla="*/ 0 w 43"/>
                <a:gd name="T1" fmla="*/ 1 h 97"/>
                <a:gd name="T2" fmla="*/ 0 w 43"/>
                <a:gd name="T3" fmla="*/ 97 h 97"/>
                <a:gd name="T4" fmla="*/ 43 w 43"/>
                <a:gd name="T5" fmla="*/ 0 h 97"/>
                <a:gd name="T6" fmla="*/ 0 w 43"/>
                <a:gd name="T7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18" y="9"/>
                    <a:pt x="43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4A9DA7A-3E03-4238-B379-8152F0D88AA2}"/>
              </a:ext>
            </a:extLst>
          </p:cNvPr>
          <p:cNvGrpSpPr/>
          <p:nvPr/>
        </p:nvGrpSpPr>
        <p:grpSpPr>
          <a:xfrm>
            <a:off x="4304035" y="1456226"/>
            <a:ext cx="248147" cy="248147"/>
            <a:chOff x="14895513" y="1854200"/>
            <a:chExt cx="612775" cy="612775"/>
          </a:xfrm>
        </p:grpSpPr>
        <p:sp>
          <p:nvSpPr>
            <p:cNvPr id="227" name="Rectangle 444">
              <a:extLst>
                <a:ext uri="{FF2B5EF4-FFF2-40B4-BE49-F238E27FC236}">
                  <a16:creationId xmlns:a16="http://schemas.microsoft.com/office/drawing/2014/main" id="{2168F298-7C67-4E07-9862-87CEFDCA0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5513" y="1854200"/>
              <a:ext cx="612775" cy="612775"/>
            </a:xfrm>
            <a:prstGeom prst="rect">
              <a:avLst/>
            </a:pr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28" name="Rectangle 445">
              <a:extLst>
                <a:ext uri="{FF2B5EF4-FFF2-40B4-BE49-F238E27FC236}">
                  <a16:creationId xmlns:a16="http://schemas.microsoft.com/office/drawing/2014/main" id="{CD7521AB-8419-408C-A733-9F7C70BEA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4250" y="1911350"/>
              <a:ext cx="496888" cy="496888"/>
            </a:xfrm>
            <a:prstGeom prst="rect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29" name="Freeform 446">
              <a:extLst>
                <a:ext uri="{FF2B5EF4-FFF2-40B4-BE49-F238E27FC236}">
                  <a16:creationId xmlns:a16="http://schemas.microsoft.com/office/drawing/2014/main" id="{A7570B7C-171D-4686-B4DC-CF3B2168C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5050" y="2079625"/>
              <a:ext cx="365125" cy="225425"/>
            </a:xfrm>
            <a:custGeom>
              <a:avLst/>
              <a:gdLst>
                <a:gd name="T0" fmla="*/ 0 w 230"/>
                <a:gd name="T1" fmla="*/ 142 h 142"/>
                <a:gd name="T2" fmla="*/ 55 w 230"/>
                <a:gd name="T3" fmla="*/ 56 h 142"/>
                <a:gd name="T4" fmla="*/ 91 w 230"/>
                <a:gd name="T5" fmla="*/ 98 h 142"/>
                <a:gd name="T6" fmla="*/ 155 w 230"/>
                <a:gd name="T7" fmla="*/ 0 h 142"/>
                <a:gd name="T8" fmla="*/ 230 w 230"/>
                <a:gd name="T9" fmla="*/ 142 h 142"/>
                <a:gd name="T10" fmla="*/ 0 w 230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142">
                  <a:moveTo>
                    <a:pt x="0" y="142"/>
                  </a:moveTo>
                  <a:lnTo>
                    <a:pt x="55" y="56"/>
                  </a:lnTo>
                  <a:lnTo>
                    <a:pt x="91" y="98"/>
                  </a:lnTo>
                  <a:lnTo>
                    <a:pt x="155" y="0"/>
                  </a:lnTo>
                  <a:lnTo>
                    <a:pt x="23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30" name="Oval 447">
              <a:extLst>
                <a:ext uri="{FF2B5EF4-FFF2-40B4-BE49-F238E27FC236}">
                  <a16:creationId xmlns:a16="http://schemas.microsoft.com/office/drawing/2014/main" id="{78DDC56E-24D8-4BB5-AE0D-FFA6A7E52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1250" y="2058988"/>
              <a:ext cx="74613" cy="74613"/>
            </a:xfrm>
            <a:prstGeom prst="ellipse">
              <a:avLst/>
            </a:pr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18B09FA-666E-4D7F-9AF0-B34E217BCB00}"/>
              </a:ext>
            </a:extLst>
          </p:cNvPr>
          <p:cNvGrpSpPr/>
          <p:nvPr/>
        </p:nvGrpSpPr>
        <p:grpSpPr>
          <a:xfrm>
            <a:off x="4071317" y="1677372"/>
            <a:ext cx="136931" cy="138217"/>
            <a:chOff x="14320838" y="2400300"/>
            <a:chExt cx="338138" cy="341313"/>
          </a:xfrm>
        </p:grpSpPr>
        <p:sp>
          <p:nvSpPr>
            <p:cNvPr id="232" name="Rectangle 448">
              <a:extLst>
                <a:ext uri="{FF2B5EF4-FFF2-40B4-BE49-F238E27FC236}">
                  <a16:creationId xmlns:a16="http://schemas.microsoft.com/office/drawing/2014/main" id="{AE67EFC8-883B-4994-8451-3EACBFCD3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0838" y="2400300"/>
              <a:ext cx="338138" cy="341313"/>
            </a:xfrm>
            <a:prstGeom prst="rect">
              <a:avLst/>
            </a:pr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33" name="Rectangle 449">
              <a:extLst>
                <a:ext uri="{FF2B5EF4-FFF2-40B4-BE49-F238E27FC236}">
                  <a16:creationId xmlns:a16="http://schemas.microsoft.com/office/drawing/2014/main" id="{1A7B3A56-36A6-4E90-ABC9-0F27524E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2588" y="2432050"/>
              <a:ext cx="274638" cy="27781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34" name="Freeform 450">
              <a:extLst>
                <a:ext uri="{FF2B5EF4-FFF2-40B4-BE49-F238E27FC236}">
                  <a16:creationId xmlns:a16="http://schemas.microsoft.com/office/drawing/2014/main" id="{1483FD97-5960-4E9F-B317-53624262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1163" y="252412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31 w 128"/>
                <a:gd name="T3" fmla="*/ 33 h 80"/>
                <a:gd name="T4" fmla="*/ 51 w 128"/>
                <a:gd name="T5" fmla="*/ 55 h 80"/>
                <a:gd name="T6" fmla="*/ 86 w 128"/>
                <a:gd name="T7" fmla="*/ 0 h 80"/>
                <a:gd name="T8" fmla="*/ 128 w 128"/>
                <a:gd name="T9" fmla="*/ 80 h 80"/>
                <a:gd name="T10" fmla="*/ 0 w 128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31" y="33"/>
                  </a:lnTo>
                  <a:lnTo>
                    <a:pt x="51" y="55"/>
                  </a:lnTo>
                  <a:lnTo>
                    <a:pt x="86" y="0"/>
                  </a:lnTo>
                  <a:lnTo>
                    <a:pt x="128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35" name="Oval 451">
              <a:extLst>
                <a:ext uri="{FF2B5EF4-FFF2-40B4-BE49-F238E27FC236}">
                  <a16:creationId xmlns:a16="http://schemas.microsoft.com/office/drawing/2014/main" id="{B784621D-F9EF-4398-8414-B52D98E3D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2438" y="2513013"/>
              <a:ext cx="42863" cy="42863"/>
            </a:xfrm>
            <a:prstGeom prst="ellipse">
              <a:avLst/>
            </a:pr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03D0F28-380F-4E3B-A69E-A8F67702C5F7}"/>
              </a:ext>
            </a:extLst>
          </p:cNvPr>
          <p:cNvGrpSpPr/>
          <p:nvPr/>
        </p:nvGrpSpPr>
        <p:grpSpPr>
          <a:xfrm>
            <a:off x="4497538" y="1782803"/>
            <a:ext cx="198646" cy="199289"/>
            <a:chOff x="15373350" y="2660650"/>
            <a:chExt cx="490538" cy="492125"/>
          </a:xfrm>
        </p:grpSpPr>
        <p:sp>
          <p:nvSpPr>
            <p:cNvPr id="237" name="Rectangle 452">
              <a:extLst>
                <a:ext uri="{FF2B5EF4-FFF2-40B4-BE49-F238E27FC236}">
                  <a16:creationId xmlns:a16="http://schemas.microsoft.com/office/drawing/2014/main" id="{B928BCD6-1FA2-464A-AA55-10F1D6D5A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3350" y="2660650"/>
              <a:ext cx="490538" cy="492125"/>
            </a:xfrm>
            <a:prstGeom prst="rect">
              <a:avLst/>
            </a:prstGeom>
            <a:solidFill>
              <a:srgbClr val="4A8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38" name="Freeform 453">
              <a:extLst>
                <a:ext uri="{FF2B5EF4-FFF2-40B4-BE49-F238E27FC236}">
                  <a16:creationId xmlns:a16="http://schemas.microsoft.com/office/drawing/2014/main" id="{DF159E67-9BB6-4A74-8799-3E74837EB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40038" y="2720975"/>
              <a:ext cx="266700" cy="361950"/>
            </a:xfrm>
            <a:custGeom>
              <a:avLst/>
              <a:gdLst>
                <a:gd name="T0" fmla="*/ 87 w 92"/>
                <a:gd name="T1" fmla="*/ 69 h 125"/>
                <a:gd name="T2" fmla="*/ 92 w 92"/>
                <a:gd name="T3" fmla="*/ 57 h 125"/>
                <a:gd name="T4" fmla="*/ 87 w 92"/>
                <a:gd name="T5" fmla="*/ 46 h 125"/>
                <a:gd name="T6" fmla="*/ 76 w 92"/>
                <a:gd name="T7" fmla="*/ 42 h 125"/>
                <a:gd name="T8" fmla="*/ 53 w 92"/>
                <a:gd name="T9" fmla="*/ 42 h 125"/>
                <a:gd name="T10" fmla="*/ 54 w 92"/>
                <a:gd name="T11" fmla="*/ 40 h 125"/>
                <a:gd name="T12" fmla="*/ 55 w 92"/>
                <a:gd name="T13" fmla="*/ 38 h 125"/>
                <a:gd name="T14" fmla="*/ 56 w 92"/>
                <a:gd name="T15" fmla="*/ 36 h 125"/>
                <a:gd name="T16" fmla="*/ 58 w 92"/>
                <a:gd name="T17" fmla="*/ 32 h 125"/>
                <a:gd name="T18" fmla="*/ 60 w 92"/>
                <a:gd name="T19" fmla="*/ 27 h 125"/>
                <a:gd name="T20" fmla="*/ 60 w 92"/>
                <a:gd name="T21" fmla="*/ 21 h 125"/>
                <a:gd name="T22" fmla="*/ 60 w 92"/>
                <a:gd name="T23" fmla="*/ 18 h 125"/>
                <a:gd name="T24" fmla="*/ 60 w 92"/>
                <a:gd name="T25" fmla="*/ 14 h 125"/>
                <a:gd name="T26" fmla="*/ 59 w 92"/>
                <a:gd name="T27" fmla="*/ 10 h 125"/>
                <a:gd name="T28" fmla="*/ 57 w 92"/>
                <a:gd name="T29" fmla="*/ 6 h 125"/>
                <a:gd name="T30" fmla="*/ 54 w 92"/>
                <a:gd name="T31" fmla="*/ 3 h 125"/>
                <a:gd name="T32" fmla="*/ 49 w 92"/>
                <a:gd name="T33" fmla="*/ 1 h 125"/>
                <a:gd name="T34" fmla="*/ 42 w 92"/>
                <a:gd name="T35" fmla="*/ 0 h 125"/>
                <a:gd name="T36" fmla="*/ 38 w 92"/>
                <a:gd name="T37" fmla="*/ 1 h 125"/>
                <a:gd name="T38" fmla="*/ 36 w 92"/>
                <a:gd name="T39" fmla="*/ 6 h 125"/>
                <a:gd name="T40" fmla="*/ 34 w 92"/>
                <a:gd name="T41" fmla="*/ 10 h 125"/>
                <a:gd name="T42" fmla="*/ 33 w 92"/>
                <a:gd name="T43" fmla="*/ 15 h 125"/>
                <a:gd name="T44" fmla="*/ 32 w 92"/>
                <a:gd name="T45" fmla="*/ 20 h 125"/>
                <a:gd name="T46" fmla="*/ 30 w 92"/>
                <a:gd name="T47" fmla="*/ 24 h 125"/>
                <a:gd name="T48" fmla="*/ 28 w 92"/>
                <a:gd name="T49" fmla="*/ 28 h 125"/>
                <a:gd name="T50" fmla="*/ 20 w 92"/>
                <a:gd name="T51" fmla="*/ 37 h 125"/>
                <a:gd name="T52" fmla="*/ 11 w 92"/>
                <a:gd name="T53" fmla="*/ 47 h 125"/>
                <a:gd name="T54" fmla="*/ 5 w 92"/>
                <a:gd name="T55" fmla="*/ 52 h 125"/>
                <a:gd name="T56" fmla="*/ 2 w 92"/>
                <a:gd name="T57" fmla="*/ 54 h 125"/>
                <a:gd name="T58" fmla="*/ 0 w 92"/>
                <a:gd name="T59" fmla="*/ 57 h 125"/>
                <a:gd name="T60" fmla="*/ 0 w 92"/>
                <a:gd name="T61" fmla="*/ 110 h 125"/>
                <a:gd name="T62" fmla="*/ 2 w 92"/>
                <a:gd name="T63" fmla="*/ 113 h 125"/>
                <a:gd name="T64" fmla="*/ 5 w 92"/>
                <a:gd name="T65" fmla="*/ 115 h 125"/>
                <a:gd name="T66" fmla="*/ 18 w 92"/>
                <a:gd name="T67" fmla="*/ 118 h 125"/>
                <a:gd name="T68" fmla="*/ 28 w 92"/>
                <a:gd name="T69" fmla="*/ 122 h 125"/>
                <a:gd name="T70" fmla="*/ 38 w 92"/>
                <a:gd name="T71" fmla="*/ 124 h 125"/>
                <a:gd name="T72" fmla="*/ 50 w 92"/>
                <a:gd name="T73" fmla="*/ 125 h 125"/>
                <a:gd name="T74" fmla="*/ 60 w 92"/>
                <a:gd name="T75" fmla="*/ 125 h 125"/>
                <a:gd name="T76" fmla="*/ 76 w 92"/>
                <a:gd name="T77" fmla="*/ 119 h 125"/>
                <a:gd name="T78" fmla="*/ 80 w 92"/>
                <a:gd name="T79" fmla="*/ 104 h 125"/>
                <a:gd name="T80" fmla="*/ 85 w 92"/>
                <a:gd name="T81" fmla="*/ 96 h 125"/>
                <a:gd name="T82" fmla="*/ 85 w 92"/>
                <a:gd name="T83" fmla="*/ 87 h 125"/>
                <a:gd name="T84" fmla="*/ 88 w 92"/>
                <a:gd name="T85" fmla="*/ 76 h 125"/>
                <a:gd name="T86" fmla="*/ 87 w 92"/>
                <a:gd name="T87" fmla="*/ 69 h 125"/>
                <a:gd name="T88" fmla="*/ 87 w 92"/>
                <a:gd name="T89" fmla="*/ 69 h 125"/>
                <a:gd name="T90" fmla="*/ 87 w 92"/>
                <a:gd name="T91" fmla="*/ 6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5">
                  <a:moveTo>
                    <a:pt x="87" y="69"/>
                  </a:moveTo>
                  <a:cubicBezTo>
                    <a:pt x="90" y="66"/>
                    <a:pt x="92" y="62"/>
                    <a:pt x="92" y="57"/>
                  </a:cubicBezTo>
                  <a:cubicBezTo>
                    <a:pt x="92" y="53"/>
                    <a:pt x="90" y="49"/>
                    <a:pt x="87" y="46"/>
                  </a:cubicBezTo>
                  <a:cubicBezTo>
                    <a:pt x="84" y="43"/>
                    <a:pt x="80" y="42"/>
                    <a:pt x="76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9"/>
                    <a:pt x="55" y="38"/>
                  </a:cubicBezTo>
                  <a:cubicBezTo>
                    <a:pt x="55" y="37"/>
                    <a:pt x="56" y="37"/>
                    <a:pt x="56" y="36"/>
                  </a:cubicBezTo>
                  <a:cubicBezTo>
                    <a:pt x="57" y="35"/>
                    <a:pt x="57" y="33"/>
                    <a:pt x="58" y="32"/>
                  </a:cubicBezTo>
                  <a:cubicBezTo>
                    <a:pt x="59" y="31"/>
                    <a:pt x="59" y="29"/>
                    <a:pt x="60" y="27"/>
                  </a:cubicBezTo>
                  <a:cubicBezTo>
                    <a:pt x="60" y="25"/>
                    <a:pt x="60" y="23"/>
                    <a:pt x="60" y="21"/>
                  </a:cubicBezTo>
                  <a:cubicBezTo>
                    <a:pt x="60" y="19"/>
                    <a:pt x="60" y="18"/>
                    <a:pt x="60" y="18"/>
                  </a:cubicBezTo>
                  <a:cubicBezTo>
                    <a:pt x="60" y="17"/>
                    <a:pt x="60" y="16"/>
                    <a:pt x="60" y="14"/>
                  </a:cubicBezTo>
                  <a:cubicBezTo>
                    <a:pt x="60" y="12"/>
                    <a:pt x="59" y="11"/>
                    <a:pt x="59" y="10"/>
                  </a:cubicBezTo>
                  <a:cubicBezTo>
                    <a:pt x="58" y="9"/>
                    <a:pt x="58" y="8"/>
                    <a:pt x="57" y="6"/>
                  </a:cubicBezTo>
                  <a:cubicBezTo>
                    <a:pt x="56" y="5"/>
                    <a:pt x="55" y="4"/>
                    <a:pt x="54" y="3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5" y="0"/>
                    <a:pt x="42" y="0"/>
                  </a:cubicBezTo>
                  <a:cubicBezTo>
                    <a:pt x="41" y="0"/>
                    <a:pt x="39" y="0"/>
                    <a:pt x="38" y="1"/>
                  </a:cubicBezTo>
                  <a:cubicBezTo>
                    <a:pt x="37" y="3"/>
                    <a:pt x="36" y="4"/>
                    <a:pt x="36" y="6"/>
                  </a:cubicBezTo>
                  <a:cubicBezTo>
                    <a:pt x="35" y="7"/>
                    <a:pt x="34" y="9"/>
                    <a:pt x="34" y="10"/>
                  </a:cubicBezTo>
                  <a:cubicBezTo>
                    <a:pt x="34" y="11"/>
                    <a:pt x="33" y="13"/>
                    <a:pt x="33" y="15"/>
                  </a:cubicBezTo>
                  <a:cubicBezTo>
                    <a:pt x="32" y="17"/>
                    <a:pt x="32" y="19"/>
                    <a:pt x="32" y="20"/>
                  </a:cubicBezTo>
                  <a:cubicBezTo>
                    <a:pt x="32" y="21"/>
                    <a:pt x="31" y="22"/>
                    <a:pt x="30" y="24"/>
                  </a:cubicBezTo>
                  <a:cubicBezTo>
                    <a:pt x="30" y="25"/>
                    <a:pt x="29" y="27"/>
                    <a:pt x="28" y="28"/>
                  </a:cubicBezTo>
                  <a:cubicBezTo>
                    <a:pt x="26" y="29"/>
                    <a:pt x="23" y="33"/>
                    <a:pt x="20" y="37"/>
                  </a:cubicBezTo>
                  <a:cubicBezTo>
                    <a:pt x="17" y="41"/>
                    <a:pt x="14" y="44"/>
                    <a:pt x="11" y="47"/>
                  </a:cubicBezTo>
                  <a:cubicBezTo>
                    <a:pt x="9" y="50"/>
                    <a:pt x="7" y="52"/>
                    <a:pt x="5" y="52"/>
                  </a:cubicBezTo>
                  <a:cubicBezTo>
                    <a:pt x="4" y="52"/>
                    <a:pt x="3" y="53"/>
                    <a:pt x="2" y="54"/>
                  </a:cubicBezTo>
                  <a:cubicBezTo>
                    <a:pt x="1" y="55"/>
                    <a:pt x="0" y="56"/>
                    <a:pt x="0" y="5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1"/>
                    <a:pt x="1" y="112"/>
                    <a:pt x="2" y="113"/>
                  </a:cubicBezTo>
                  <a:cubicBezTo>
                    <a:pt x="3" y="114"/>
                    <a:pt x="4" y="115"/>
                    <a:pt x="5" y="115"/>
                  </a:cubicBezTo>
                  <a:cubicBezTo>
                    <a:pt x="7" y="115"/>
                    <a:pt x="12" y="116"/>
                    <a:pt x="18" y="118"/>
                  </a:cubicBezTo>
                  <a:cubicBezTo>
                    <a:pt x="23" y="120"/>
                    <a:pt x="26" y="121"/>
                    <a:pt x="28" y="122"/>
                  </a:cubicBezTo>
                  <a:cubicBezTo>
                    <a:pt x="31" y="122"/>
                    <a:pt x="34" y="123"/>
                    <a:pt x="38" y="124"/>
                  </a:cubicBezTo>
                  <a:cubicBezTo>
                    <a:pt x="42" y="125"/>
                    <a:pt x="46" y="125"/>
                    <a:pt x="50" y="125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8" y="125"/>
                    <a:pt x="73" y="123"/>
                    <a:pt x="76" y="119"/>
                  </a:cubicBezTo>
                  <a:cubicBezTo>
                    <a:pt x="80" y="115"/>
                    <a:pt x="81" y="110"/>
                    <a:pt x="80" y="104"/>
                  </a:cubicBezTo>
                  <a:cubicBezTo>
                    <a:pt x="83" y="102"/>
                    <a:pt x="84" y="100"/>
                    <a:pt x="85" y="96"/>
                  </a:cubicBezTo>
                  <a:cubicBezTo>
                    <a:pt x="86" y="93"/>
                    <a:pt x="86" y="90"/>
                    <a:pt x="85" y="87"/>
                  </a:cubicBezTo>
                  <a:cubicBezTo>
                    <a:pt x="87" y="84"/>
                    <a:pt x="89" y="80"/>
                    <a:pt x="88" y="76"/>
                  </a:cubicBezTo>
                  <a:cubicBezTo>
                    <a:pt x="88" y="74"/>
                    <a:pt x="88" y="72"/>
                    <a:pt x="87" y="69"/>
                  </a:cubicBezTo>
                  <a:close/>
                  <a:moveTo>
                    <a:pt x="87" y="69"/>
                  </a:moveTo>
                  <a:cubicBezTo>
                    <a:pt x="87" y="69"/>
                    <a:pt x="87" y="69"/>
                    <a:pt x="87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39" name="Freeform 454">
              <a:extLst>
                <a:ext uri="{FF2B5EF4-FFF2-40B4-BE49-F238E27FC236}">
                  <a16:creationId xmlns:a16="http://schemas.microsoft.com/office/drawing/2014/main" id="{95AFA545-2C97-4E65-B70E-F8E0A4640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27325" y="2871788"/>
              <a:ext cx="98425" cy="182563"/>
            </a:xfrm>
            <a:custGeom>
              <a:avLst/>
              <a:gdLst>
                <a:gd name="T0" fmla="*/ 29 w 34"/>
                <a:gd name="T1" fmla="*/ 0 h 63"/>
                <a:gd name="T2" fmla="*/ 5 w 34"/>
                <a:gd name="T3" fmla="*/ 0 h 63"/>
                <a:gd name="T4" fmla="*/ 2 w 34"/>
                <a:gd name="T5" fmla="*/ 2 h 63"/>
                <a:gd name="T6" fmla="*/ 0 w 34"/>
                <a:gd name="T7" fmla="*/ 5 h 63"/>
                <a:gd name="T8" fmla="*/ 0 w 34"/>
                <a:gd name="T9" fmla="*/ 58 h 63"/>
                <a:gd name="T10" fmla="*/ 2 w 34"/>
                <a:gd name="T11" fmla="*/ 61 h 63"/>
                <a:gd name="T12" fmla="*/ 5 w 34"/>
                <a:gd name="T13" fmla="*/ 63 h 63"/>
                <a:gd name="T14" fmla="*/ 29 w 34"/>
                <a:gd name="T15" fmla="*/ 63 h 63"/>
                <a:gd name="T16" fmla="*/ 33 w 34"/>
                <a:gd name="T17" fmla="*/ 61 h 63"/>
                <a:gd name="T18" fmla="*/ 34 w 34"/>
                <a:gd name="T19" fmla="*/ 58 h 63"/>
                <a:gd name="T20" fmla="*/ 34 w 34"/>
                <a:gd name="T21" fmla="*/ 5 h 63"/>
                <a:gd name="T22" fmla="*/ 33 w 34"/>
                <a:gd name="T23" fmla="*/ 2 h 63"/>
                <a:gd name="T24" fmla="*/ 29 w 34"/>
                <a:gd name="T25" fmla="*/ 0 h 63"/>
                <a:gd name="T26" fmla="*/ 19 w 34"/>
                <a:gd name="T27" fmla="*/ 51 h 63"/>
                <a:gd name="T28" fmla="*/ 16 w 34"/>
                <a:gd name="T29" fmla="*/ 52 h 63"/>
                <a:gd name="T30" fmla="*/ 12 w 34"/>
                <a:gd name="T31" fmla="*/ 51 h 63"/>
                <a:gd name="T32" fmla="*/ 11 w 34"/>
                <a:gd name="T33" fmla="*/ 47 h 63"/>
                <a:gd name="T34" fmla="*/ 12 w 34"/>
                <a:gd name="T35" fmla="*/ 43 h 63"/>
                <a:gd name="T36" fmla="*/ 16 w 34"/>
                <a:gd name="T37" fmla="*/ 42 h 63"/>
                <a:gd name="T38" fmla="*/ 19 w 34"/>
                <a:gd name="T39" fmla="*/ 43 h 63"/>
                <a:gd name="T40" fmla="*/ 21 w 34"/>
                <a:gd name="T41" fmla="*/ 47 h 63"/>
                <a:gd name="T42" fmla="*/ 19 w 34"/>
                <a:gd name="T43" fmla="*/ 51 h 63"/>
                <a:gd name="T44" fmla="*/ 19 w 34"/>
                <a:gd name="T45" fmla="*/ 51 h 63"/>
                <a:gd name="T46" fmla="*/ 19 w 34"/>
                <a:gd name="T4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63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1"/>
                  </a:cubicBezTo>
                  <a:cubicBezTo>
                    <a:pt x="3" y="62"/>
                    <a:pt x="4" y="63"/>
                    <a:pt x="5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0" y="63"/>
                    <a:pt x="31" y="62"/>
                    <a:pt x="33" y="61"/>
                  </a:cubicBezTo>
                  <a:cubicBezTo>
                    <a:pt x="34" y="60"/>
                    <a:pt x="34" y="59"/>
                    <a:pt x="34" y="5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3"/>
                    <a:pt x="33" y="2"/>
                  </a:cubicBezTo>
                  <a:cubicBezTo>
                    <a:pt x="31" y="1"/>
                    <a:pt x="30" y="0"/>
                    <a:pt x="29" y="0"/>
                  </a:cubicBezTo>
                  <a:close/>
                  <a:moveTo>
                    <a:pt x="19" y="51"/>
                  </a:moveTo>
                  <a:cubicBezTo>
                    <a:pt x="18" y="52"/>
                    <a:pt x="17" y="52"/>
                    <a:pt x="16" y="52"/>
                  </a:cubicBezTo>
                  <a:cubicBezTo>
                    <a:pt x="14" y="52"/>
                    <a:pt x="13" y="52"/>
                    <a:pt x="12" y="51"/>
                  </a:cubicBezTo>
                  <a:cubicBezTo>
                    <a:pt x="11" y="50"/>
                    <a:pt x="11" y="49"/>
                    <a:pt x="11" y="47"/>
                  </a:cubicBezTo>
                  <a:cubicBezTo>
                    <a:pt x="11" y="46"/>
                    <a:pt x="11" y="44"/>
                    <a:pt x="12" y="43"/>
                  </a:cubicBezTo>
                  <a:cubicBezTo>
                    <a:pt x="13" y="42"/>
                    <a:pt x="14" y="42"/>
                    <a:pt x="16" y="42"/>
                  </a:cubicBezTo>
                  <a:cubicBezTo>
                    <a:pt x="17" y="42"/>
                    <a:pt x="18" y="42"/>
                    <a:pt x="19" y="43"/>
                  </a:cubicBezTo>
                  <a:cubicBezTo>
                    <a:pt x="20" y="44"/>
                    <a:pt x="21" y="46"/>
                    <a:pt x="21" y="47"/>
                  </a:cubicBezTo>
                  <a:cubicBezTo>
                    <a:pt x="21" y="49"/>
                    <a:pt x="20" y="50"/>
                    <a:pt x="19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B87AF6B-AC08-4040-98D5-6D3419BA309E}"/>
              </a:ext>
            </a:extLst>
          </p:cNvPr>
          <p:cNvGrpSpPr/>
          <p:nvPr/>
        </p:nvGrpSpPr>
        <p:grpSpPr>
          <a:xfrm>
            <a:off x="4050103" y="1942876"/>
            <a:ext cx="201217" cy="140788"/>
            <a:chOff x="14268450" y="3055938"/>
            <a:chExt cx="496888" cy="347663"/>
          </a:xfrm>
        </p:grpSpPr>
        <p:sp>
          <p:nvSpPr>
            <p:cNvPr id="241" name="Freeform 455">
              <a:extLst>
                <a:ext uri="{FF2B5EF4-FFF2-40B4-BE49-F238E27FC236}">
                  <a16:creationId xmlns:a16="http://schemas.microsoft.com/office/drawing/2014/main" id="{F0BE824A-1812-4611-8015-DBB66A9D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8450" y="3055938"/>
              <a:ext cx="496888" cy="347663"/>
            </a:xfrm>
            <a:custGeom>
              <a:avLst/>
              <a:gdLst>
                <a:gd name="T0" fmla="*/ 143 w 172"/>
                <a:gd name="T1" fmla="*/ 120 h 120"/>
                <a:gd name="T2" fmla="*/ 29 w 172"/>
                <a:gd name="T3" fmla="*/ 120 h 120"/>
                <a:gd name="T4" fmla="*/ 0 w 172"/>
                <a:gd name="T5" fmla="*/ 92 h 120"/>
                <a:gd name="T6" fmla="*/ 0 w 172"/>
                <a:gd name="T7" fmla="*/ 28 h 120"/>
                <a:gd name="T8" fmla="*/ 29 w 172"/>
                <a:gd name="T9" fmla="*/ 0 h 120"/>
                <a:gd name="T10" fmla="*/ 143 w 172"/>
                <a:gd name="T11" fmla="*/ 0 h 120"/>
                <a:gd name="T12" fmla="*/ 172 w 172"/>
                <a:gd name="T13" fmla="*/ 28 h 120"/>
                <a:gd name="T14" fmla="*/ 172 w 172"/>
                <a:gd name="T15" fmla="*/ 92 h 120"/>
                <a:gd name="T16" fmla="*/ 143 w 172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0">
                  <a:moveTo>
                    <a:pt x="143" y="120"/>
                  </a:moveTo>
                  <a:cubicBezTo>
                    <a:pt x="29" y="120"/>
                    <a:pt x="29" y="120"/>
                    <a:pt x="29" y="120"/>
                  </a:cubicBezTo>
                  <a:cubicBezTo>
                    <a:pt x="13" y="120"/>
                    <a:pt x="0" y="108"/>
                    <a:pt x="0" y="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9" y="0"/>
                    <a:pt x="172" y="12"/>
                    <a:pt x="172" y="28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2" y="108"/>
                    <a:pt x="159" y="120"/>
                    <a:pt x="143" y="120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42" name="Freeform 456">
              <a:extLst>
                <a:ext uri="{FF2B5EF4-FFF2-40B4-BE49-F238E27FC236}">
                  <a16:creationId xmlns:a16="http://schemas.microsoft.com/office/drawing/2014/main" id="{60AE8200-56A2-4AC7-84AC-C6E8AD203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7838" y="3128963"/>
              <a:ext cx="138113" cy="203200"/>
            </a:xfrm>
            <a:custGeom>
              <a:avLst/>
              <a:gdLst>
                <a:gd name="T0" fmla="*/ 0 w 87"/>
                <a:gd name="T1" fmla="*/ 0 h 128"/>
                <a:gd name="T2" fmla="*/ 0 w 87"/>
                <a:gd name="T3" fmla="*/ 128 h 128"/>
                <a:gd name="T4" fmla="*/ 87 w 87"/>
                <a:gd name="T5" fmla="*/ 60 h 128"/>
                <a:gd name="T6" fmla="*/ 0 w 87"/>
                <a:gd name="T7" fmla="*/ 0 h 128"/>
                <a:gd name="T8" fmla="*/ 0 w 8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8">
                  <a:moveTo>
                    <a:pt x="0" y="0"/>
                  </a:moveTo>
                  <a:lnTo>
                    <a:pt x="0" y="128"/>
                  </a:lnTo>
                  <a:lnTo>
                    <a:pt x="87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FFD80CE2-51DE-4E6F-8A35-544CF274A551}"/>
              </a:ext>
            </a:extLst>
          </p:cNvPr>
          <p:cNvGrpSpPr/>
          <p:nvPr/>
        </p:nvGrpSpPr>
        <p:grpSpPr>
          <a:xfrm>
            <a:off x="4268034" y="1809803"/>
            <a:ext cx="129859" cy="88716"/>
            <a:chOff x="14806613" y="2727325"/>
            <a:chExt cx="320675" cy="219075"/>
          </a:xfrm>
        </p:grpSpPr>
        <p:sp>
          <p:nvSpPr>
            <p:cNvPr id="244" name="Freeform 457">
              <a:extLst>
                <a:ext uri="{FF2B5EF4-FFF2-40B4-BE49-F238E27FC236}">
                  <a16:creationId xmlns:a16="http://schemas.microsoft.com/office/drawing/2014/main" id="{9CDA3BA1-1E67-42A0-BE8E-FBAB3A1F7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6613" y="2727325"/>
              <a:ext cx="320675" cy="219075"/>
            </a:xfrm>
            <a:custGeom>
              <a:avLst/>
              <a:gdLst>
                <a:gd name="T0" fmla="*/ 111 w 111"/>
                <a:gd name="T1" fmla="*/ 13 h 76"/>
                <a:gd name="T2" fmla="*/ 111 w 111"/>
                <a:gd name="T3" fmla="*/ 63 h 76"/>
                <a:gd name="T4" fmla="*/ 98 w 111"/>
                <a:gd name="T5" fmla="*/ 76 h 76"/>
                <a:gd name="T6" fmla="*/ 13 w 111"/>
                <a:gd name="T7" fmla="*/ 76 h 76"/>
                <a:gd name="T8" fmla="*/ 0 w 111"/>
                <a:gd name="T9" fmla="*/ 63 h 76"/>
                <a:gd name="T10" fmla="*/ 0 w 111"/>
                <a:gd name="T11" fmla="*/ 13 h 76"/>
                <a:gd name="T12" fmla="*/ 5 w 111"/>
                <a:gd name="T13" fmla="*/ 3 h 76"/>
                <a:gd name="T14" fmla="*/ 13 w 111"/>
                <a:gd name="T15" fmla="*/ 0 h 76"/>
                <a:gd name="T16" fmla="*/ 98 w 111"/>
                <a:gd name="T17" fmla="*/ 0 h 76"/>
                <a:gd name="T18" fmla="*/ 107 w 111"/>
                <a:gd name="T19" fmla="*/ 3 h 76"/>
                <a:gd name="T20" fmla="*/ 111 w 111"/>
                <a:gd name="T21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76">
                  <a:moveTo>
                    <a:pt x="111" y="13"/>
                  </a:moveTo>
                  <a:cubicBezTo>
                    <a:pt x="111" y="63"/>
                    <a:pt x="111" y="63"/>
                    <a:pt x="111" y="63"/>
                  </a:cubicBezTo>
                  <a:cubicBezTo>
                    <a:pt x="111" y="70"/>
                    <a:pt x="105" y="76"/>
                    <a:pt x="98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6" y="76"/>
                    <a:pt x="0" y="70"/>
                    <a:pt x="0" y="6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5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2" y="0"/>
                    <a:pt x="105" y="1"/>
                    <a:pt x="107" y="3"/>
                  </a:cubicBezTo>
                  <a:cubicBezTo>
                    <a:pt x="110" y="6"/>
                    <a:pt x="111" y="9"/>
                    <a:pt x="111" y="13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45" name="Freeform 458">
              <a:extLst>
                <a:ext uri="{FF2B5EF4-FFF2-40B4-BE49-F238E27FC236}">
                  <a16:creationId xmlns:a16="http://schemas.microsoft.com/office/drawing/2014/main" id="{7CA8A34E-CEE0-4D52-8564-C55418C06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0900" y="2727325"/>
              <a:ext cx="293688" cy="109538"/>
            </a:xfrm>
            <a:custGeom>
              <a:avLst/>
              <a:gdLst>
                <a:gd name="T0" fmla="*/ 102 w 102"/>
                <a:gd name="T1" fmla="*/ 3 h 38"/>
                <a:gd name="T2" fmla="*/ 58 w 102"/>
                <a:gd name="T3" fmla="*/ 35 h 38"/>
                <a:gd name="T4" fmla="*/ 47 w 102"/>
                <a:gd name="T5" fmla="*/ 36 h 38"/>
                <a:gd name="T6" fmla="*/ 0 w 102"/>
                <a:gd name="T7" fmla="*/ 3 h 38"/>
                <a:gd name="T8" fmla="*/ 8 w 102"/>
                <a:gd name="T9" fmla="*/ 0 h 38"/>
                <a:gd name="T10" fmla="*/ 93 w 102"/>
                <a:gd name="T11" fmla="*/ 0 h 38"/>
                <a:gd name="T12" fmla="*/ 102 w 102"/>
                <a:gd name="T1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38">
                  <a:moveTo>
                    <a:pt x="102" y="3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5" y="38"/>
                    <a:pt x="50" y="38"/>
                    <a:pt x="47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7" y="0"/>
                    <a:pt x="100" y="1"/>
                    <a:pt x="102" y="3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237DB96-216E-497B-9FCD-5546B8C0AC2C}"/>
              </a:ext>
            </a:extLst>
          </p:cNvPr>
          <p:cNvGrpSpPr/>
          <p:nvPr/>
        </p:nvGrpSpPr>
        <p:grpSpPr>
          <a:xfrm>
            <a:off x="3990316" y="1298132"/>
            <a:ext cx="202503" cy="250718"/>
            <a:chOff x="14120813" y="1414463"/>
            <a:chExt cx="500063" cy="619125"/>
          </a:xfrm>
        </p:grpSpPr>
        <p:sp>
          <p:nvSpPr>
            <p:cNvPr id="247" name="Rectangle 459">
              <a:extLst>
                <a:ext uri="{FF2B5EF4-FFF2-40B4-BE49-F238E27FC236}">
                  <a16:creationId xmlns:a16="http://schemas.microsoft.com/office/drawing/2014/main" id="{8BE2B0AE-B206-43C2-8988-92EDC02B0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0813" y="1414463"/>
              <a:ext cx="50006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48" name="Rectangle 460">
              <a:extLst>
                <a:ext uri="{FF2B5EF4-FFF2-40B4-BE49-F238E27FC236}">
                  <a16:creationId xmlns:a16="http://schemas.microsoft.com/office/drawing/2014/main" id="{303940C6-5E4C-4C6C-996F-A2DD7F7E3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2563" y="1466850"/>
              <a:ext cx="179388" cy="19050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49" name="Rectangle 461">
              <a:extLst>
                <a:ext uri="{FF2B5EF4-FFF2-40B4-BE49-F238E27FC236}">
                  <a16:creationId xmlns:a16="http://schemas.microsoft.com/office/drawing/2014/main" id="{FDB150A6-6CC5-4C0F-ACE6-8CC3BF014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2563" y="1665288"/>
              <a:ext cx="425450" cy="327025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50" name="Rectangle 462">
              <a:extLst>
                <a:ext uri="{FF2B5EF4-FFF2-40B4-BE49-F238E27FC236}">
                  <a16:creationId xmlns:a16="http://schemas.microsoft.com/office/drawing/2014/main" id="{A777FDD9-FAAE-4168-9405-8F49D42DD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2563" y="1500188"/>
              <a:ext cx="246063" cy="6350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51" name="Rectangle 463">
              <a:extLst>
                <a:ext uri="{FF2B5EF4-FFF2-40B4-BE49-F238E27FC236}">
                  <a16:creationId xmlns:a16="http://schemas.microsoft.com/office/drawing/2014/main" id="{5EC52FA8-181B-45E8-BF77-0F1EFAC2C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2563" y="1547813"/>
              <a:ext cx="428625" cy="476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52" name="Rectangle 464">
              <a:extLst>
                <a:ext uri="{FF2B5EF4-FFF2-40B4-BE49-F238E27FC236}">
                  <a16:creationId xmlns:a16="http://schemas.microsoft.com/office/drawing/2014/main" id="{464DBB2F-0670-4FD8-8611-F9D7EB700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2563" y="1562100"/>
              <a:ext cx="428625" cy="476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53" name="Rectangle 465">
              <a:extLst>
                <a:ext uri="{FF2B5EF4-FFF2-40B4-BE49-F238E27FC236}">
                  <a16:creationId xmlns:a16="http://schemas.microsoft.com/office/drawing/2014/main" id="{7CA9338E-9695-42D1-AF90-7661DA8B9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2563" y="1576388"/>
              <a:ext cx="428625" cy="4763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54" name="Rectangle 466">
              <a:extLst>
                <a:ext uri="{FF2B5EF4-FFF2-40B4-BE49-F238E27FC236}">
                  <a16:creationId xmlns:a16="http://schemas.microsoft.com/office/drawing/2014/main" id="{724B9227-8C1E-40FE-B883-719FBB099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2563" y="1587500"/>
              <a:ext cx="428625" cy="9525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55" name="Rectangle 467">
              <a:extLst>
                <a:ext uri="{FF2B5EF4-FFF2-40B4-BE49-F238E27FC236}">
                  <a16:creationId xmlns:a16="http://schemas.microsoft.com/office/drawing/2014/main" id="{F3583A7E-1E75-4A5C-BBA0-D466A10DF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2563" y="1601788"/>
              <a:ext cx="428625" cy="9525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56" name="Rectangle 468">
              <a:extLst>
                <a:ext uri="{FF2B5EF4-FFF2-40B4-BE49-F238E27FC236}">
                  <a16:creationId xmlns:a16="http://schemas.microsoft.com/office/drawing/2014/main" id="{26C1DEB3-AE82-4F02-89FF-662D72151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2563" y="1616075"/>
              <a:ext cx="428625" cy="6350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57" name="Rectangle 469">
              <a:extLst>
                <a:ext uri="{FF2B5EF4-FFF2-40B4-BE49-F238E27FC236}">
                  <a16:creationId xmlns:a16="http://schemas.microsoft.com/office/drawing/2014/main" id="{77D3768B-CF3F-4A3D-B6D4-9DE5936C9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2563" y="1630363"/>
              <a:ext cx="428625" cy="6350"/>
            </a:xfrm>
            <a:prstGeom prst="rect">
              <a:avLst/>
            </a:prstGeom>
            <a:solidFill>
              <a:srgbClr val="DCD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E99537-C012-44CC-9749-EBDABF6C9A62}"/>
              </a:ext>
            </a:extLst>
          </p:cNvPr>
          <p:cNvGrpSpPr/>
          <p:nvPr/>
        </p:nvGrpSpPr>
        <p:grpSpPr>
          <a:xfrm>
            <a:off x="4817584" y="1778388"/>
            <a:ext cx="1493309" cy="2860710"/>
            <a:chOff x="19502438" y="2911475"/>
            <a:chExt cx="2560637" cy="4905375"/>
          </a:xfrm>
        </p:grpSpPr>
        <p:sp>
          <p:nvSpPr>
            <p:cNvPr id="17" name="Freeform 241">
              <a:extLst>
                <a:ext uri="{FF2B5EF4-FFF2-40B4-BE49-F238E27FC236}">
                  <a16:creationId xmlns:a16="http://schemas.microsoft.com/office/drawing/2014/main" id="{E20B297A-16F4-49E4-A50C-047AB360C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5063" y="3716338"/>
              <a:ext cx="1236663" cy="950913"/>
            </a:xfrm>
            <a:custGeom>
              <a:avLst/>
              <a:gdLst>
                <a:gd name="T0" fmla="*/ 352 w 428"/>
                <a:gd name="T1" fmla="*/ 86 h 329"/>
                <a:gd name="T2" fmla="*/ 408 w 428"/>
                <a:gd name="T3" fmla="*/ 94 h 329"/>
                <a:gd name="T4" fmla="*/ 424 w 428"/>
                <a:gd name="T5" fmla="*/ 146 h 329"/>
                <a:gd name="T6" fmla="*/ 378 w 428"/>
                <a:gd name="T7" fmla="*/ 227 h 329"/>
                <a:gd name="T8" fmla="*/ 247 w 428"/>
                <a:gd name="T9" fmla="*/ 320 h 329"/>
                <a:gd name="T10" fmla="*/ 206 w 428"/>
                <a:gd name="T11" fmla="*/ 315 h 329"/>
                <a:gd name="T12" fmla="*/ 95 w 428"/>
                <a:gd name="T13" fmla="*/ 56 h 329"/>
                <a:gd name="T14" fmla="*/ 36 w 428"/>
                <a:gd name="T15" fmla="*/ 64 h 329"/>
                <a:gd name="T16" fmla="*/ 38 w 428"/>
                <a:gd name="T17" fmla="*/ 5 h 329"/>
                <a:gd name="T18" fmla="*/ 81 w 428"/>
                <a:gd name="T19" fmla="*/ 2 h 329"/>
                <a:gd name="T20" fmla="*/ 141 w 428"/>
                <a:gd name="T21" fmla="*/ 67 h 329"/>
                <a:gd name="T22" fmla="*/ 229 w 428"/>
                <a:gd name="T23" fmla="*/ 248 h 329"/>
                <a:gd name="T24" fmla="*/ 352 w 428"/>
                <a:gd name="T25" fmla="*/ 8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329">
                  <a:moveTo>
                    <a:pt x="352" y="86"/>
                  </a:moveTo>
                  <a:cubicBezTo>
                    <a:pt x="379" y="73"/>
                    <a:pt x="386" y="86"/>
                    <a:pt x="408" y="94"/>
                  </a:cubicBezTo>
                  <a:cubicBezTo>
                    <a:pt x="419" y="112"/>
                    <a:pt x="428" y="121"/>
                    <a:pt x="424" y="146"/>
                  </a:cubicBezTo>
                  <a:cubicBezTo>
                    <a:pt x="419" y="179"/>
                    <a:pt x="408" y="201"/>
                    <a:pt x="378" y="227"/>
                  </a:cubicBezTo>
                  <a:cubicBezTo>
                    <a:pt x="345" y="257"/>
                    <a:pt x="286" y="300"/>
                    <a:pt x="247" y="320"/>
                  </a:cubicBezTo>
                  <a:cubicBezTo>
                    <a:pt x="228" y="329"/>
                    <a:pt x="215" y="321"/>
                    <a:pt x="206" y="315"/>
                  </a:cubicBezTo>
                  <a:cubicBezTo>
                    <a:pt x="146" y="274"/>
                    <a:pt x="134" y="103"/>
                    <a:pt x="95" y="56"/>
                  </a:cubicBezTo>
                  <a:cubicBezTo>
                    <a:pt x="76" y="52"/>
                    <a:pt x="54" y="60"/>
                    <a:pt x="36" y="64"/>
                  </a:cubicBezTo>
                  <a:cubicBezTo>
                    <a:pt x="0" y="56"/>
                    <a:pt x="4" y="20"/>
                    <a:pt x="38" y="5"/>
                  </a:cubicBezTo>
                  <a:cubicBezTo>
                    <a:pt x="42" y="4"/>
                    <a:pt x="74" y="0"/>
                    <a:pt x="81" y="2"/>
                  </a:cubicBezTo>
                  <a:cubicBezTo>
                    <a:pt x="115" y="12"/>
                    <a:pt x="131" y="33"/>
                    <a:pt x="141" y="67"/>
                  </a:cubicBezTo>
                  <a:cubicBezTo>
                    <a:pt x="172" y="154"/>
                    <a:pt x="207" y="261"/>
                    <a:pt x="229" y="248"/>
                  </a:cubicBezTo>
                  <a:cubicBezTo>
                    <a:pt x="275" y="221"/>
                    <a:pt x="310" y="105"/>
                    <a:pt x="352" y="86"/>
                  </a:cubicBezTo>
                  <a:close/>
                </a:path>
              </a:pathLst>
            </a:custGeom>
            <a:solidFill>
              <a:srgbClr val="F7E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8" name="Freeform 242">
              <a:extLst>
                <a:ext uri="{FF2B5EF4-FFF2-40B4-BE49-F238E27FC236}">
                  <a16:creationId xmlns:a16="http://schemas.microsoft.com/office/drawing/2014/main" id="{25867A49-0CF9-4A7F-9027-E2ED8B52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4600" y="3797300"/>
              <a:ext cx="131763" cy="285750"/>
            </a:xfrm>
            <a:custGeom>
              <a:avLst/>
              <a:gdLst>
                <a:gd name="T0" fmla="*/ 11 w 83"/>
                <a:gd name="T1" fmla="*/ 180 h 180"/>
                <a:gd name="T2" fmla="*/ 0 w 83"/>
                <a:gd name="T3" fmla="*/ 160 h 180"/>
                <a:gd name="T4" fmla="*/ 56 w 83"/>
                <a:gd name="T5" fmla="*/ 0 h 180"/>
                <a:gd name="T6" fmla="*/ 83 w 83"/>
                <a:gd name="T7" fmla="*/ 9 h 180"/>
                <a:gd name="T8" fmla="*/ 11 w 83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80">
                  <a:moveTo>
                    <a:pt x="11" y="180"/>
                  </a:moveTo>
                  <a:lnTo>
                    <a:pt x="0" y="160"/>
                  </a:lnTo>
                  <a:lnTo>
                    <a:pt x="56" y="0"/>
                  </a:lnTo>
                  <a:lnTo>
                    <a:pt x="83" y="9"/>
                  </a:lnTo>
                  <a:lnTo>
                    <a:pt x="11" y="1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9" name="Freeform 243">
              <a:extLst>
                <a:ext uri="{FF2B5EF4-FFF2-40B4-BE49-F238E27FC236}">
                  <a16:creationId xmlns:a16="http://schemas.microsoft.com/office/drawing/2014/main" id="{C235F37F-BBD4-41DD-94D7-ACCF9022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4600" y="3797300"/>
              <a:ext cx="131763" cy="285750"/>
            </a:xfrm>
            <a:custGeom>
              <a:avLst/>
              <a:gdLst>
                <a:gd name="T0" fmla="*/ 11 w 83"/>
                <a:gd name="T1" fmla="*/ 180 h 180"/>
                <a:gd name="T2" fmla="*/ 0 w 83"/>
                <a:gd name="T3" fmla="*/ 160 h 180"/>
                <a:gd name="T4" fmla="*/ 56 w 83"/>
                <a:gd name="T5" fmla="*/ 0 h 180"/>
                <a:gd name="T6" fmla="*/ 83 w 83"/>
                <a:gd name="T7" fmla="*/ 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80">
                  <a:moveTo>
                    <a:pt x="11" y="180"/>
                  </a:moveTo>
                  <a:lnTo>
                    <a:pt x="0" y="160"/>
                  </a:lnTo>
                  <a:lnTo>
                    <a:pt x="56" y="0"/>
                  </a:lnTo>
                  <a:lnTo>
                    <a:pt x="83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0" name="Freeform 244">
              <a:extLst>
                <a:ext uri="{FF2B5EF4-FFF2-40B4-BE49-F238E27FC236}">
                  <a16:creationId xmlns:a16="http://schemas.microsoft.com/office/drawing/2014/main" id="{407CC85C-5ADD-47EE-872C-B23F31780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1188" y="2952750"/>
              <a:ext cx="1222375" cy="919163"/>
            </a:xfrm>
            <a:custGeom>
              <a:avLst/>
              <a:gdLst>
                <a:gd name="T0" fmla="*/ 388 w 423"/>
                <a:gd name="T1" fmla="*/ 291 h 318"/>
                <a:gd name="T2" fmla="*/ 319 w 423"/>
                <a:gd name="T3" fmla="*/ 296 h 318"/>
                <a:gd name="T4" fmla="*/ 0 w 423"/>
                <a:gd name="T5" fmla="*/ 318 h 318"/>
                <a:gd name="T6" fmla="*/ 107 w 423"/>
                <a:gd name="T7" fmla="*/ 0 h 318"/>
                <a:gd name="T8" fmla="*/ 361 w 423"/>
                <a:gd name="T9" fmla="*/ 166 h 318"/>
                <a:gd name="T10" fmla="*/ 421 w 423"/>
                <a:gd name="T11" fmla="*/ 206 h 318"/>
                <a:gd name="T12" fmla="*/ 388 w 423"/>
                <a:gd name="T13" fmla="*/ 29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318">
                  <a:moveTo>
                    <a:pt x="388" y="291"/>
                  </a:moveTo>
                  <a:cubicBezTo>
                    <a:pt x="319" y="296"/>
                    <a:pt x="319" y="296"/>
                    <a:pt x="319" y="296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361" y="166"/>
                    <a:pt x="361" y="166"/>
                    <a:pt x="361" y="166"/>
                  </a:cubicBezTo>
                  <a:cubicBezTo>
                    <a:pt x="421" y="206"/>
                    <a:pt x="421" y="206"/>
                    <a:pt x="421" y="206"/>
                  </a:cubicBezTo>
                  <a:cubicBezTo>
                    <a:pt x="423" y="240"/>
                    <a:pt x="411" y="268"/>
                    <a:pt x="388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1" name="Freeform 245">
              <a:extLst>
                <a:ext uri="{FF2B5EF4-FFF2-40B4-BE49-F238E27FC236}">
                  <a16:creationId xmlns:a16="http://schemas.microsoft.com/office/drawing/2014/main" id="{C76FD9EE-63DF-45E4-9762-3F260BC21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2063" y="3808413"/>
              <a:ext cx="233363" cy="303213"/>
            </a:xfrm>
            <a:custGeom>
              <a:avLst/>
              <a:gdLst>
                <a:gd name="T0" fmla="*/ 63 w 147"/>
                <a:gd name="T1" fmla="*/ 6 h 191"/>
                <a:gd name="T2" fmla="*/ 0 w 147"/>
                <a:gd name="T3" fmla="*/ 173 h 191"/>
                <a:gd name="T4" fmla="*/ 54 w 147"/>
                <a:gd name="T5" fmla="*/ 191 h 191"/>
                <a:gd name="T6" fmla="*/ 147 w 147"/>
                <a:gd name="T7" fmla="*/ 0 h 191"/>
                <a:gd name="T8" fmla="*/ 63 w 147"/>
                <a:gd name="T9" fmla="*/ 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1">
                  <a:moveTo>
                    <a:pt x="63" y="6"/>
                  </a:moveTo>
                  <a:lnTo>
                    <a:pt x="0" y="173"/>
                  </a:lnTo>
                  <a:lnTo>
                    <a:pt x="54" y="191"/>
                  </a:lnTo>
                  <a:lnTo>
                    <a:pt x="147" y="0"/>
                  </a:lnTo>
                  <a:lnTo>
                    <a:pt x="63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2" name="Freeform 246">
              <a:extLst>
                <a:ext uri="{FF2B5EF4-FFF2-40B4-BE49-F238E27FC236}">
                  <a16:creationId xmlns:a16="http://schemas.microsoft.com/office/drawing/2014/main" id="{BA9E9D9E-462F-4099-99DF-51983DE20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2063" y="3808413"/>
              <a:ext cx="233363" cy="303213"/>
            </a:xfrm>
            <a:custGeom>
              <a:avLst/>
              <a:gdLst>
                <a:gd name="T0" fmla="*/ 63 w 147"/>
                <a:gd name="T1" fmla="*/ 6 h 191"/>
                <a:gd name="T2" fmla="*/ 0 w 147"/>
                <a:gd name="T3" fmla="*/ 173 h 191"/>
                <a:gd name="T4" fmla="*/ 54 w 147"/>
                <a:gd name="T5" fmla="*/ 191 h 191"/>
                <a:gd name="T6" fmla="*/ 147 w 147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91">
                  <a:moveTo>
                    <a:pt x="63" y="6"/>
                  </a:moveTo>
                  <a:lnTo>
                    <a:pt x="0" y="173"/>
                  </a:lnTo>
                  <a:lnTo>
                    <a:pt x="54" y="191"/>
                  </a:lnTo>
                  <a:lnTo>
                    <a:pt x="1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3" name="Freeform 247">
              <a:extLst>
                <a:ext uri="{FF2B5EF4-FFF2-40B4-BE49-F238E27FC236}">
                  <a16:creationId xmlns:a16="http://schemas.microsoft.com/office/drawing/2014/main" id="{23A66F0A-8C34-4FF6-BA32-19754BF33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2438" y="2911475"/>
              <a:ext cx="569913" cy="987425"/>
            </a:xfrm>
            <a:custGeom>
              <a:avLst/>
              <a:gdLst>
                <a:gd name="T0" fmla="*/ 168 w 197"/>
                <a:gd name="T1" fmla="*/ 198 h 341"/>
                <a:gd name="T2" fmla="*/ 133 w 197"/>
                <a:gd name="T3" fmla="*/ 267 h 341"/>
                <a:gd name="T4" fmla="*/ 40 w 197"/>
                <a:gd name="T5" fmla="*/ 330 h 341"/>
                <a:gd name="T6" fmla="*/ 34 w 197"/>
                <a:gd name="T7" fmla="*/ 146 h 341"/>
                <a:gd name="T8" fmla="*/ 162 w 197"/>
                <a:gd name="T9" fmla="*/ 14 h 341"/>
                <a:gd name="T10" fmla="*/ 189 w 197"/>
                <a:gd name="T11" fmla="*/ 120 h 341"/>
                <a:gd name="T12" fmla="*/ 168 w 197"/>
                <a:gd name="T13" fmla="*/ 19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341">
                  <a:moveTo>
                    <a:pt x="168" y="198"/>
                  </a:moveTo>
                  <a:cubicBezTo>
                    <a:pt x="158" y="224"/>
                    <a:pt x="146" y="247"/>
                    <a:pt x="133" y="267"/>
                  </a:cubicBezTo>
                  <a:cubicBezTo>
                    <a:pt x="102" y="314"/>
                    <a:pt x="66" y="341"/>
                    <a:pt x="40" y="330"/>
                  </a:cubicBezTo>
                  <a:cubicBezTo>
                    <a:pt x="3" y="316"/>
                    <a:pt x="0" y="234"/>
                    <a:pt x="34" y="146"/>
                  </a:cubicBezTo>
                  <a:cubicBezTo>
                    <a:pt x="68" y="59"/>
                    <a:pt x="125" y="0"/>
                    <a:pt x="162" y="14"/>
                  </a:cubicBezTo>
                  <a:cubicBezTo>
                    <a:pt x="188" y="24"/>
                    <a:pt x="197" y="66"/>
                    <a:pt x="189" y="120"/>
                  </a:cubicBezTo>
                  <a:cubicBezTo>
                    <a:pt x="185" y="144"/>
                    <a:pt x="178" y="171"/>
                    <a:pt x="168" y="198"/>
                  </a:cubicBezTo>
                  <a:close/>
                </a:path>
              </a:pathLst>
            </a:custGeom>
            <a:solidFill>
              <a:srgbClr val="D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4" name="Freeform 248">
              <a:extLst>
                <a:ext uri="{FF2B5EF4-FFF2-40B4-BE49-F238E27FC236}">
                  <a16:creationId xmlns:a16="http://schemas.microsoft.com/office/drawing/2014/main" id="{36984A72-BE4F-4351-9331-9BCCDBEF9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8338" y="3213100"/>
              <a:ext cx="330200" cy="471488"/>
            </a:xfrm>
            <a:custGeom>
              <a:avLst/>
              <a:gdLst>
                <a:gd name="T0" fmla="*/ 93 w 114"/>
                <a:gd name="T1" fmla="*/ 94 h 163"/>
                <a:gd name="T2" fmla="*/ 58 w 114"/>
                <a:gd name="T3" fmla="*/ 163 h 163"/>
                <a:gd name="T4" fmla="*/ 0 w 114"/>
                <a:gd name="T5" fmla="*/ 137 h 163"/>
                <a:gd name="T6" fmla="*/ 52 w 114"/>
                <a:gd name="T7" fmla="*/ 0 h 163"/>
                <a:gd name="T8" fmla="*/ 113 w 114"/>
                <a:gd name="T9" fmla="*/ 16 h 163"/>
                <a:gd name="T10" fmla="*/ 114 w 114"/>
                <a:gd name="T11" fmla="*/ 16 h 163"/>
                <a:gd name="T12" fmla="*/ 93 w 114"/>
                <a:gd name="T13" fmla="*/ 9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63">
                  <a:moveTo>
                    <a:pt x="93" y="94"/>
                  </a:moveTo>
                  <a:cubicBezTo>
                    <a:pt x="83" y="120"/>
                    <a:pt x="71" y="143"/>
                    <a:pt x="58" y="16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0" y="40"/>
                    <a:pt x="103" y="67"/>
                    <a:pt x="93" y="94"/>
                  </a:cubicBezTo>
                  <a:close/>
                </a:path>
              </a:pathLst>
            </a:custGeom>
            <a:solidFill>
              <a:srgbClr val="C9D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5" name="Freeform 249">
              <a:extLst>
                <a:ext uri="{FF2B5EF4-FFF2-40B4-BE49-F238E27FC236}">
                  <a16:creationId xmlns:a16="http://schemas.microsoft.com/office/drawing/2014/main" id="{B25E4ABC-B09A-404E-80B0-5F9BF4948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7538" y="3195638"/>
              <a:ext cx="254000" cy="430213"/>
            </a:xfrm>
            <a:custGeom>
              <a:avLst/>
              <a:gdLst>
                <a:gd name="T0" fmla="*/ 73 w 88"/>
                <a:gd name="T1" fmla="*/ 85 h 149"/>
                <a:gd name="T2" fmla="*/ 18 w 88"/>
                <a:gd name="T3" fmla="*/ 143 h 149"/>
                <a:gd name="T4" fmla="*/ 15 w 88"/>
                <a:gd name="T5" fmla="*/ 63 h 149"/>
                <a:gd name="T6" fmla="*/ 70 w 88"/>
                <a:gd name="T7" fmla="*/ 6 h 149"/>
                <a:gd name="T8" fmla="*/ 73 w 88"/>
                <a:gd name="T9" fmla="*/ 8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9">
                  <a:moveTo>
                    <a:pt x="73" y="85"/>
                  </a:moveTo>
                  <a:cubicBezTo>
                    <a:pt x="58" y="123"/>
                    <a:pt x="34" y="149"/>
                    <a:pt x="18" y="143"/>
                  </a:cubicBezTo>
                  <a:cubicBezTo>
                    <a:pt x="2" y="136"/>
                    <a:pt x="0" y="101"/>
                    <a:pt x="15" y="63"/>
                  </a:cubicBezTo>
                  <a:cubicBezTo>
                    <a:pt x="30" y="25"/>
                    <a:pt x="54" y="0"/>
                    <a:pt x="70" y="6"/>
                  </a:cubicBezTo>
                  <a:cubicBezTo>
                    <a:pt x="86" y="12"/>
                    <a:pt x="88" y="48"/>
                    <a:pt x="73" y="85"/>
                  </a:cubicBezTo>
                  <a:close/>
                </a:path>
              </a:pathLst>
            </a:custGeom>
            <a:solidFill>
              <a:srgbClr val="C0C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6" name="Freeform 250">
              <a:extLst>
                <a:ext uri="{FF2B5EF4-FFF2-40B4-BE49-F238E27FC236}">
                  <a16:creationId xmlns:a16="http://schemas.microsoft.com/office/drawing/2014/main" id="{00F83EF7-C43A-4794-A085-3B7A72552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3525" y="3432175"/>
              <a:ext cx="300038" cy="376238"/>
            </a:xfrm>
            <a:custGeom>
              <a:avLst/>
              <a:gdLst>
                <a:gd name="T0" fmla="*/ 69 w 104"/>
                <a:gd name="T1" fmla="*/ 125 h 130"/>
                <a:gd name="T2" fmla="*/ 0 w 104"/>
                <a:gd name="T3" fmla="*/ 130 h 130"/>
                <a:gd name="T4" fmla="*/ 1 w 104"/>
                <a:gd name="T5" fmla="*/ 128 h 130"/>
                <a:gd name="T6" fmla="*/ 42 w 104"/>
                <a:gd name="T7" fmla="*/ 1 h 130"/>
                <a:gd name="T8" fmla="*/ 42 w 104"/>
                <a:gd name="T9" fmla="*/ 0 h 130"/>
                <a:gd name="T10" fmla="*/ 102 w 104"/>
                <a:gd name="T11" fmla="*/ 40 h 130"/>
                <a:gd name="T12" fmla="*/ 69 w 104"/>
                <a:gd name="T13" fmla="*/ 12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30">
                  <a:moveTo>
                    <a:pt x="69" y="125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55" y="61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74"/>
                    <a:pt x="92" y="102"/>
                    <a:pt x="69" y="1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7" name="Freeform 251">
              <a:extLst>
                <a:ext uri="{FF2B5EF4-FFF2-40B4-BE49-F238E27FC236}">
                  <a16:creationId xmlns:a16="http://schemas.microsoft.com/office/drawing/2014/main" id="{635C2659-9198-488A-8BD1-2842E7DFF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2438" y="2911475"/>
              <a:ext cx="569913" cy="987425"/>
            </a:xfrm>
            <a:custGeom>
              <a:avLst/>
              <a:gdLst>
                <a:gd name="T0" fmla="*/ 168 w 197"/>
                <a:gd name="T1" fmla="*/ 198 h 341"/>
                <a:gd name="T2" fmla="*/ 133 w 197"/>
                <a:gd name="T3" fmla="*/ 267 h 341"/>
                <a:gd name="T4" fmla="*/ 40 w 197"/>
                <a:gd name="T5" fmla="*/ 330 h 341"/>
                <a:gd name="T6" fmla="*/ 34 w 197"/>
                <a:gd name="T7" fmla="*/ 146 h 341"/>
                <a:gd name="T8" fmla="*/ 162 w 197"/>
                <a:gd name="T9" fmla="*/ 14 h 341"/>
                <a:gd name="T10" fmla="*/ 189 w 197"/>
                <a:gd name="T11" fmla="*/ 120 h 341"/>
                <a:gd name="T12" fmla="*/ 168 w 197"/>
                <a:gd name="T13" fmla="*/ 19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341">
                  <a:moveTo>
                    <a:pt x="168" y="198"/>
                  </a:moveTo>
                  <a:cubicBezTo>
                    <a:pt x="158" y="224"/>
                    <a:pt x="146" y="247"/>
                    <a:pt x="133" y="267"/>
                  </a:cubicBezTo>
                  <a:cubicBezTo>
                    <a:pt x="102" y="314"/>
                    <a:pt x="66" y="341"/>
                    <a:pt x="40" y="330"/>
                  </a:cubicBezTo>
                  <a:cubicBezTo>
                    <a:pt x="3" y="316"/>
                    <a:pt x="0" y="234"/>
                    <a:pt x="34" y="146"/>
                  </a:cubicBezTo>
                  <a:cubicBezTo>
                    <a:pt x="68" y="59"/>
                    <a:pt x="125" y="0"/>
                    <a:pt x="162" y="14"/>
                  </a:cubicBezTo>
                  <a:cubicBezTo>
                    <a:pt x="188" y="24"/>
                    <a:pt x="197" y="66"/>
                    <a:pt x="189" y="120"/>
                  </a:cubicBezTo>
                  <a:cubicBezTo>
                    <a:pt x="185" y="144"/>
                    <a:pt x="178" y="171"/>
                    <a:pt x="168" y="198"/>
                  </a:cubicBez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8" name="Freeform 252">
              <a:extLst>
                <a:ext uri="{FF2B5EF4-FFF2-40B4-BE49-F238E27FC236}">
                  <a16:creationId xmlns:a16="http://schemas.microsoft.com/office/drawing/2014/main" id="{BA0D2550-71F0-40CA-B8BB-776247904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3913" y="3656013"/>
              <a:ext cx="193675" cy="306388"/>
            </a:xfrm>
            <a:custGeom>
              <a:avLst/>
              <a:gdLst>
                <a:gd name="T0" fmla="*/ 0 w 122"/>
                <a:gd name="T1" fmla="*/ 80 h 193"/>
                <a:gd name="T2" fmla="*/ 49 w 122"/>
                <a:gd name="T3" fmla="*/ 193 h 193"/>
                <a:gd name="T4" fmla="*/ 122 w 122"/>
                <a:gd name="T5" fmla="*/ 171 h 193"/>
                <a:gd name="T6" fmla="*/ 76 w 122"/>
                <a:gd name="T7" fmla="*/ 0 h 193"/>
                <a:gd name="T8" fmla="*/ 0 w 122"/>
                <a:gd name="T9" fmla="*/ 8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93">
                  <a:moveTo>
                    <a:pt x="0" y="80"/>
                  </a:moveTo>
                  <a:lnTo>
                    <a:pt x="49" y="193"/>
                  </a:lnTo>
                  <a:lnTo>
                    <a:pt x="122" y="171"/>
                  </a:lnTo>
                  <a:lnTo>
                    <a:pt x="76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EA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9" name="Freeform 253">
              <a:extLst>
                <a:ext uri="{FF2B5EF4-FFF2-40B4-BE49-F238E27FC236}">
                  <a16:creationId xmlns:a16="http://schemas.microsoft.com/office/drawing/2014/main" id="{FC6183E5-F219-48C9-8515-C1A281C52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7700" y="7545388"/>
              <a:ext cx="233363" cy="195263"/>
            </a:xfrm>
            <a:custGeom>
              <a:avLst/>
              <a:gdLst>
                <a:gd name="T0" fmla="*/ 58 w 81"/>
                <a:gd name="T1" fmla="*/ 0 h 68"/>
                <a:gd name="T2" fmla="*/ 58 w 81"/>
                <a:gd name="T3" fmla="*/ 13 h 68"/>
                <a:gd name="T4" fmla="*/ 0 w 81"/>
                <a:gd name="T5" fmla="*/ 51 h 68"/>
                <a:gd name="T6" fmla="*/ 9 w 81"/>
                <a:gd name="T7" fmla="*/ 60 h 68"/>
                <a:gd name="T8" fmla="*/ 81 w 81"/>
                <a:gd name="T9" fmla="*/ 23 h 68"/>
                <a:gd name="T10" fmla="*/ 79 w 81"/>
                <a:gd name="T11" fmla="*/ 0 h 68"/>
                <a:gd name="T12" fmla="*/ 58 w 8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68">
                  <a:moveTo>
                    <a:pt x="58" y="0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38" y="68"/>
                    <a:pt x="81" y="23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EE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0" name="Freeform 254">
              <a:extLst>
                <a:ext uri="{FF2B5EF4-FFF2-40B4-BE49-F238E27FC236}">
                  <a16:creationId xmlns:a16="http://schemas.microsoft.com/office/drawing/2014/main" id="{4CEBEF22-861A-4BC7-AC94-97197B41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0388" y="7599363"/>
              <a:ext cx="369888" cy="174625"/>
            </a:xfrm>
            <a:custGeom>
              <a:avLst/>
              <a:gdLst>
                <a:gd name="T0" fmla="*/ 0 w 128"/>
                <a:gd name="T1" fmla="*/ 45 h 60"/>
                <a:gd name="T2" fmla="*/ 30 w 128"/>
                <a:gd name="T3" fmla="*/ 30 h 60"/>
                <a:gd name="T4" fmla="*/ 64 w 128"/>
                <a:gd name="T5" fmla="*/ 34 h 60"/>
                <a:gd name="T6" fmla="*/ 113 w 128"/>
                <a:gd name="T7" fmla="*/ 0 h 60"/>
                <a:gd name="T8" fmla="*/ 113 w 128"/>
                <a:gd name="T9" fmla="*/ 30 h 60"/>
                <a:gd name="T10" fmla="*/ 49 w 128"/>
                <a:gd name="T11" fmla="*/ 56 h 60"/>
                <a:gd name="T12" fmla="*/ 0 w 128"/>
                <a:gd name="T13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0">
                  <a:moveTo>
                    <a:pt x="0" y="45"/>
                  </a:moveTo>
                  <a:cubicBezTo>
                    <a:pt x="5" y="38"/>
                    <a:pt x="15" y="33"/>
                    <a:pt x="30" y="30"/>
                  </a:cubicBezTo>
                  <a:cubicBezTo>
                    <a:pt x="30" y="30"/>
                    <a:pt x="45" y="47"/>
                    <a:pt x="64" y="34"/>
                  </a:cubicBezTo>
                  <a:cubicBezTo>
                    <a:pt x="83" y="21"/>
                    <a:pt x="113" y="0"/>
                    <a:pt x="113" y="0"/>
                  </a:cubicBezTo>
                  <a:cubicBezTo>
                    <a:pt x="113" y="0"/>
                    <a:pt x="128" y="13"/>
                    <a:pt x="113" y="30"/>
                  </a:cubicBezTo>
                  <a:cubicBezTo>
                    <a:pt x="113" y="30"/>
                    <a:pt x="98" y="21"/>
                    <a:pt x="49" y="56"/>
                  </a:cubicBezTo>
                  <a:cubicBezTo>
                    <a:pt x="49" y="56"/>
                    <a:pt x="30" y="60"/>
                    <a:pt x="0" y="45"/>
                  </a:cubicBezTo>
                  <a:close/>
                </a:path>
              </a:pathLst>
            </a:custGeom>
            <a:solidFill>
              <a:srgbClr val="7E5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1" name="Freeform 255">
              <a:extLst>
                <a:ext uri="{FF2B5EF4-FFF2-40B4-BE49-F238E27FC236}">
                  <a16:creationId xmlns:a16="http://schemas.microsoft.com/office/drawing/2014/main" id="{1A971AD0-8D25-4C29-92AE-8E870F8FE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2013" y="7677150"/>
              <a:ext cx="25400" cy="84138"/>
            </a:xfrm>
            <a:custGeom>
              <a:avLst/>
              <a:gdLst>
                <a:gd name="T0" fmla="*/ 0 w 9"/>
                <a:gd name="T1" fmla="*/ 2 h 29"/>
                <a:gd name="T2" fmla="*/ 1 w 9"/>
                <a:gd name="T3" fmla="*/ 29 h 29"/>
                <a:gd name="T4" fmla="*/ 5 w 9"/>
                <a:gd name="T5" fmla="*/ 29 h 29"/>
                <a:gd name="T6" fmla="*/ 9 w 9"/>
                <a:gd name="T7" fmla="*/ 3 h 29"/>
                <a:gd name="T8" fmla="*/ 0 w 9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0" y="2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1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7E5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2" name="Freeform 256">
              <a:extLst>
                <a:ext uri="{FF2B5EF4-FFF2-40B4-BE49-F238E27FC236}">
                  <a16:creationId xmlns:a16="http://schemas.microsoft.com/office/drawing/2014/main" id="{607A1490-8EA4-4641-B838-AC7FC6956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75" y="7564438"/>
              <a:ext cx="225425" cy="209550"/>
            </a:xfrm>
            <a:custGeom>
              <a:avLst/>
              <a:gdLst>
                <a:gd name="T0" fmla="*/ 54 w 78"/>
                <a:gd name="T1" fmla="*/ 1 h 72"/>
                <a:gd name="T2" fmla="*/ 53 w 78"/>
                <a:gd name="T3" fmla="*/ 14 h 72"/>
                <a:gd name="T4" fmla="*/ 0 w 78"/>
                <a:gd name="T5" fmla="*/ 59 h 72"/>
                <a:gd name="T6" fmla="*/ 10 w 78"/>
                <a:gd name="T7" fmla="*/ 67 h 72"/>
                <a:gd name="T8" fmla="*/ 78 w 78"/>
                <a:gd name="T9" fmla="*/ 22 h 72"/>
                <a:gd name="T10" fmla="*/ 71 w 78"/>
                <a:gd name="T11" fmla="*/ 0 h 72"/>
                <a:gd name="T12" fmla="*/ 54 w 78"/>
                <a:gd name="T13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2">
                  <a:moveTo>
                    <a:pt x="54" y="1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40" y="72"/>
                    <a:pt x="78" y="22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EE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3" name="Freeform 257">
              <a:extLst>
                <a:ext uri="{FF2B5EF4-FFF2-40B4-BE49-F238E27FC236}">
                  <a16:creationId xmlns:a16="http://schemas.microsoft.com/office/drawing/2014/main" id="{92F7B5A5-6242-4CB0-9B35-07469DA21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0913" y="7616825"/>
              <a:ext cx="358775" cy="200025"/>
            </a:xfrm>
            <a:custGeom>
              <a:avLst/>
              <a:gdLst>
                <a:gd name="T0" fmla="*/ 0 w 124"/>
                <a:gd name="T1" fmla="*/ 58 h 69"/>
                <a:gd name="T2" fmla="*/ 28 w 124"/>
                <a:gd name="T3" fmla="*/ 39 h 69"/>
                <a:gd name="T4" fmla="*/ 62 w 124"/>
                <a:gd name="T5" fmla="*/ 39 h 69"/>
                <a:gd name="T6" fmla="*/ 107 w 124"/>
                <a:gd name="T7" fmla="*/ 0 h 69"/>
                <a:gd name="T8" fmla="*/ 111 w 124"/>
                <a:gd name="T9" fmla="*/ 29 h 69"/>
                <a:gd name="T10" fmla="*/ 50 w 124"/>
                <a:gd name="T11" fmla="*/ 62 h 69"/>
                <a:gd name="T12" fmla="*/ 0 w 124"/>
                <a:gd name="T1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69">
                  <a:moveTo>
                    <a:pt x="0" y="58"/>
                  </a:moveTo>
                  <a:cubicBezTo>
                    <a:pt x="4" y="50"/>
                    <a:pt x="13" y="44"/>
                    <a:pt x="28" y="39"/>
                  </a:cubicBezTo>
                  <a:cubicBezTo>
                    <a:pt x="28" y="39"/>
                    <a:pt x="45" y="54"/>
                    <a:pt x="62" y="39"/>
                  </a:cubicBezTo>
                  <a:cubicBezTo>
                    <a:pt x="80" y="24"/>
                    <a:pt x="107" y="0"/>
                    <a:pt x="107" y="0"/>
                  </a:cubicBezTo>
                  <a:cubicBezTo>
                    <a:pt x="107" y="0"/>
                    <a:pt x="124" y="11"/>
                    <a:pt x="111" y="29"/>
                  </a:cubicBezTo>
                  <a:cubicBezTo>
                    <a:pt x="111" y="29"/>
                    <a:pt x="95" y="23"/>
                    <a:pt x="50" y="62"/>
                  </a:cubicBezTo>
                  <a:cubicBezTo>
                    <a:pt x="50" y="62"/>
                    <a:pt x="31" y="69"/>
                    <a:pt x="0" y="58"/>
                  </a:cubicBezTo>
                  <a:close/>
                </a:path>
              </a:pathLst>
            </a:custGeom>
            <a:solidFill>
              <a:srgbClr val="7E5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4" name="Freeform 258">
              <a:extLst>
                <a:ext uri="{FF2B5EF4-FFF2-40B4-BE49-F238E27FC236}">
                  <a16:creationId xmlns:a16="http://schemas.microsoft.com/office/drawing/2014/main" id="{D42EEF4D-3960-4654-89CF-94B1E13E2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3013" y="7694613"/>
              <a:ext cx="28575" cy="84138"/>
            </a:xfrm>
            <a:custGeom>
              <a:avLst/>
              <a:gdLst>
                <a:gd name="T0" fmla="*/ 0 w 10"/>
                <a:gd name="T1" fmla="*/ 3 h 29"/>
                <a:gd name="T2" fmla="*/ 4 w 10"/>
                <a:gd name="T3" fmla="*/ 29 h 29"/>
                <a:gd name="T4" fmla="*/ 9 w 10"/>
                <a:gd name="T5" fmla="*/ 28 h 29"/>
                <a:gd name="T6" fmla="*/ 10 w 10"/>
                <a:gd name="T7" fmla="*/ 2 h 29"/>
                <a:gd name="T8" fmla="*/ 0 w 10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0" y="3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6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7E5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5" name="Freeform 259">
              <a:extLst>
                <a:ext uri="{FF2B5EF4-FFF2-40B4-BE49-F238E27FC236}">
                  <a16:creationId xmlns:a16="http://schemas.microsoft.com/office/drawing/2014/main" id="{41E91FA3-9AD5-4A5F-86C3-67A5087A9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9138" y="5026025"/>
              <a:ext cx="590550" cy="2530475"/>
            </a:xfrm>
            <a:custGeom>
              <a:avLst/>
              <a:gdLst>
                <a:gd name="T0" fmla="*/ 36 w 204"/>
                <a:gd name="T1" fmla="*/ 0 h 875"/>
                <a:gd name="T2" fmla="*/ 5 w 204"/>
                <a:gd name="T3" fmla="*/ 404 h 875"/>
                <a:gd name="T4" fmla="*/ 6 w 204"/>
                <a:gd name="T5" fmla="*/ 429 h 875"/>
                <a:gd name="T6" fmla="*/ 27 w 204"/>
                <a:gd name="T7" fmla="*/ 529 h 875"/>
                <a:gd name="T8" fmla="*/ 30 w 204"/>
                <a:gd name="T9" fmla="*/ 871 h 875"/>
                <a:gd name="T10" fmla="*/ 55 w 204"/>
                <a:gd name="T11" fmla="*/ 871 h 875"/>
                <a:gd name="T12" fmla="*/ 115 w 204"/>
                <a:gd name="T13" fmla="*/ 584 h 875"/>
                <a:gd name="T14" fmla="*/ 115 w 204"/>
                <a:gd name="T15" fmla="*/ 566 h 875"/>
                <a:gd name="T16" fmla="*/ 101 w 204"/>
                <a:gd name="T17" fmla="*/ 412 h 875"/>
                <a:gd name="T18" fmla="*/ 104 w 204"/>
                <a:gd name="T19" fmla="*/ 401 h 875"/>
                <a:gd name="T20" fmla="*/ 204 w 204"/>
                <a:gd name="T21" fmla="*/ 92 h 875"/>
                <a:gd name="T22" fmla="*/ 169 w 204"/>
                <a:gd name="T23" fmla="*/ 13 h 875"/>
                <a:gd name="T24" fmla="*/ 36 w 204"/>
                <a:gd name="T25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875">
                  <a:moveTo>
                    <a:pt x="36" y="0"/>
                  </a:moveTo>
                  <a:cubicBezTo>
                    <a:pt x="16" y="134"/>
                    <a:pt x="0" y="269"/>
                    <a:pt x="5" y="404"/>
                  </a:cubicBezTo>
                  <a:cubicBezTo>
                    <a:pt x="5" y="419"/>
                    <a:pt x="3" y="411"/>
                    <a:pt x="6" y="429"/>
                  </a:cubicBezTo>
                  <a:cubicBezTo>
                    <a:pt x="13" y="477"/>
                    <a:pt x="19" y="455"/>
                    <a:pt x="27" y="529"/>
                  </a:cubicBezTo>
                  <a:cubicBezTo>
                    <a:pt x="36" y="602"/>
                    <a:pt x="36" y="778"/>
                    <a:pt x="30" y="871"/>
                  </a:cubicBezTo>
                  <a:cubicBezTo>
                    <a:pt x="38" y="875"/>
                    <a:pt x="47" y="871"/>
                    <a:pt x="55" y="871"/>
                  </a:cubicBezTo>
                  <a:cubicBezTo>
                    <a:pt x="67" y="775"/>
                    <a:pt x="105" y="680"/>
                    <a:pt x="115" y="584"/>
                  </a:cubicBezTo>
                  <a:cubicBezTo>
                    <a:pt x="116" y="577"/>
                    <a:pt x="116" y="571"/>
                    <a:pt x="115" y="566"/>
                  </a:cubicBezTo>
                  <a:cubicBezTo>
                    <a:pt x="104" y="514"/>
                    <a:pt x="100" y="464"/>
                    <a:pt x="101" y="412"/>
                  </a:cubicBezTo>
                  <a:cubicBezTo>
                    <a:pt x="101" y="407"/>
                    <a:pt x="102" y="404"/>
                    <a:pt x="104" y="401"/>
                  </a:cubicBezTo>
                  <a:cubicBezTo>
                    <a:pt x="150" y="301"/>
                    <a:pt x="187" y="201"/>
                    <a:pt x="204" y="92"/>
                  </a:cubicBezTo>
                  <a:cubicBezTo>
                    <a:pt x="198" y="62"/>
                    <a:pt x="187" y="37"/>
                    <a:pt x="169" y="13"/>
                  </a:cubicBezTo>
                  <a:cubicBezTo>
                    <a:pt x="124" y="9"/>
                    <a:pt x="80" y="4"/>
                    <a:pt x="36" y="0"/>
                  </a:cubicBezTo>
                  <a:close/>
                </a:path>
              </a:pathLst>
            </a:custGeom>
            <a:solidFill>
              <a:srgbClr val="EA5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6" name="Freeform 260">
              <a:extLst>
                <a:ext uri="{FF2B5EF4-FFF2-40B4-BE49-F238E27FC236}">
                  <a16:creationId xmlns:a16="http://schemas.microsoft.com/office/drawing/2014/main" id="{CE0567F2-2B93-43F7-9D60-01DCC3E6A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4388" y="5032375"/>
              <a:ext cx="531813" cy="2546350"/>
            </a:xfrm>
            <a:custGeom>
              <a:avLst/>
              <a:gdLst>
                <a:gd name="T0" fmla="*/ 0 w 184"/>
                <a:gd name="T1" fmla="*/ 10 h 881"/>
                <a:gd name="T2" fmla="*/ 37 w 184"/>
                <a:gd name="T3" fmla="*/ 438 h 881"/>
                <a:gd name="T4" fmla="*/ 41 w 184"/>
                <a:gd name="T5" fmla="*/ 463 h 881"/>
                <a:gd name="T6" fmla="*/ 74 w 184"/>
                <a:gd name="T7" fmla="*/ 547 h 881"/>
                <a:gd name="T8" fmla="*/ 127 w 184"/>
                <a:gd name="T9" fmla="*/ 881 h 881"/>
                <a:gd name="T10" fmla="*/ 148 w 184"/>
                <a:gd name="T11" fmla="*/ 881 h 881"/>
                <a:gd name="T12" fmla="*/ 169 w 184"/>
                <a:gd name="T13" fmla="*/ 598 h 881"/>
                <a:gd name="T14" fmla="*/ 167 w 184"/>
                <a:gd name="T15" fmla="*/ 581 h 881"/>
                <a:gd name="T16" fmla="*/ 133 w 184"/>
                <a:gd name="T17" fmla="*/ 431 h 881"/>
                <a:gd name="T18" fmla="*/ 134 w 184"/>
                <a:gd name="T19" fmla="*/ 419 h 881"/>
                <a:gd name="T20" fmla="*/ 180 w 184"/>
                <a:gd name="T21" fmla="*/ 74 h 881"/>
                <a:gd name="T22" fmla="*/ 132 w 184"/>
                <a:gd name="T23" fmla="*/ 0 h 881"/>
                <a:gd name="T24" fmla="*/ 0 w 184"/>
                <a:gd name="T25" fmla="*/ 1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881">
                  <a:moveTo>
                    <a:pt x="0" y="10"/>
                  </a:moveTo>
                  <a:cubicBezTo>
                    <a:pt x="2" y="158"/>
                    <a:pt x="12" y="302"/>
                    <a:pt x="37" y="438"/>
                  </a:cubicBezTo>
                  <a:cubicBezTo>
                    <a:pt x="37" y="447"/>
                    <a:pt x="38" y="455"/>
                    <a:pt x="41" y="463"/>
                  </a:cubicBezTo>
                  <a:cubicBezTo>
                    <a:pt x="74" y="547"/>
                    <a:pt x="74" y="547"/>
                    <a:pt x="74" y="547"/>
                  </a:cubicBezTo>
                  <a:cubicBezTo>
                    <a:pt x="97" y="642"/>
                    <a:pt x="126" y="757"/>
                    <a:pt x="127" y="881"/>
                  </a:cubicBezTo>
                  <a:cubicBezTo>
                    <a:pt x="148" y="881"/>
                    <a:pt x="148" y="881"/>
                    <a:pt x="148" y="881"/>
                  </a:cubicBezTo>
                  <a:cubicBezTo>
                    <a:pt x="161" y="774"/>
                    <a:pt x="169" y="677"/>
                    <a:pt x="169" y="598"/>
                  </a:cubicBezTo>
                  <a:cubicBezTo>
                    <a:pt x="169" y="592"/>
                    <a:pt x="168" y="586"/>
                    <a:pt x="167" y="581"/>
                  </a:cubicBezTo>
                  <a:cubicBezTo>
                    <a:pt x="147" y="525"/>
                    <a:pt x="138" y="475"/>
                    <a:pt x="133" y="431"/>
                  </a:cubicBezTo>
                  <a:cubicBezTo>
                    <a:pt x="133" y="427"/>
                    <a:pt x="133" y="423"/>
                    <a:pt x="134" y="419"/>
                  </a:cubicBezTo>
                  <a:cubicBezTo>
                    <a:pt x="167" y="301"/>
                    <a:pt x="184" y="185"/>
                    <a:pt x="180" y="74"/>
                  </a:cubicBezTo>
                  <a:cubicBezTo>
                    <a:pt x="170" y="43"/>
                    <a:pt x="153" y="19"/>
                    <a:pt x="132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47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7" name="Freeform 261">
              <a:extLst>
                <a:ext uri="{FF2B5EF4-FFF2-40B4-BE49-F238E27FC236}">
                  <a16:creationId xmlns:a16="http://schemas.microsoft.com/office/drawing/2014/main" id="{14DC6156-B7CC-41D6-B51C-0778FC9D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3088" y="3875088"/>
              <a:ext cx="684213" cy="1238250"/>
            </a:xfrm>
            <a:custGeom>
              <a:avLst/>
              <a:gdLst>
                <a:gd name="T0" fmla="*/ 66 w 237"/>
                <a:gd name="T1" fmla="*/ 46 h 428"/>
                <a:gd name="T2" fmla="*/ 9 w 237"/>
                <a:gd name="T3" fmla="*/ 148 h 428"/>
                <a:gd name="T4" fmla="*/ 15 w 237"/>
                <a:gd name="T5" fmla="*/ 220 h 428"/>
                <a:gd name="T6" fmla="*/ 82 w 237"/>
                <a:gd name="T7" fmla="*/ 414 h 428"/>
                <a:gd name="T8" fmla="*/ 225 w 237"/>
                <a:gd name="T9" fmla="*/ 403 h 428"/>
                <a:gd name="T10" fmla="*/ 190 w 237"/>
                <a:gd name="T11" fmla="*/ 22 h 428"/>
                <a:gd name="T12" fmla="*/ 66 w 237"/>
                <a:gd name="T13" fmla="*/ 4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428">
                  <a:moveTo>
                    <a:pt x="66" y="46"/>
                  </a:moveTo>
                  <a:cubicBezTo>
                    <a:pt x="56" y="79"/>
                    <a:pt x="39" y="112"/>
                    <a:pt x="9" y="148"/>
                  </a:cubicBezTo>
                  <a:cubicBezTo>
                    <a:pt x="0" y="172"/>
                    <a:pt x="2" y="198"/>
                    <a:pt x="15" y="220"/>
                  </a:cubicBezTo>
                  <a:cubicBezTo>
                    <a:pt x="60" y="296"/>
                    <a:pt x="90" y="360"/>
                    <a:pt x="82" y="414"/>
                  </a:cubicBezTo>
                  <a:cubicBezTo>
                    <a:pt x="129" y="428"/>
                    <a:pt x="176" y="425"/>
                    <a:pt x="225" y="403"/>
                  </a:cubicBezTo>
                  <a:cubicBezTo>
                    <a:pt x="237" y="251"/>
                    <a:pt x="229" y="119"/>
                    <a:pt x="190" y="22"/>
                  </a:cubicBezTo>
                  <a:cubicBezTo>
                    <a:pt x="150" y="0"/>
                    <a:pt x="109" y="2"/>
                    <a:pt x="66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8" name="Freeform 262">
              <a:extLst>
                <a:ext uri="{FF2B5EF4-FFF2-40B4-BE49-F238E27FC236}">
                  <a16:creationId xmlns:a16="http://schemas.microsoft.com/office/drawing/2014/main" id="{8E8B2825-CDF4-4530-B90E-B854D0827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6813" y="3835400"/>
              <a:ext cx="1236663" cy="950913"/>
            </a:xfrm>
            <a:custGeom>
              <a:avLst/>
              <a:gdLst>
                <a:gd name="T0" fmla="*/ 352 w 428"/>
                <a:gd name="T1" fmla="*/ 86 h 329"/>
                <a:gd name="T2" fmla="*/ 408 w 428"/>
                <a:gd name="T3" fmla="*/ 94 h 329"/>
                <a:gd name="T4" fmla="*/ 425 w 428"/>
                <a:gd name="T5" fmla="*/ 146 h 329"/>
                <a:gd name="T6" fmla="*/ 378 w 428"/>
                <a:gd name="T7" fmla="*/ 228 h 329"/>
                <a:gd name="T8" fmla="*/ 247 w 428"/>
                <a:gd name="T9" fmla="*/ 320 h 329"/>
                <a:gd name="T10" fmla="*/ 207 w 428"/>
                <a:gd name="T11" fmla="*/ 315 h 329"/>
                <a:gd name="T12" fmla="*/ 95 w 428"/>
                <a:gd name="T13" fmla="*/ 56 h 329"/>
                <a:gd name="T14" fmla="*/ 36 w 428"/>
                <a:gd name="T15" fmla="*/ 64 h 329"/>
                <a:gd name="T16" fmla="*/ 39 w 428"/>
                <a:gd name="T17" fmla="*/ 6 h 329"/>
                <a:gd name="T18" fmla="*/ 82 w 428"/>
                <a:gd name="T19" fmla="*/ 2 h 329"/>
                <a:gd name="T20" fmla="*/ 141 w 428"/>
                <a:gd name="T21" fmla="*/ 68 h 329"/>
                <a:gd name="T22" fmla="*/ 229 w 428"/>
                <a:gd name="T23" fmla="*/ 248 h 329"/>
                <a:gd name="T24" fmla="*/ 352 w 428"/>
                <a:gd name="T25" fmla="*/ 8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329">
                  <a:moveTo>
                    <a:pt x="352" y="86"/>
                  </a:moveTo>
                  <a:cubicBezTo>
                    <a:pt x="380" y="73"/>
                    <a:pt x="386" y="86"/>
                    <a:pt x="408" y="94"/>
                  </a:cubicBezTo>
                  <a:cubicBezTo>
                    <a:pt x="420" y="112"/>
                    <a:pt x="428" y="121"/>
                    <a:pt x="425" y="146"/>
                  </a:cubicBezTo>
                  <a:cubicBezTo>
                    <a:pt x="420" y="179"/>
                    <a:pt x="408" y="201"/>
                    <a:pt x="378" y="228"/>
                  </a:cubicBezTo>
                  <a:cubicBezTo>
                    <a:pt x="345" y="257"/>
                    <a:pt x="286" y="300"/>
                    <a:pt x="247" y="320"/>
                  </a:cubicBezTo>
                  <a:cubicBezTo>
                    <a:pt x="228" y="329"/>
                    <a:pt x="215" y="322"/>
                    <a:pt x="207" y="315"/>
                  </a:cubicBezTo>
                  <a:cubicBezTo>
                    <a:pt x="147" y="274"/>
                    <a:pt x="134" y="103"/>
                    <a:pt x="95" y="56"/>
                  </a:cubicBezTo>
                  <a:cubicBezTo>
                    <a:pt x="77" y="52"/>
                    <a:pt x="55" y="60"/>
                    <a:pt x="36" y="64"/>
                  </a:cubicBezTo>
                  <a:cubicBezTo>
                    <a:pt x="0" y="56"/>
                    <a:pt x="5" y="20"/>
                    <a:pt x="39" y="6"/>
                  </a:cubicBezTo>
                  <a:cubicBezTo>
                    <a:pt x="42" y="4"/>
                    <a:pt x="75" y="0"/>
                    <a:pt x="82" y="2"/>
                  </a:cubicBezTo>
                  <a:cubicBezTo>
                    <a:pt x="115" y="12"/>
                    <a:pt x="131" y="33"/>
                    <a:pt x="141" y="68"/>
                  </a:cubicBezTo>
                  <a:cubicBezTo>
                    <a:pt x="172" y="155"/>
                    <a:pt x="207" y="261"/>
                    <a:pt x="229" y="248"/>
                  </a:cubicBezTo>
                  <a:cubicBezTo>
                    <a:pt x="276" y="221"/>
                    <a:pt x="310" y="105"/>
                    <a:pt x="352" y="86"/>
                  </a:cubicBez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9" name="Freeform 263">
              <a:extLst>
                <a:ext uri="{FF2B5EF4-FFF2-40B4-BE49-F238E27FC236}">
                  <a16:creationId xmlns:a16="http://schemas.microsoft.com/office/drawing/2014/main" id="{3B33E484-B3CA-4C73-AA76-D380A28E2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3888" y="3224213"/>
              <a:ext cx="379413" cy="590550"/>
            </a:xfrm>
            <a:custGeom>
              <a:avLst/>
              <a:gdLst>
                <a:gd name="T0" fmla="*/ 12 w 131"/>
                <a:gd name="T1" fmla="*/ 22 h 204"/>
                <a:gd name="T2" fmla="*/ 12 w 131"/>
                <a:gd name="T3" fmla="*/ 158 h 204"/>
                <a:gd name="T4" fmla="*/ 54 w 131"/>
                <a:gd name="T5" fmla="*/ 204 h 204"/>
                <a:gd name="T6" fmla="*/ 126 w 131"/>
                <a:gd name="T7" fmla="*/ 128 h 204"/>
                <a:gd name="T8" fmla="*/ 121 w 131"/>
                <a:gd name="T9" fmla="*/ 0 h 204"/>
                <a:gd name="T10" fmla="*/ 12 w 131"/>
                <a:gd name="T11" fmla="*/ 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204">
                  <a:moveTo>
                    <a:pt x="12" y="22"/>
                  </a:moveTo>
                  <a:cubicBezTo>
                    <a:pt x="0" y="58"/>
                    <a:pt x="1" y="105"/>
                    <a:pt x="12" y="158"/>
                  </a:cubicBezTo>
                  <a:cubicBezTo>
                    <a:pt x="23" y="179"/>
                    <a:pt x="33" y="189"/>
                    <a:pt x="54" y="204"/>
                  </a:cubicBezTo>
                  <a:cubicBezTo>
                    <a:pt x="85" y="190"/>
                    <a:pt x="115" y="170"/>
                    <a:pt x="126" y="128"/>
                  </a:cubicBezTo>
                  <a:cubicBezTo>
                    <a:pt x="131" y="82"/>
                    <a:pt x="131" y="38"/>
                    <a:pt x="121" y="0"/>
                  </a:cubicBezTo>
                  <a:lnTo>
                    <a:pt x="12" y="22"/>
                  </a:ln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0" name="Freeform 264">
              <a:extLst>
                <a:ext uri="{FF2B5EF4-FFF2-40B4-BE49-F238E27FC236}">
                  <a16:creationId xmlns:a16="http://schemas.microsoft.com/office/drawing/2014/main" id="{37D81939-B2EE-45D3-A573-E70C33C55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9125" y="3068638"/>
              <a:ext cx="1123950" cy="1474788"/>
            </a:xfrm>
            <a:custGeom>
              <a:avLst/>
              <a:gdLst>
                <a:gd name="T0" fmla="*/ 357 w 389"/>
                <a:gd name="T1" fmla="*/ 301 h 510"/>
                <a:gd name="T2" fmla="*/ 374 w 389"/>
                <a:gd name="T3" fmla="*/ 248 h 510"/>
                <a:gd name="T4" fmla="*/ 285 w 389"/>
                <a:gd name="T5" fmla="*/ 159 h 510"/>
                <a:gd name="T6" fmla="*/ 272 w 389"/>
                <a:gd name="T7" fmla="*/ 160 h 510"/>
                <a:gd name="T8" fmla="*/ 272 w 389"/>
                <a:gd name="T9" fmla="*/ 152 h 510"/>
                <a:gd name="T10" fmla="*/ 183 w 389"/>
                <a:gd name="T11" fmla="*/ 63 h 510"/>
                <a:gd name="T12" fmla="*/ 160 w 389"/>
                <a:gd name="T13" fmla="*/ 66 h 510"/>
                <a:gd name="T14" fmla="*/ 81 w 389"/>
                <a:gd name="T15" fmla="*/ 0 h 510"/>
                <a:gd name="T16" fmla="*/ 0 w 389"/>
                <a:gd name="T17" fmla="*/ 81 h 510"/>
                <a:gd name="T18" fmla="*/ 81 w 389"/>
                <a:gd name="T19" fmla="*/ 162 h 510"/>
                <a:gd name="T20" fmla="*/ 94 w 389"/>
                <a:gd name="T21" fmla="*/ 161 h 510"/>
                <a:gd name="T22" fmla="*/ 112 w 389"/>
                <a:gd name="T23" fmla="*/ 206 h 510"/>
                <a:gd name="T24" fmla="*/ 89 w 389"/>
                <a:gd name="T25" fmla="*/ 266 h 510"/>
                <a:gd name="T26" fmla="*/ 143 w 389"/>
                <a:gd name="T27" fmla="*/ 348 h 510"/>
                <a:gd name="T28" fmla="*/ 137 w 389"/>
                <a:gd name="T29" fmla="*/ 384 h 510"/>
                <a:gd name="T30" fmla="*/ 263 w 389"/>
                <a:gd name="T31" fmla="*/ 510 h 510"/>
                <a:gd name="T32" fmla="*/ 389 w 389"/>
                <a:gd name="T33" fmla="*/ 384 h 510"/>
                <a:gd name="T34" fmla="*/ 357 w 389"/>
                <a:gd name="T35" fmla="*/ 301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9" h="510">
                  <a:moveTo>
                    <a:pt x="357" y="301"/>
                  </a:moveTo>
                  <a:cubicBezTo>
                    <a:pt x="368" y="286"/>
                    <a:pt x="374" y="268"/>
                    <a:pt x="374" y="248"/>
                  </a:cubicBezTo>
                  <a:cubicBezTo>
                    <a:pt x="374" y="199"/>
                    <a:pt x="334" y="159"/>
                    <a:pt x="285" y="159"/>
                  </a:cubicBezTo>
                  <a:cubicBezTo>
                    <a:pt x="280" y="159"/>
                    <a:pt x="273" y="164"/>
                    <a:pt x="272" y="160"/>
                  </a:cubicBezTo>
                  <a:cubicBezTo>
                    <a:pt x="270" y="156"/>
                    <a:pt x="272" y="155"/>
                    <a:pt x="272" y="152"/>
                  </a:cubicBezTo>
                  <a:cubicBezTo>
                    <a:pt x="272" y="103"/>
                    <a:pt x="232" y="63"/>
                    <a:pt x="183" y="63"/>
                  </a:cubicBezTo>
                  <a:cubicBezTo>
                    <a:pt x="175" y="63"/>
                    <a:pt x="167" y="64"/>
                    <a:pt x="160" y="66"/>
                  </a:cubicBezTo>
                  <a:cubicBezTo>
                    <a:pt x="153" y="29"/>
                    <a:pt x="120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126"/>
                    <a:pt x="36" y="162"/>
                    <a:pt x="81" y="162"/>
                  </a:cubicBezTo>
                  <a:cubicBezTo>
                    <a:pt x="85" y="162"/>
                    <a:pt x="90" y="161"/>
                    <a:pt x="94" y="161"/>
                  </a:cubicBezTo>
                  <a:cubicBezTo>
                    <a:pt x="96" y="178"/>
                    <a:pt x="112" y="194"/>
                    <a:pt x="112" y="206"/>
                  </a:cubicBezTo>
                  <a:cubicBezTo>
                    <a:pt x="113" y="218"/>
                    <a:pt x="89" y="243"/>
                    <a:pt x="89" y="266"/>
                  </a:cubicBezTo>
                  <a:cubicBezTo>
                    <a:pt x="89" y="303"/>
                    <a:pt x="142" y="333"/>
                    <a:pt x="143" y="348"/>
                  </a:cubicBezTo>
                  <a:cubicBezTo>
                    <a:pt x="143" y="362"/>
                    <a:pt x="137" y="371"/>
                    <a:pt x="137" y="384"/>
                  </a:cubicBezTo>
                  <a:cubicBezTo>
                    <a:pt x="137" y="454"/>
                    <a:pt x="194" y="510"/>
                    <a:pt x="263" y="510"/>
                  </a:cubicBezTo>
                  <a:cubicBezTo>
                    <a:pt x="332" y="510"/>
                    <a:pt x="389" y="454"/>
                    <a:pt x="389" y="384"/>
                  </a:cubicBezTo>
                  <a:cubicBezTo>
                    <a:pt x="389" y="352"/>
                    <a:pt x="377" y="323"/>
                    <a:pt x="357" y="301"/>
                  </a:cubicBezTo>
                  <a:close/>
                </a:path>
              </a:pathLst>
            </a:custGeom>
            <a:solidFill>
              <a:srgbClr val="303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8EB7B68-B57B-4199-A937-8E9B49EB877E}"/>
              </a:ext>
            </a:extLst>
          </p:cNvPr>
          <p:cNvSpPr>
            <a:spLocks/>
          </p:cNvSpPr>
          <p:nvPr/>
        </p:nvSpPr>
        <p:spPr bwMode="auto">
          <a:xfrm>
            <a:off x="0" y="447"/>
            <a:ext cx="7277967" cy="6857107"/>
          </a:xfrm>
          <a:custGeom>
            <a:avLst/>
            <a:gdLst>
              <a:gd name="connsiteX0" fmla="*/ 6290878 w 14557829"/>
              <a:gd name="connsiteY0" fmla="*/ 1974298 h 13716000"/>
              <a:gd name="connsiteX1" fmla="*/ 4511539 w 14557829"/>
              <a:gd name="connsiteY1" fmla="*/ 2703779 h 13716000"/>
              <a:gd name="connsiteX2" fmla="*/ 3920226 w 14557829"/>
              <a:gd name="connsiteY2" fmla="*/ 2936133 h 13716000"/>
              <a:gd name="connsiteX3" fmla="*/ 3806824 w 14557829"/>
              <a:gd name="connsiteY3" fmla="*/ 2936133 h 13716000"/>
              <a:gd name="connsiteX4" fmla="*/ 1970784 w 14557829"/>
              <a:gd name="connsiteY4" fmla="*/ 4862503 h 13716000"/>
              <a:gd name="connsiteX5" fmla="*/ 2057186 w 14557829"/>
              <a:gd name="connsiteY5" fmla="*/ 5413666 h 13716000"/>
              <a:gd name="connsiteX6" fmla="*/ 1870882 w 14557829"/>
              <a:gd name="connsiteY6" fmla="*/ 6399817 h 13716000"/>
              <a:gd name="connsiteX7" fmla="*/ 1430772 w 14557829"/>
              <a:gd name="connsiteY7" fmla="*/ 7637233 h 13716000"/>
              <a:gd name="connsiteX8" fmla="*/ 3412616 w 14557829"/>
              <a:gd name="connsiteY8" fmla="*/ 8896262 h 13716000"/>
              <a:gd name="connsiteX9" fmla="*/ 3431516 w 14557829"/>
              <a:gd name="connsiteY9" fmla="*/ 8896262 h 13716000"/>
              <a:gd name="connsiteX10" fmla="*/ 3958028 w 14557829"/>
              <a:gd name="connsiteY10" fmla="*/ 9201564 h 13716000"/>
              <a:gd name="connsiteX11" fmla="*/ 5318857 w 14557829"/>
              <a:gd name="connsiteY11" fmla="*/ 10774001 h 13716000"/>
              <a:gd name="connsiteX12" fmla="*/ 7200799 w 14557829"/>
              <a:gd name="connsiteY12" fmla="*/ 10147188 h 13716000"/>
              <a:gd name="connsiteX13" fmla="*/ 8793832 w 14557829"/>
              <a:gd name="connsiteY13" fmla="*/ 10041818 h 13716000"/>
              <a:gd name="connsiteX14" fmla="*/ 9933257 w 14557829"/>
              <a:gd name="connsiteY14" fmla="*/ 10892879 h 13716000"/>
              <a:gd name="connsiteX15" fmla="*/ 13027525 w 14557829"/>
              <a:gd name="connsiteY15" fmla="*/ 9450128 h 13716000"/>
              <a:gd name="connsiteX16" fmla="*/ 13103126 w 14557829"/>
              <a:gd name="connsiteY16" fmla="*/ 8180291 h 13716000"/>
              <a:gd name="connsiteX17" fmla="*/ 12549614 w 14557829"/>
              <a:gd name="connsiteY17" fmla="*/ 6016164 h 13716000"/>
              <a:gd name="connsiteX18" fmla="*/ 10767575 w 14557829"/>
              <a:gd name="connsiteY18" fmla="*/ 3360312 h 13716000"/>
              <a:gd name="connsiteX19" fmla="*/ 10632572 w 14557829"/>
              <a:gd name="connsiteY19" fmla="*/ 3363014 h 13716000"/>
              <a:gd name="connsiteX20" fmla="*/ 10243764 w 14557829"/>
              <a:gd name="connsiteY20" fmla="*/ 3209012 h 13716000"/>
              <a:gd name="connsiteX21" fmla="*/ 8907235 w 14557829"/>
              <a:gd name="connsiteY21" fmla="*/ 2655147 h 13716000"/>
              <a:gd name="connsiteX22" fmla="*/ 8488726 w 14557829"/>
              <a:gd name="connsiteY22" fmla="*/ 2701078 h 13716000"/>
              <a:gd name="connsiteX23" fmla="*/ 7916314 w 14557829"/>
              <a:gd name="connsiteY23" fmla="*/ 2563287 h 13716000"/>
              <a:gd name="connsiteX24" fmla="*/ 6290878 w 14557829"/>
              <a:gd name="connsiteY24" fmla="*/ 1974298 h 13716000"/>
              <a:gd name="connsiteX25" fmla="*/ 0 w 14557829"/>
              <a:gd name="connsiteY25" fmla="*/ 0 h 13716000"/>
              <a:gd name="connsiteX26" fmla="*/ 14557829 w 14557829"/>
              <a:gd name="connsiteY26" fmla="*/ 0 h 13716000"/>
              <a:gd name="connsiteX27" fmla="*/ 14557829 w 14557829"/>
              <a:gd name="connsiteY27" fmla="*/ 13716000 h 13716000"/>
              <a:gd name="connsiteX28" fmla="*/ 0 w 14557829"/>
              <a:gd name="connsiteY2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557829" h="13716000">
                <a:moveTo>
                  <a:pt x="6290878" y="1974298"/>
                </a:moveTo>
                <a:cubicBezTo>
                  <a:pt x="5599663" y="1974298"/>
                  <a:pt x="4970550" y="2252582"/>
                  <a:pt x="4511539" y="2703779"/>
                </a:cubicBezTo>
                <a:cubicBezTo>
                  <a:pt x="4354936" y="2857781"/>
                  <a:pt x="4141632" y="2941536"/>
                  <a:pt x="3920226" y="2936133"/>
                </a:cubicBezTo>
                <a:cubicBezTo>
                  <a:pt x="3882426" y="2936133"/>
                  <a:pt x="3844625" y="2936133"/>
                  <a:pt x="3806824" y="2936133"/>
                </a:cubicBezTo>
                <a:cubicBezTo>
                  <a:pt x="2770002" y="2971256"/>
                  <a:pt x="1957284" y="3825019"/>
                  <a:pt x="1970784" y="4862503"/>
                </a:cubicBezTo>
                <a:cubicBezTo>
                  <a:pt x="1970784" y="5054329"/>
                  <a:pt x="2003185" y="5238050"/>
                  <a:pt x="2057186" y="5413666"/>
                </a:cubicBezTo>
                <a:cubicBezTo>
                  <a:pt x="2162488" y="5754091"/>
                  <a:pt x="2100387" y="6126937"/>
                  <a:pt x="1870882" y="6399817"/>
                </a:cubicBezTo>
                <a:cubicBezTo>
                  <a:pt x="1592776" y="6734838"/>
                  <a:pt x="1425372" y="7167123"/>
                  <a:pt x="1430772" y="7637233"/>
                </a:cubicBezTo>
                <a:cubicBezTo>
                  <a:pt x="1441573" y="8685524"/>
                  <a:pt x="2364993" y="8896262"/>
                  <a:pt x="3412616" y="8896262"/>
                </a:cubicBezTo>
                <a:cubicBezTo>
                  <a:pt x="3418016" y="8896262"/>
                  <a:pt x="3426116" y="8896262"/>
                  <a:pt x="3431516" y="8896262"/>
                </a:cubicBezTo>
                <a:cubicBezTo>
                  <a:pt x="3650221" y="8893561"/>
                  <a:pt x="3850025" y="9012440"/>
                  <a:pt x="3958028" y="9201564"/>
                </a:cubicBezTo>
                <a:cubicBezTo>
                  <a:pt x="4392737" y="9974274"/>
                  <a:pt x="4422437" y="10463296"/>
                  <a:pt x="5318857" y="10774001"/>
                </a:cubicBezTo>
                <a:cubicBezTo>
                  <a:pt x="6379980" y="11144145"/>
                  <a:pt x="6925393" y="10452489"/>
                  <a:pt x="7200799" y="10147188"/>
                </a:cubicBezTo>
                <a:cubicBezTo>
                  <a:pt x="7649008" y="9650060"/>
                  <a:pt x="8248421" y="9709499"/>
                  <a:pt x="8793832" y="10041818"/>
                </a:cubicBezTo>
                <a:cubicBezTo>
                  <a:pt x="9088139" y="10220136"/>
                  <a:pt x="9350044" y="10665930"/>
                  <a:pt x="9933257" y="10892879"/>
                </a:cubicBezTo>
                <a:cubicBezTo>
                  <a:pt x="11177984" y="11379200"/>
                  <a:pt x="12652216" y="10663228"/>
                  <a:pt x="13027525" y="9450128"/>
                </a:cubicBezTo>
                <a:cubicBezTo>
                  <a:pt x="13097726" y="9225880"/>
                  <a:pt x="12957323" y="8364012"/>
                  <a:pt x="13103126" y="8180291"/>
                </a:cubicBezTo>
                <a:cubicBezTo>
                  <a:pt x="13502735" y="7672356"/>
                  <a:pt x="12549614" y="6713223"/>
                  <a:pt x="12549614" y="6016164"/>
                </a:cubicBezTo>
                <a:cubicBezTo>
                  <a:pt x="12549614" y="4373480"/>
                  <a:pt x="12144605" y="3870949"/>
                  <a:pt x="10767575" y="3360312"/>
                </a:cubicBezTo>
                <a:cubicBezTo>
                  <a:pt x="10724374" y="3344102"/>
                  <a:pt x="10678473" y="3360312"/>
                  <a:pt x="10632572" y="3363014"/>
                </a:cubicBezTo>
                <a:cubicBezTo>
                  <a:pt x="10486769" y="3368418"/>
                  <a:pt x="10346366" y="3314382"/>
                  <a:pt x="10243764" y="3209012"/>
                </a:cubicBezTo>
                <a:cubicBezTo>
                  <a:pt x="9903557" y="2865886"/>
                  <a:pt x="9431046" y="2655147"/>
                  <a:pt x="8907235" y="2655147"/>
                </a:cubicBezTo>
                <a:cubicBezTo>
                  <a:pt x="8764132" y="2655147"/>
                  <a:pt x="8623729" y="2671358"/>
                  <a:pt x="8488726" y="2701078"/>
                </a:cubicBezTo>
                <a:cubicBezTo>
                  <a:pt x="8286222" y="2747008"/>
                  <a:pt x="8075617" y="2695674"/>
                  <a:pt x="7916314" y="2563287"/>
                </a:cubicBezTo>
                <a:cubicBezTo>
                  <a:pt x="7476204" y="2195844"/>
                  <a:pt x="6909192" y="1974298"/>
                  <a:pt x="6290878" y="1974298"/>
                </a:cubicBezTo>
                <a:close/>
                <a:moveTo>
                  <a:pt x="0" y="0"/>
                </a:moveTo>
                <a:lnTo>
                  <a:pt x="14557829" y="0"/>
                </a:lnTo>
                <a:lnTo>
                  <a:pt x="1455782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165100" dir="10320000" sx="99000" sy="99000" algn="tl" rotWithShape="0">
              <a:srgbClr val="8FBAF9">
                <a:alpha val="40000"/>
              </a:srgb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283147"/>
              </a:solidFill>
              <a:latin typeface="Calibri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7CFEF0-3E20-464B-9166-87E8E1F6EE59}"/>
              </a:ext>
            </a:extLst>
          </p:cNvPr>
          <p:cNvGrpSpPr/>
          <p:nvPr/>
        </p:nvGrpSpPr>
        <p:grpSpPr>
          <a:xfrm>
            <a:off x="462825" y="2014596"/>
            <a:ext cx="848585" cy="1818670"/>
            <a:chOff x="2324100" y="2536825"/>
            <a:chExt cx="2095501" cy="4491038"/>
          </a:xfrm>
        </p:grpSpPr>
        <p:sp>
          <p:nvSpPr>
            <p:cNvPr id="42" name="Freeform 265">
              <a:extLst>
                <a:ext uri="{FF2B5EF4-FFF2-40B4-BE49-F238E27FC236}">
                  <a16:creationId xmlns:a16="http://schemas.microsoft.com/office/drawing/2014/main" id="{DE3F12FC-D47F-4251-A83C-67508DCF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100" y="2536825"/>
              <a:ext cx="2003425" cy="4021138"/>
            </a:xfrm>
            <a:custGeom>
              <a:avLst/>
              <a:gdLst>
                <a:gd name="T0" fmla="*/ 452 w 693"/>
                <a:gd name="T1" fmla="*/ 665 h 1391"/>
                <a:gd name="T2" fmla="*/ 505 w 693"/>
                <a:gd name="T3" fmla="*/ 485 h 1391"/>
                <a:gd name="T4" fmla="*/ 407 w 693"/>
                <a:gd name="T5" fmla="*/ 278 h 1391"/>
                <a:gd name="T6" fmla="*/ 459 w 693"/>
                <a:gd name="T7" fmla="*/ 167 h 1391"/>
                <a:gd name="T8" fmla="*/ 322 w 693"/>
                <a:gd name="T9" fmla="*/ 6 h 1391"/>
                <a:gd name="T10" fmla="*/ 161 w 693"/>
                <a:gd name="T11" fmla="*/ 143 h 1391"/>
                <a:gd name="T12" fmla="*/ 179 w 693"/>
                <a:gd name="T13" fmla="*/ 227 h 1391"/>
                <a:gd name="T14" fmla="*/ 25 w 693"/>
                <a:gd name="T15" fmla="*/ 444 h 1391"/>
                <a:gd name="T16" fmla="*/ 121 w 693"/>
                <a:gd name="T17" fmla="*/ 705 h 1391"/>
                <a:gd name="T18" fmla="*/ 1 w 693"/>
                <a:gd name="T19" fmla="*/ 975 h 1391"/>
                <a:gd name="T20" fmla="*/ 389 w 693"/>
                <a:gd name="T21" fmla="*/ 1361 h 1391"/>
                <a:gd name="T22" fmla="*/ 663 w 693"/>
                <a:gd name="T23" fmla="*/ 928 h 1391"/>
                <a:gd name="T24" fmla="*/ 452 w 693"/>
                <a:gd name="T25" fmla="*/ 665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1391">
                  <a:moveTo>
                    <a:pt x="452" y="665"/>
                  </a:moveTo>
                  <a:cubicBezTo>
                    <a:pt x="444" y="570"/>
                    <a:pt x="505" y="597"/>
                    <a:pt x="505" y="485"/>
                  </a:cubicBezTo>
                  <a:cubicBezTo>
                    <a:pt x="504" y="386"/>
                    <a:pt x="409" y="332"/>
                    <a:pt x="407" y="278"/>
                  </a:cubicBezTo>
                  <a:cubicBezTo>
                    <a:pt x="406" y="225"/>
                    <a:pt x="457" y="198"/>
                    <a:pt x="459" y="167"/>
                  </a:cubicBezTo>
                  <a:cubicBezTo>
                    <a:pt x="466" y="85"/>
                    <a:pt x="404" y="13"/>
                    <a:pt x="322" y="6"/>
                  </a:cubicBezTo>
                  <a:cubicBezTo>
                    <a:pt x="240" y="0"/>
                    <a:pt x="167" y="61"/>
                    <a:pt x="161" y="143"/>
                  </a:cubicBezTo>
                  <a:cubicBezTo>
                    <a:pt x="158" y="174"/>
                    <a:pt x="177" y="180"/>
                    <a:pt x="179" y="227"/>
                  </a:cubicBezTo>
                  <a:cubicBezTo>
                    <a:pt x="180" y="274"/>
                    <a:pt x="11" y="347"/>
                    <a:pt x="25" y="444"/>
                  </a:cubicBezTo>
                  <a:cubicBezTo>
                    <a:pt x="40" y="542"/>
                    <a:pt x="127" y="587"/>
                    <a:pt x="121" y="705"/>
                  </a:cubicBezTo>
                  <a:cubicBezTo>
                    <a:pt x="117" y="792"/>
                    <a:pt x="0" y="830"/>
                    <a:pt x="1" y="975"/>
                  </a:cubicBezTo>
                  <a:cubicBezTo>
                    <a:pt x="3" y="1211"/>
                    <a:pt x="173" y="1391"/>
                    <a:pt x="389" y="1361"/>
                  </a:cubicBezTo>
                  <a:cubicBezTo>
                    <a:pt x="605" y="1331"/>
                    <a:pt x="693" y="1144"/>
                    <a:pt x="663" y="928"/>
                  </a:cubicBezTo>
                  <a:cubicBezTo>
                    <a:pt x="643" y="785"/>
                    <a:pt x="461" y="759"/>
                    <a:pt x="452" y="6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3" name="Freeform 266">
              <a:extLst>
                <a:ext uri="{FF2B5EF4-FFF2-40B4-BE49-F238E27FC236}">
                  <a16:creationId xmlns:a16="http://schemas.microsoft.com/office/drawing/2014/main" id="{42CEC6F6-910D-48E8-AAD2-8A831973E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450" y="2959100"/>
              <a:ext cx="298450" cy="3128963"/>
            </a:xfrm>
            <a:custGeom>
              <a:avLst/>
              <a:gdLst>
                <a:gd name="T0" fmla="*/ 32 w 103"/>
                <a:gd name="T1" fmla="*/ 0 h 1082"/>
                <a:gd name="T2" fmla="*/ 18 w 103"/>
                <a:gd name="T3" fmla="*/ 136 h 1082"/>
                <a:gd name="T4" fmla="*/ 10 w 103"/>
                <a:gd name="T5" fmla="*/ 272 h 1082"/>
                <a:gd name="T6" fmla="*/ 6 w 103"/>
                <a:gd name="T7" fmla="*/ 409 h 1082"/>
                <a:gd name="T8" fmla="*/ 9 w 103"/>
                <a:gd name="T9" fmla="*/ 546 h 1082"/>
                <a:gd name="T10" fmla="*/ 18 w 103"/>
                <a:gd name="T11" fmla="*/ 682 h 1082"/>
                <a:gd name="T12" fmla="*/ 36 w 103"/>
                <a:gd name="T13" fmla="*/ 817 h 1082"/>
                <a:gd name="T14" fmla="*/ 63 w 103"/>
                <a:gd name="T15" fmla="*/ 951 h 1082"/>
                <a:gd name="T16" fmla="*/ 103 w 103"/>
                <a:gd name="T17" fmla="*/ 1082 h 1082"/>
                <a:gd name="T18" fmla="*/ 60 w 103"/>
                <a:gd name="T19" fmla="*/ 952 h 1082"/>
                <a:gd name="T20" fmla="*/ 31 w 103"/>
                <a:gd name="T21" fmla="*/ 818 h 1082"/>
                <a:gd name="T22" fmla="*/ 13 w 103"/>
                <a:gd name="T23" fmla="*/ 683 h 1082"/>
                <a:gd name="T24" fmla="*/ 3 w 103"/>
                <a:gd name="T25" fmla="*/ 546 h 1082"/>
                <a:gd name="T26" fmla="*/ 5 w 103"/>
                <a:gd name="T27" fmla="*/ 272 h 1082"/>
                <a:gd name="T28" fmla="*/ 32 w 103"/>
                <a:gd name="T29" fmla="*/ 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082">
                  <a:moveTo>
                    <a:pt x="32" y="0"/>
                  </a:moveTo>
                  <a:cubicBezTo>
                    <a:pt x="26" y="45"/>
                    <a:pt x="22" y="91"/>
                    <a:pt x="18" y="136"/>
                  </a:cubicBezTo>
                  <a:cubicBezTo>
                    <a:pt x="14" y="181"/>
                    <a:pt x="11" y="227"/>
                    <a:pt x="10" y="272"/>
                  </a:cubicBezTo>
                  <a:cubicBezTo>
                    <a:pt x="8" y="318"/>
                    <a:pt x="6" y="364"/>
                    <a:pt x="6" y="409"/>
                  </a:cubicBezTo>
                  <a:cubicBezTo>
                    <a:pt x="6" y="455"/>
                    <a:pt x="7" y="500"/>
                    <a:pt x="9" y="546"/>
                  </a:cubicBezTo>
                  <a:cubicBezTo>
                    <a:pt x="11" y="591"/>
                    <a:pt x="14" y="637"/>
                    <a:pt x="18" y="682"/>
                  </a:cubicBezTo>
                  <a:cubicBezTo>
                    <a:pt x="23" y="727"/>
                    <a:pt x="29" y="772"/>
                    <a:pt x="36" y="817"/>
                  </a:cubicBezTo>
                  <a:cubicBezTo>
                    <a:pt x="43" y="862"/>
                    <a:pt x="52" y="907"/>
                    <a:pt x="63" y="951"/>
                  </a:cubicBezTo>
                  <a:cubicBezTo>
                    <a:pt x="74" y="996"/>
                    <a:pt x="87" y="1039"/>
                    <a:pt x="103" y="1082"/>
                  </a:cubicBezTo>
                  <a:cubicBezTo>
                    <a:pt x="86" y="1040"/>
                    <a:pt x="72" y="996"/>
                    <a:pt x="60" y="952"/>
                  </a:cubicBezTo>
                  <a:cubicBezTo>
                    <a:pt x="49" y="908"/>
                    <a:pt x="39" y="863"/>
                    <a:pt x="31" y="818"/>
                  </a:cubicBezTo>
                  <a:cubicBezTo>
                    <a:pt x="24" y="773"/>
                    <a:pt x="18" y="728"/>
                    <a:pt x="13" y="683"/>
                  </a:cubicBezTo>
                  <a:cubicBezTo>
                    <a:pt x="9" y="637"/>
                    <a:pt x="6" y="592"/>
                    <a:pt x="3" y="546"/>
                  </a:cubicBezTo>
                  <a:cubicBezTo>
                    <a:pt x="0" y="455"/>
                    <a:pt x="0" y="363"/>
                    <a:pt x="5" y="272"/>
                  </a:cubicBezTo>
                  <a:cubicBezTo>
                    <a:pt x="10" y="181"/>
                    <a:pt x="18" y="9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4" name="Freeform 267">
              <a:extLst>
                <a:ext uri="{FF2B5EF4-FFF2-40B4-BE49-F238E27FC236}">
                  <a16:creationId xmlns:a16="http://schemas.microsoft.com/office/drawing/2014/main" id="{92CCA086-9A5A-4456-8215-50F2FAA39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3265488"/>
              <a:ext cx="309563" cy="296863"/>
            </a:xfrm>
            <a:custGeom>
              <a:avLst/>
              <a:gdLst>
                <a:gd name="T0" fmla="*/ 0 w 107"/>
                <a:gd name="T1" fmla="*/ 103 h 103"/>
                <a:gd name="T2" fmla="*/ 56 w 107"/>
                <a:gd name="T3" fmla="*/ 54 h 103"/>
                <a:gd name="T4" fmla="*/ 63 w 107"/>
                <a:gd name="T5" fmla="*/ 48 h 103"/>
                <a:gd name="T6" fmla="*/ 70 w 107"/>
                <a:gd name="T7" fmla="*/ 41 h 103"/>
                <a:gd name="T8" fmla="*/ 83 w 107"/>
                <a:gd name="T9" fmla="*/ 28 h 103"/>
                <a:gd name="T10" fmla="*/ 107 w 107"/>
                <a:gd name="T11" fmla="*/ 0 h 103"/>
                <a:gd name="T12" fmla="*/ 86 w 107"/>
                <a:gd name="T13" fmla="*/ 31 h 103"/>
                <a:gd name="T14" fmla="*/ 60 w 107"/>
                <a:gd name="T15" fmla="*/ 58 h 103"/>
                <a:gd name="T16" fmla="*/ 31 w 107"/>
                <a:gd name="T17" fmla="*/ 82 h 103"/>
                <a:gd name="T18" fmla="*/ 0 w 107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3">
                  <a:moveTo>
                    <a:pt x="0" y="103"/>
                  </a:moveTo>
                  <a:cubicBezTo>
                    <a:pt x="19" y="87"/>
                    <a:pt x="38" y="71"/>
                    <a:pt x="56" y="5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4" y="37"/>
                    <a:pt x="78" y="32"/>
                    <a:pt x="83" y="28"/>
                  </a:cubicBezTo>
                  <a:cubicBezTo>
                    <a:pt x="91" y="19"/>
                    <a:pt x="99" y="10"/>
                    <a:pt x="107" y="0"/>
                  </a:cubicBezTo>
                  <a:cubicBezTo>
                    <a:pt x="101" y="11"/>
                    <a:pt x="94" y="21"/>
                    <a:pt x="86" y="31"/>
                  </a:cubicBezTo>
                  <a:cubicBezTo>
                    <a:pt x="78" y="41"/>
                    <a:pt x="69" y="50"/>
                    <a:pt x="60" y="58"/>
                  </a:cubicBezTo>
                  <a:cubicBezTo>
                    <a:pt x="51" y="67"/>
                    <a:pt x="41" y="75"/>
                    <a:pt x="31" y="82"/>
                  </a:cubicBezTo>
                  <a:cubicBezTo>
                    <a:pt x="21" y="90"/>
                    <a:pt x="11" y="97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5" name="Freeform 268">
              <a:extLst>
                <a:ext uri="{FF2B5EF4-FFF2-40B4-BE49-F238E27FC236}">
                  <a16:creationId xmlns:a16="http://schemas.microsoft.com/office/drawing/2014/main" id="{7E124914-604D-4477-B621-21C22E044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3403600"/>
              <a:ext cx="309563" cy="298450"/>
            </a:xfrm>
            <a:custGeom>
              <a:avLst/>
              <a:gdLst>
                <a:gd name="T0" fmla="*/ 0 w 107"/>
                <a:gd name="T1" fmla="*/ 103 h 103"/>
                <a:gd name="T2" fmla="*/ 56 w 107"/>
                <a:gd name="T3" fmla="*/ 54 h 103"/>
                <a:gd name="T4" fmla="*/ 63 w 107"/>
                <a:gd name="T5" fmla="*/ 48 h 103"/>
                <a:gd name="T6" fmla="*/ 70 w 107"/>
                <a:gd name="T7" fmla="*/ 41 h 103"/>
                <a:gd name="T8" fmla="*/ 83 w 107"/>
                <a:gd name="T9" fmla="*/ 28 h 103"/>
                <a:gd name="T10" fmla="*/ 107 w 107"/>
                <a:gd name="T11" fmla="*/ 0 h 103"/>
                <a:gd name="T12" fmla="*/ 86 w 107"/>
                <a:gd name="T13" fmla="*/ 31 h 103"/>
                <a:gd name="T14" fmla="*/ 60 w 107"/>
                <a:gd name="T15" fmla="*/ 58 h 103"/>
                <a:gd name="T16" fmla="*/ 31 w 107"/>
                <a:gd name="T17" fmla="*/ 82 h 103"/>
                <a:gd name="T18" fmla="*/ 0 w 107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3">
                  <a:moveTo>
                    <a:pt x="0" y="103"/>
                  </a:moveTo>
                  <a:cubicBezTo>
                    <a:pt x="19" y="87"/>
                    <a:pt x="38" y="71"/>
                    <a:pt x="56" y="5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4" y="37"/>
                    <a:pt x="78" y="33"/>
                    <a:pt x="83" y="28"/>
                  </a:cubicBezTo>
                  <a:cubicBezTo>
                    <a:pt x="91" y="19"/>
                    <a:pt x="99" y="10"/>
                    <a:pt x="107" y="0"/>
                  </a:cubicBezTo>
                  <a:cubicBezTo>
                    <a:pt x="101" y="11"/>
                    <a:pt x="94" y="21"/>
                    <a:pt x="86" y="31"/>
                  </a:cubicBezTo>
                  <a:cubicBezTo>
                    <a:pt x="78" y="41"/>
                    <a:pt x="70" y="50"/>
                    <a:pt x="60" y="58"/>
                  </a:cubicBezTo>
                  <a:cubicBezTo>
                    <a:pt x="51" y="67"/>
                    <a:pt x="42" y="75"/>
                    <a:pt x="31" y="82"/>
                  </a:cubicBezTo>
                  <a:cubicBezTo>
                    <a:pt x="21" y="90"/>
                    <a:pt x="11" y="97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6" name="Freeform 269">
              <a:extLst>
                <a:ext uri="{FF2B5EF4-FFF2-40B4-BE49-F238E27FC236}">
                  <a16:creationId xmlns:a16="http://schemas.microsoft.com/office/drawing/2014/main" id="{A6AA6A08-5394-425E-8408-F4932B61C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913" y="4230688"/>
              <a:ext cx="312738" cy="298450"/>
            </a:xfrm>
            <a:custGeom>
              <a:avLst/>
              <a:gdLst>
                <a:gd name="T0" fmla="*/ 0 w 108"/>
                <a:gd name="T1" fmla="*/ 103 h 103"/>
                <a:gd name="T2" fmla="*/ 57 w 108"/>
                <a:gd name="T3" fmla="*/ 55 h 103"/>
                <a:gd name="T4" fmla="*/ 63 w 108"/>
                <a:gd name="T5" fmla="*/ 48 h 103"/>
                <a:gd name="T6" fmla="*/ 70 w 108"/>
                <a:gd name="T7" fmla="*/ 42 h 103"/>
                <a:gd name="T8" fmla="*/ 83 w 108"/>
                <a:gd name="T9" fmla="*/ 28 h 103"/>
                <a:gd name="T10" fmla="*/ 108 w 108"/>
                <a:gd name="T11" fmla="*/ 0 h 103"/>
                <a:gd name="T12" fmla="*/ 86 w 108"/>
                <a:gd name="T13" fmla="*/ 31 h 103"/>
                <a:gd name="T14" fmla="*/ 60 w 108"/>
                <a:gd name="T15" fmla="*/ 59 h 103"/>
                <a:gd name="T16" fmla="*/ 32 w 108"/>
                <a:gd name="T17" fmla="*/ 83 h 103"/>
                <a:gd name="T18" fmla="*/ 0 w 108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3">
                  <a:moveTo>
                    <a:pt x="0" y="103"/>
                  </a:moveTo>
                  <a:cubicBezTo>
                    <a:pt x="19" y="87"/>
                    <a:pt x="38" y="71"/>
                    <a:pt x="57" y="55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4" y="37"/>
                    <a:pt x="79" y="33"/>
                    <a:pt x="83" y="28"/>
                  </a:cubicBezTo>
                  <a:cubicBezTo>
                    <a:pt x="92" y="19"/>
                    <a:pt x="100" y="10"/>
                    <a:pt x="108" y="0"/>
                  </a:cubicBezTo>
                  <a:cubicBezTo>
                    <a:pt x="102" y="11"/>
                    <a:pt x="94" y="22"/>
                    <a:pt x="86" y="31"/>
                  </a:cubicBezTo>
                  <a:cubicBezTo>
                    <a:pt x="78" y="41"/>
                    <a:pt x="70" y="50"/>
                    <a:pt x="60" y="59"/>
                  </a:cubicBezTo>
                  <a:cubicBezTo>
                    <a:pt x="51" y="67"/>
                    <a:pt x="42" y="75"/>
                    <a:pt x="32" y="83"/>
                  </a:cubicBezTo>
                  <a:cubicBezTo>
                    <a:pt x="22" y="90"/>
                    <a:pt x="11" y="97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7" name="Freeform 270">
              <a:extLst>
                <a:ext uri="{FF2B5EF4-FFF2-40B4-BE49-F238E27FC236}">
                  <a16:creationId xmlns:a16="http://schemas.microsoft.com/office/drawing/2014/main" id="{F4B10A77-36AB-4D4A-900B-F332153E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4357688"/>
              <a:ext cx="309563" cy="298450"/>
            </a:xfrm>
            <a:custGeom>
              <a:avLst/>
              <a:gdLst>
                <a:gd name="T0" fmla="*/ 0 w 107"/>
                <a:gd name="T1" fmla="*/ 103 h 103"/>
                <a:gd name="T2" fmla="*/ 56 w 107"/>
                <a:gd name="T3" fmla="*/ 54 h 103"/>
                <a:gd name="T4" fmla="*/ 63 w 107"/>
                <a:gd name="T5" fmla="*/ 48 h 103"/>
                <a:gd name="T6" fmla="*/ 69 w 107"/>
                <a:gd name="T7" fmla="*/ 41 h 103"/>
                <a:gd name="T8" fmla="*/ 82 w 107"/>
                <a:gd name="T9" fmla="*/ 28 h 103"/>
                <a:gd name="T10" fmla="*/ 107 w 107"/>
                <a:gd name="T11" fmla="*/ 0 h 103"/>
                <a:gd name="T12" fmla="*/ 86 w 107"/>
                <a:gd name="T13" fmla="*/ 31 h 103"/>
                <a:gd name="T14" fmla="*/ 60 w 107"/>
                <a:gd name="T15" fmla="*/ 58 h 103"/>
                <a:gd name="T16" fmla="*/ 31 w 107"/>
                <a:gd name="T17" fmla="*/ 82 h 103"/>
                <a:gd name="T18" fmla="*/ 0 w 107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3">
                  <a:moveTo>
                    <a:pt x="0" y="103"/>
                  </a:moveTo>
                  <a:cubicBezTo>
                    <a:pt x="19" y="87"/>
                    <a:pt x="38" y="71"/>
                    <a:pt x="56" y="5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4" y="37"/>
                    <a:pt x="78" y="32"/>
                    <a:pt x="82" y="28"/>
                  </a:cubicBezTo>
                  <a:cubicBezTo>
                    <a:pt x="91" y="19"/>
                    <a:pt x="99" y="10"/>
                    <a:pt x="107" y="0"/>
                  </a:cubicBezTo>
                  <a:cubicBezTo>
                    <a:pt x="101" y="11"/>
                    <a:pt x="94" y="21"/>
                    <a:pt x="86" y="31"/>
                  </a:cubicBezTo>
                  <a:cubicBezTo>
                    <a:pt x="78" y="41"/>
                    <a:pt x="69" y="50"/>
                    <a:pt x="60" y="58"/>
                  </a:cubicBezTo>
                  <a:cubicBezTo>
                    <a:pt x="51" y="67"/>
                    <a:pt x="41" y="75"/>
                    <a:pt x="31" y="82"/>
                  </a:cubicBezTo>
                  <a:cubicBezTo>
                    <a:pt x="21" y="90"/>
                    <a:pt x="11" y="97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8" name="Freeform 271">
              <a:extLst>
                <a:ext uri="{FF2B5EF4-FFF2-40B4-BE49-F238E27FC236}">
                  <a16:creationId xmlns:a16="http://schemas.microsoft.com/office/drawing/2014/main" id="{D434D905-4E14-44ED-BC3C-9D7D12903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3770313"/>
              <a:ext cx="492125" cy="301625"/>
            </a:xfrm>
            <a:custGeom>
              <a:avLst/>
              <a:gdLst>
                <a:gd name="T0" fmla="*/ 0 w 170"/>
                <a:gd name="T1" fmla="*/ 0 h 104"/>
                <a:gd name="T2" fmla="*/ 39 w 170"/>
                <a:gd name="T3" fmla="*/ 31 h 104"/>
                <a:gd name="T4" fmla="*/ 81 w 170"/>
                <a:gd name="T5" fmla="*/ 59 h 104"/>
                <a:gd name="T6" fmla="*/ 102 w 170"/>
                <a:gd name="T7" fmla="*/ 72 h 104"/>
                <a:gd name="T8" fmla="*/ 113 w 170"/>
                <a:gd name="T9" fmla="*/ 78 h 104"/>
                <a:gd name="T10" fmla="*/ 119 w 170"/>
                <a:gd name="T11" fmla="*/ 81 h 104"/>
                <a:gd name="T12" fmla="*/ 124 w 170"/>
                <a:gd name="T13" fmla="*/ 84 h 104"/>
                <a:gd name="T14" fmla="*/ 135 w 170"/>
                <a:gd name="T15" fmla="*/ 89 h 104"/>
                <a:gd name="T16" fmla="*/ 147 w 170"/>
                <a:gd name="T17" fmla="*/ 94 h 104"/>
                <a:gd name="T18" fmla="*/ 153 w 170"/>
                <a:gd name="T19" fmla="*/ 97 h 104"/>
                <a:gd name="T20" fmla="*/ 158 w 170"/>
                <a:gd name="T21" fmla="*/ 99 h 104"/>
                <a:gd name="T22" fmla="*/ 170 w 170"/>
                <a:gd name="T23" fmla="*/ 104 h 104"/>
                <a:gd name="T24" fmla="*/ 122 w 170"/>
                <a:gd name="T25" fmla="*/ 88 h 104"/>
                <a:gd name="T26" fmla="*/ 116 w 170"/>
                <a:gd name="T27" fmla="*/ 85 h 104"/>
                <a:gd name="T28" fmla="*/ 111 w 170"/>
                <a:gd name="T29" fmla="*/ 83 h 104"/>
                <a:gd name="T30" fmla="*/ 99 w 170"/>
                <a:gd name="T31" fmla="*/ 77 h 104"/>
                <a:gd name="T32" fmla="*/ 78 w 170"/>
                <a:gd name="T33" fmla="*/ 64 h 104"/>
                <a:gd name="T34" fmla="*/ 37 w 170"/>
                <a:gd name="T35" fmla="*/ 35 h 104"/>
                <a:gd name="T36" fmla="*/ 0 w 170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104">
                  <a:moveTo>
                    <a:pt x="0" y="0"/>
                  </a:moveTo>
                  <a:cubicBezTo>
                    <a:pt x="13" y="11"/>
                    <a:pt x="26" y="21"/>
                    <a:pt x="39" y="31"/>
                  </a:cubicBezTo>
                  <a:cubicBezTo>
                    <a:pt x="53" y="41"/>
                    <a:pt x="66" y="51"/>
                    <a:pt x="81" y="59"/>
                  </a:cubicBezTo>
                  <a:cubicBezTo>
                    <a:pt x="88" y="64"/>
                    <a:pt x="95" y="68"/>
                    <a:pt x="102" y="72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9" y="95"/>
                    <a:pt x="151" y="96"/>
                    <a:pt x="153" y="97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62" y="101"/>
                    <a:pt x="166" y="102"/>
                    <a:pt x="170" y="104"/>
                  </a:cubicBezTo>
                  <a:cubicBezTo>
                    <a:pt x="154" y="100"/>
                    <a:pt x="138" y="95"/>
                    <a:pt x="122" y="88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2" y="73"/>
                    <a:pt x="85" y="69"/>
                    <a:pt x="78" y="64"/>
                  </a:cubicBezTo>
                  <a:cubicBezTo>
                    <a:pt x="63" y="55"/>
                    <a:pt x="50" y="46"/>
                    <a:pt x="37" y="35"/>
                  </a:cubicBezTo>
                  <a:cubicBezTo>
                    <a:pt x="24" y="24"/>
                    <a:pt x="11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9" name="Freeform 272">
              <a:extLst>
                <a:ext uri="{FF2B5EF4-FFF2-40B4-BE49-F238E27FC236}">
                  <a16:creationId xmlns:a16="http://schemas.microsoft.com/office/drawing/2014/main" id="{005A9E88-4A3C-4681-ABD0-7E053FD6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913" y="3748088"/>
              <a:ext cx="630238" cy="411163"/>
            </a:xfrm>
            <a:custGeom>
              <a:avLst/>
              <a:gdLst>
                <a:gd name="T0" fmla="*/ 0 w 218"/>
                <a:gd name="T1" fmla="*/ 0 h 142"/>
                <a:gd name="T2" fmla="*/ 25 w 218"/>
                <a:gd name="T3" fmla="*/ 21 h 142"/>
                <a:gd name="T4" fmla="*/ 38 w 218"/>
                <a:gd name="T5" fmla="*/ 31 h 142"/>
                <a:gd name="T6" fmla="*/ 51 w 218"/>
                <a:gd name="T7" fmla="*/ 41 h 142"/>
                <a:gd name="T8" fmla="*/ 64 w 218"/>
                <a:gd name="T9" fmla="*/ 51 h 142"/>
                <a:gd name="T10" fmla="*/ 77 w 218"/>
                <a:gd name="T11" fmla="*/ 60 h 142"/>
                <a:gd name="T12" fmla="*/ 90 w 218"/>
                <a:gd name="T13" fmla="*/ 70 h 142"/>
                <a:gd name="T14" fmla="*/ 104 w 218"/>
                <a:gd name="T15" fmla="*/ 79 h 142"/>
                <a:gd name="T16" fmla="*/ 117 w 218"/>
                <a:gd name="T17" fmla="*/ 88 h 142"/>
                <a:gd name="T18" fmla="*/ 124 w 218"/>
                <a:gd name="T19" fmla="*/ 93 h 142"/>
                <a:gd name="T20" fmla="*/ 131 w 218"/>
                <a:gd name="T21" fmla="*/ 97 h 142"/>
                <a:gd name="T22" fmla="*/ 145 w 218"/>
                <a:gd name="T23" fmla="*/ 106 h 142"/>
                <a:gd name="T24" fmla="*/ 159 w 218"/>
                <a:gd name="T25" fmla="*/ 114 h 142"/>
                <a:gd name="T26" fmla="*/ 218 w 218"/>
                <a:gd name="T27" fmla="*/ 142 h 142"/>
                <a:gd name="T28" fmla="*/ 157 w 218"/>
                <a:gd name="T29" fmla="*/ 118 h 142"/>
                <a:gd name="T30" fmla="*/ 101 w 218"/>
                <a:gd name="T31" fmla="*/ 84 h 142"/>
                <a:gd name="T32" fmla="*/ 48 w 218"/>
                <a:gd name="T33" fmla="*/ 44 h 142"/>
                <a:gd name="T34" fmla="*/ 0 w 218"/>
                <a:gd name="T3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42">
                  <a:moveTo>
                    <a:pt x="0" y="0"/>
                  </a:moveTo>
                  <a:cubicBezTo>
                    <a:pt x="8" y="7"/>
                    <a:pt x="17" y="14"/>
                    <a:pt x="25" y="21"/>
                  </a:cubicBezTo>
                  <a:cubicBezTo>
                    <a:pt x="30" y="24"/>
                    <a:pt x="34" y="28"/>
                    <a:pt x="38" y="31"/>
                  </a:cubicBezTo>
                  <a:cubicBezTo>
                    <a:pt x="42" y="34"/>
                    <a:pt x="47" y="38"/>
                    <a:pt x="51" y="41"/>
                  </a:cubicBezTo>
                  <a:cubicBezTo>
                    <a:pt x="55" y="44"/>
                    <a:pt x="60" y="47"/>
                    <a:pt x="64" y="51"/>
                  </a:cubicBezTo>
                  <a:cubicBezTo>
                    <a:pt x="68" y="54"/>
                    <a:pt x="73" y="57"/>
                    <a:pt x="77" y="6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8" y="82"/>
                    <a:pt x="113" y="85"/>
                    <a:pt x="117" y="88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36" y="100"/>
                    <a:pt x="140" y="103"/>
                    <a:pt x="145" y="106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78" y="125"/>
                    <a:pt x="197" y="134"/>
                    <a:pt x="218" y="142"/>
                  </a:cubicBezTo>
                  <a:cubicBezTo>
                    <a:pt x="197" y="136"/>
                    <a:pt x="176" y="128"/>
                    <a:pt x="157" y="118"/>
                  </a:cubicBezTo>
                  <a:cubicBezTo>
                    <a:pt x="137" y="108"/>
                    <a:pt x="119" y="96"/>
                    <a:pt x="101" y="84"/>
                  </a:cubicBezTo>
                  <a:cubicBezTo>
                    <a:pt x="83" y="72"/>
                    <a:pt x="65" y="58"/>
                    <a:pt x="48" y="44"/>
                  </a:cubicBezTo>
                  <a:cubicBezTo>
                    <a:pt x="31" y="30"/>
                    <a:pt x="15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0" name="Freeform 273">
              <a:extLst>
                <a:ext uri="{FF2B5EF4-FFF2-40B4-BE49-F238E27FC236}">
                  <a16:creationId xmlns:a16="http://schemas.microsoft.com/office/drawing/2014/main" id="{ADEC9A63-D770-46D7-BFEF-A00D2C109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850" y="4965700"/>
              <a:ext cx="576263" cy="328613"/>
            </a:xfrm>
            <a:custGeom>
              <a:avLst/>
              <a:gdLst>
                <a:gd name="T0" fmla="*/ 0 w 199"/>
                <a:gd name="T1" fmla="*/ 0 h 114"/>
                <a:gd name="T2" fmla="*/ 41 w 199"/>
                <a:gd name="T3" fmla="*/ 42 h 114"/>
                <a:gd name="T4" fmla="*/ 46 w 199"/>
                <a:gd name="T5" fmla="*/ 47 h 114"/>
                <a:gd name="T6" fmla="*/ 52 w 199"/>
                <a:gd name="T7" fmla="*/ 51 h 114"/>
                <a:gd name="T8" fmla="*/ 64 w 199"/>
                <a:gd name="T9" fmla="*/ 60 h 114"/>
                <a:gd name="T10" fmla="*/ 76 w 199"/>
                <a:gd name="T11" fmla="*/ 68 h 114"/>
                <a:gd name="T12" fmla="*/ 89 w 199"/>
                <a:gd name="T13" fmla="*/ 75 h 114"/>
                <a:gd name="T14" fmla="*/ 102 w 199"/>
                <a:gd name="T15" fmla="*/ 82 h 114"/>
                <a:gd name="T16" fmla="*/ 108 w 199"/>
                <a:gd name="T17" fmla="*/ 85 h 114"/>
                <a:gd name="T18" fmla="*/ 115 w 199"/>
                <a:gd name="T19" fmla="*/ 88 h 114"/>
                <a:gd name="T20" fmla="*/ 128 w 199"/>
                <a:gd name="T21" fmla="*/ 94 h 114"/>
                <a:gd name="T22" fmla="*/ 142 w 199"/>
                <a:gd name="T23" fmla="*/ 99 h 114"/>
                <a:gd name="T24" fmla="*/ 149 w 199"/>
                <a:gd name="T25" fmla="*/ 101 h 114"/>
                <a:gd name="T26" fmla="*/ 156 w 199"/>
                <a:gd name="T27" fmla="*/ 103 h 114"/>
                <a:gd name="T28" fmla="*/ 170 w 199"/>
                <a:gd name="T29" fmla="*/ 107 h 114"/>
                <a:gd name="T30" fmla="*/ 199 w 199"/>
                <a:gd name="T31" fmla="*/ 114 h 114"/>
                <a:gd name="T32" fmla="*/ 184 w 199"/>
                <a:gd name="T33" fmla="*/ 112 h 114"/>
                <a:gd name="T34" fmla="*/ 177 w 199"/>
                <a:gd name="T35" fmla="*/ 111 h 114"/>
                <a:gd name="T36" fmla="*/ 169 w 199"/>
                <a:gd name="T37" fmla="*/ 110 h 114"/>
                <a:gd name="T38" fmla="*/ 155 w 199"/>
                <a:gd name="T39" fmla="*/ 107 h 114"/>
                <a:gd name="T40" fmla="*/ 148 w 199"/>
                <a:gd name="T41" fmla="*/ 105 h 114"/>
                <a:gd name="T42" fmla="*/ 141 w 199"/>
                <a:gd name="T43" fmla="*/ 103 h 114"/>
                <a:gd name="T44" fmla="*/ 127 w 199"/>
                <a:gd name="T45" fmla="*/ 98 h 114"/>
                <a:gd name="T46" fmla="*/ 113 w 199"/>
                <a:gd name="T47" fmla="*/ 93 h 114"/>
                <a:gd name="T48" fmla="*/ 106 w 199"/>
                <a:gd name="T49" fmla="*/ 90 h 114"/>
                <a:gd name="T50" fmla="*/ 99 w 199"/>
                <a:gd name="T51" fmla="*/ 87 h 114"/>
                <a:gd name="T52" fmla="*/ 86 w 199"/>
                <a:gd name="T53" fmla="*/ 80 h 114"/>
                <a:gd name="T54" fmla="*/ 38 w 199"/>
                <a:gd name="T55" fmla="*/ 46 h 114"/>
                <a:gd name="T56" fmla="*/ 0 w 199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114">
                  <a:moveTo>
                    <a:pt x="0" y="0"/>
                  </a:moveTo>
                  <a:cubicBezTo>
                    <a:pt x="12" y="16"/>
                    <a:pt x="26" y="30"/>
                    <a:pt x="41" y="42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8" y="48"/>
                    <a:pt x="50" y="50"/>
                    <a:pt x="52" y="51"/>
                  </a:cubicBezTo>
                  <a:cubicBezTo>
                    <a:pt x="56" y="54"/>
                    <a:pt x="60" y="57"/>
                    <a:pt x="64" y="60"/>
                  </a:cubicBezTo>
                  <a:cubicBezTo>
                    <a:pt x="68" y="62"/>
                    <a:pt x="72" y="65"/>
                    <a:pt x="76" y="68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93" y="78"/>
                    <a:pt x="97" y="80"/>
                    <a:pt x="102" y="82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9" y="90"/>
                    <a:pt x="124" y="92"/>
                    <a:pt x="128" y="94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149" y="101"/>
                    <a:pt x="149" y="101"/>
                    <a:pt x="149" y="101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9" y="110"/>
                    <a:pt x="189" y="112"/>
                    <a:pt x="199" y="114"/>
                  </a:cubicBezTo>
                  <a:cubicBezTo>
                    <a:pt x="194" y="114"/>
                    <a:pt x="189" y="113"/>
                    <a:pt x="184" y="112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4" y="111"/>
                    <a:pt x="172" y="111"/>
                    <a:pt x="169" y="110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3" y="106"/>
                    <a:pt x="150" y="106"/>
                    <a:pt x="148" y="105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2" y="97"/>
                    <a:pt x="117" y="95"/>
                    <a:pt x="113" y="93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95" y="85"/>
                    <a:pt x="90" y="83"/>
                    <a:pt x="86" y="80"/>
                  </a:cubicBezTo>
                  <a:cubicBezTo>
                    <a:pt x="69" y="70"/>
                    <a:pt x="52" y="59"/>
                    <a:pt x="38" y="46"/>
                  </a:cubicBezTo>
                  <a:cubicBezTo>
                    <a:pt x="23" y="32"/>
                    <a:pt x="10" y="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1" name="Freeform 274">
              <a:extLst>
                <a:ext uri="{FF2B5EF4-FFF2-40B4-BE49-F238E27FC236}">
                  <a16:creationId xmlns:a16="http://schemas.microsoft.com/office/drawing/2014/main" id="{4D1E3458-4F2D-499A-8689-345FAEC02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850" y="5243513"/>
              <a:ext cx="615950" cy="265113"/>
            </a:xfrm>
            <a:custGeom>
              <a:avLst/>
              <a:gdLst>
                <a:gd name="T0" fmla="*/ 0 w 213"/>
                <a:gd name="T1" fmla="*/ 0 h 92"/>
                <a:gd name="T2" fmla="*/ 46 w 213"/>
                <a:gd name="T3" fmla="*/ 37 h 92"/>
                <a:gd name="T4" fmla="*/ 98 w 213"/>
                <a:gd name="T5" fmla="*/ 64 h 92"/>
                <a:gd name="T6" fmla="*/ 154 w 213"/>
                <a:gd name="T7" fmla="*/ 83 h 92"/>
                <a:gd name="T8" fmla="*/ 183 w 213"/>
                <a:gd name="T9" fmla="*/ 89 h 92"/>
                <a:gd name="T10" fmla="*/ 198 w 213"/>
                <a:gd name="T11" fmla="*/ 91 h 92"/>
                <a:gd name="T12" fmla="*/ 213 w 213"/>
                <a:gd name="T13" fmla="*/ 92 h 92"/>
                <a:gd name="T14" fmla="*/ 198 w 213"/>
                <a:gd name="T15" fmla="*/ 92 h 92"/>
                <a:gd name="T16" fmla="*/ 183 w 213"/>
                <a:gd name="T17" fmla="*/ 92 h 92"/>
                <a:gd name="T18" fmla="*/ 168 w 213"/>
                <a:gd name="T19" fmla="*/ 90 h 92"/>
                <a:gd name="T20" fmla="*/ 161 w 213"/>
                <a:gd name="T21" fmla="*/ 89 h 92"/>
                <a:gd name="T22" fmla="*/ 153 w 213"/>
                <a:gd name="T23" fmla="*/ 87 h 92"/>
                <a:gd name="T24" fmla="*/ 139 w 213"/>
                <a:gd name="T25" fmla="*/ 84 h 92"/>
                <a:gd name="T26" fmla="*/ 124 w 213"/>
                <a:gd name="T27" fmla="*/ 80 h 92"/>
                <a:gd name="T28" fmla="*/ 120 w 213"/>
                <a:gd name="T29" fmla="*/ 79 h 92"/>
                <a:gd name="T30" fmla="*/ 117 w 213"/>
                <a:gd name="T31" fmla="*/ 78 h 92"/>
                <a:gd name="T32" fmla="*/ 110 w 213"/>
                <a:gd name="T33" fmla="*/ 75 h 92"/>
                <a:gd name="T34" fmla="*/ 96 w 213"/>
                <a:gd name="T35" fmla="*/ 70 h 92"/>
                <a:gd name="T36" fmla="*/ 44 w 213"/>
                <a:gd name="T37" fmla="*/ 40 h 92"/>
                <a:gd name="T38" fmla="*/ 38 w 213"/>
                <a:gd name="T39" fmla="*/ 36 h 92"/>
                <a:gd name="T40" fmla="*/ 32 w 213"/>
                <a:gd name="T41" fmla="*/ 31 h 92"/>
                <a:gd name="T42" fmla="*/ 20 w 213"/>
                <a:gd name="T43" fmla="*/ 22 h 92"/>
                <a:gd name="T44" fmla="*/ 0 w 213"/>
                <a:gd name="T4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" h="92">
                  <a:moveTo>
                    <a:pt x="0" y="0"/>
                  </a:moveTo>
                  <a:cubicBezTo>
                    <a:pt x="14" y="14"/>
                    <a:pt x="30" y="26"/>
                    <a:pt x="46" y="37"/>
                  </a:cubicBezTo>
                  <a:cubicBezTo>
                    <a:pt x="63" y="47"/>
                    <a:pt x="80" y="57"/>
                    <a:pt x="98" y="64"/>
                  </a:cubicBezTo>
                  <a:cubicBezTo>
                    <a:pt x="116" y="72"/>
                    <a:pt x="135" y="79"/>
                    <a:pt x="154" y="83"/>
                  </a:cubicBezTo>
                  <a:cubicBezTo>
                    <a:pt x="164" y="86"/>
                    <a:pt x="173" y="87"/>
                    <a:pt x="183" y="89"/>
                  </a:cubicBezTo>
                  <a:cubicBezTo>
                    <a:pt x="188" y="90"/>
                    <a:pt x="193" y="90"/>
                    <a:pt x="198" y="91"/>
                  </a:cubicBezTo>
                  <a:cubicBezTo>
                    <a:pt x="203" y="91"/>
                    <a:pt x="208" y="92"/>
                    <a:pt x="213" y="92"/>
                  </a:cubicBezTo>
                  <a:cubicBezTo>
                    <a:pt x="208" y="92"/>
                    <a:pt x="203" y="92"/>
                    <a:pt x="198" y="92"/>
                  </a:cubicBezTo>
                  <a:cubicBezTo>
                    <a:pt x="193" y="92"/>
                    <a:pt x="188" y="92"/>
                    <a:pt x="183" y="92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5" y="90"/>
                    <a:pt x="163" y="89"/>
                    <a:pt x="161" y="89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48" y="86"/>
                    <a:pt x="143" y="86"/>
                    <a:pt x="139" y="84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5" y="74"/>
                    <a:pt x="100" y="72"/>
                    <a:pt x="96" y="70"/>
                  </a:cubicBezTo>
                  <a:cubicBezTo>
                    <a:pt x="77" y="62"/>
                    <a:pt x="60" y="52"/>
                    <a:pt x="44" y="40"/>
                  </a:cubicBezTo>
                  <a:cubicBezTo>
                    <a:pt x="42" y="39"/>
                    <a:pt x="40" y="38"/>
                    <a:pt x="38" y="36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28"/>
                    <a:pt x="24" y="25"/>
                    <a:pt x="20" y="22"/>
                  </a:cubicBezTo>
                  <a:cubicBezTo>
                    <a:pt x="13" y="15"/>
                    <a:pt x="6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2" name="Freeform 275">
              <a:extLst>
                <a:ext uri="{FF2B5EF4-FFF2-40B4-BE49-F238E27FC236}">
                  <a16:creationId xmlns:a16="http://schemas.microsoft.com/office/drawing/2014/main" id="{86DECF97-CC62-4CBD-9EFA-38FD0B128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4516438"/>
              <a:ext cx="1152525" cy="1995488"/>
            </a:xfrm>
            <a:custGeom>
              <a:avLst/>
              <a:gdLst>
                <a:gd name="T0" fmla="*/ 320 w 399"/>
                <a:gd name="T1" fmla="*/ 294 h 690"/>
                <a:gd name="T2" fmla="*/ 333 w 399"/>
                <a:gd name="T3" fmla="*/ 662 h 690"/>
                <a:gd name="T4" fmla="*/ 80 w 399"/>
                <a:gd name="T5" fmla="*/ 395 h 690"/>
                <a:gd name="T6" fmla="*/ 66 w 399"/>
                <a:gd name="T7" fmla="*/ 28 h 690"/>
                <a:gd name="T8" fmla="*/ 320 w 399"/>
                <a:gd name="T9" fmla="*/ 29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690">
                  <a:moveTo>
                    <a:pt x="320" y="294"/>
                  </a:moveTo>
                  <a:cubicBezTo>
                    <a:pt x="393" y="469"/>
                    <a:pt x="399" y="634"/>
                    <a:pt x="333" y="662"/>
                  </a:cubicBezTo>
                  <a:cubicBezTo>
                    <a:pt x="267" y="690"/>
                    <a:pt x="154" y="570"/>
                    <a:pt x="80" y="395"/>
                  </a:cubicBezTo>
                  <a:cubicBezTo>
                    <a:pt x="6" y="220"/>
                    <a:pt x="0" y="56"/>
                    <a:pt x="66" y="28"/>
                  </a:cubicBezTo>
                  <a:cubicBezTo>
                    <a:pt x="132" y="0"/>
                    <a:pt x="246" y="119"/>
                    <a:pt x="320" y="29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3" name="Freeform 276">
              <a:extLst>
                <a:ext uri="{FF2B5EF4-FFF2-40B4-BE49-F238E27FC236}">
                  <a16:creationId xmlns:a16="http://schemas.microsoft.com/office/drawing/2014/main" id="{DCC442AC-DE8B-4E1A-8713-D280A9E47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3900488"/>
              <a:ext cx="1306513" cy="2625725"/>
            </a:xfrm>
            <a:custGeom>
              <a:avLst/>
              <a:gdLst>
                <a:gd name="T0" fmla="*/ 389 w 452"/>
                <a:gd name="T1" fmla="*/ 497 h 908"/>
                <a:gd name="T2" fmla="*/ 111 w 452"/>
                <a:gd name="T3" fmla="*/ 884 h 908"/>
                <a:gd name="T4" fmla="*/ 63 w 452"/>
                <a:gd name="T5" fmla="*/ 411 h 908"/>
                <a:gd name="T6" fmla="*/ 340 w 452"/>
                <a:gd name="T7" fmla="*/ 24 h 908"/>
                <a:gd name="T8" fmla="*/ 389 w 452"/>
                <a:gd name="T9" fmla="*/ 49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908">
                  <a:moveTo>
                    <a:pt x="389" y="497"/>
                  </a:moveTo>
                  <a:cubicBezTo>
                    <a:pt x="325" y="735"/>
                    <a:pt x="201" y="908"/>
                    <a:pt x="111" y="884"/>
                  </a:cubicBezTo>
                  <a:cubicBezTo>
                    <a:pt x="22" y="860"/>
                    <a:pt x="0" y="648"/>
                    <a:pt x="63" y="411"/>
                  </a:cubicBezTo>
                  <a:cubicBezTo>
                    <a:pt x="126" y="173"/>
                    <a:pt x="251" y="0"/>
                    <a:pt x="340" y="24"/>
                  </a:cubicBezTo>
                  <a:cubicBezTo>
                    <a:pt x="430" y="48"/>
                    <a:pt x="452" y="260"/>
                    <a:pt x="389" y="49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4" name="Freeform 277">
              <a:extLst>
                <a:ext uri="{FF2B5EF4-FFF2-40B4-BE49-F238E27FC236}">
                  <a16:creationId xmlns:a16="http://schemas.microsoft.com/office/drawing/2014/main" id="{2AB5EEA5-8927-42CC-80FA-5C6BC29C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0" y="4097338"/>
              <a:ext cx="1179513" cy="2178050"/>
            </a:xfrm>
            <a:custGeom>
              <a:avLst/>
              <a:gdLst>
                <a:gd name="T0" fmla="*/ 0 w 408"/>
                <a:gd name="T1" fmla="*/ 239 h 753"/>
                <a:gd name="T2" fmla="*/ 58 w 408"/>
                <a:gd name="T3" fmla="*/ 365 h 753"/>
                <a:gd name="T4" fmla="*/ 116 w 408"/>
                <a:gd name="T5" fmla="*/ 491 h 753"/>
                <a:gd name="T6" fmla="*/ 173 w 408"/>
                <a:gd name="T7" fmla="*/ 617 h 753"/>
                <a:gd name="T8" fmla="*/ 230 w 408"/>
                <a:gd name="T9" fmla="*/ 743 h 753"/>
                <a:gd name="T10" fmla="*/ 225 w 408"/>
                <a:gd name="T11" fmla="*/ 744 h 753"/>
                <a:gd name="T12" fmla="*/ 247 w 408"/>
                <a:gd name="T13" fmla="*/ 651 h 753"/>
                <a:gd name="T14" fmla="*/ 270 w 408"/>
                <a:gd name="T15" fmla="*/ 558 h 753"/>
                <a:gd name="T16" fmla="*/ 315 w 408"/>
                <a:gd name="T17" fmla="*/ 371 h 753"/>
                <a:gd name="T18" fmla="*/ 361 w 408"/>
                <a:gd name="T19" fmla="*/ 185 h 753"/>
                <a:gd name="T20" fmla="*/ 408 w 408"/>
                <a:gd name="T21" fmla="*/ 0 h 753"/>
                <a:gd name="T22" fmla="*/ 364 w 408"/>
                <a:gd name="T23" fmla="*/ 186 h 753"/>
                <a:gd name="T24" fmla="*/ 320 w 408"/>
                <a:gd name="T25" fmla="*/ 373 h 753"/>
                <a:gd name="T26" fmla="*/ 275 w 408"/>
                <a:gd name="T27" fmla="*/ 559 h 753"/>
                <a:gd name="T28" fmla="*/ 253 w 408"/>
                <a:gd name="T29" fmla="*/ 652 h 753"/>
                <a:gd name="T30" fmla="*/ 230 w 408"/>
                <a:gd name="T31" fmla="*/ 745 h 753"/>
                <a:gd name="T32" fmla="*/ 228 w 408"/>
                <a:gd name="T33" fmla="*/ 753 h 753"/>
                <a:gd name="T34" fmla="*/ 225 w 408"/>
                <a:gd name="T35" fmla="*/ 745 h 753"/>
                <a:gd name="T36" fmla="*/ 168 w 408"/>
                <a:gd name="T37" fmla="*/ 619 h 753"/>
                <a:gd name="T38" fmla="*/ 112 w 408"/>
                <a:gd name="T39" fmla="*/ 492 h 753"/>
                <a:gd name="T40" fmla="*/ 56 w 408"/>
                <a:gd name="T41" fmla="*/ 366 h 753"/>
                <a:gd name="T42" fmla="*/ 0 w 408"/>
                <a:gd name="T43" fmla="*/ 239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8" h="753">
                  <a:moveTo>
                    <a:pt x="0" y="239"/>
                  </a:moveTo>
                  <a:cubicBezTo>
                    <a:pt x="58" y="365"/>
                    <a:pt x="58" y="365"/>
                    <a:pt x="58" y="365"/>
                  </a:cubicBezTo>
                  <a:cubicBezTo>
                    <a:pt x="77" y="407"/>
                    <a:pt x="96" y="449"/>
                    <a:pt x="116" y="491"/>
                  </a:cubicBezTo>
                  <a:cubicBezTo>
                    <a:pt x="173" y="617"/>
                    <a:pt x="173" y="617"/>
                    <a:pt x="173" y="617"/>
                  </a:cubicBezTo>
                  <a:cubicBezTo>
                    <a:pt x="230" y="743"/>
                    <a:pt x="230" y="743"/>
                    <a:pt x="230" y="743"/>
                  </a:cubicBezTo>
                  <a:cubicBezTo>
                    <a:pt x="225" y="744"/>
                    <a:pt x="225" y="744"/>
                    <a:pt x="225" y="744"/>
                  </a:cubicBezTo>
                  <a:cubicBezTo>
                    <a:pt x="247" y="651"/>
                    <a:pt x="247" y="651"/>
                    <a:pt x="247" y="651"/>
                  </a:cubicBezTo>
                  <a:cubicBezTo>
                    <a:pt x="270" y="558"/>
                    <a:pt x="270" y="558"/>
                    <a:pt x="270" y="558"/>
                  </a:cubicBezTo>
                  <a:cubicBezTo>
                    <a:pt x="315" y="371"/>
                    <a:pt x="315" y="371"/>
                    <a:pt x="315" y="371"/>
                  </a:cubicBezTo>
                  <a:cubicBezTo>
                    <a:pt x="361" y="185"/>
                    <a:pt x="361" y="185"/>
                    <a:pt x="361" y="185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20" y="373"/>
                    <a:pt x="320" y="373"/>
                    <a:pt x="320" y="373"/>
                  </a:cubicBezTo>
                  <a:cubicBezTo>
                    <a:pt x="275" y="559"/>
                    <a:pt x="275" y="559"/>
                    <a:pt x="275" y="559"/>
                  </a:cubicBezTo>
                  <a:cubicBezTo>
                    <a:pt x="253" y="652"/>
                    <a:pt x="253" y="652"/>
                    <a:pt x="253" y="652"/>
                  </a:cubicBezTo>
                  <a:cubicBezTo>
                    <a:pt x="230" y="745"/>
                    <a:pt x="230" y="745"/>
                    <a:pt x="230" y="745"/>
                  </a:cubicBezTo>
                  <a:cubicBezTo>
                    <a:pt x="228" y="753"/>
                    <a:pt x="228" y="753"/>
                    <a:pt x="228" y="753"/>
                  </a:cubicBezTo>
                  <a:cubicBezTo>
                    <a:pt x="225" y="745"/>
                    <a:pt x="225" y="745"/>
                    <a:pt x="225" y="745"/>
                  </a:cubicBezTo>
                  <a:cubicBezTo>
                    <a:pt x="168" y="619"/>
                    <a:pt x="168" y="619"/>
                    <a:pt x="168" y="619"/>
                  </a:cubicBezTo>
                  <a:cubicBezTo>
                    <a:pt x="112" y="492"/>
                    <a:pt x="112" y="492"/>
                    <a:pt x="112" y="492"/>
                  </a:cubicBezTo>
                  <a:cubicBezTo>
                    <a:pt x="93" y="450"/>
                    <a:pt x="75" y="408"/>
                    <a:pt x="56" y="366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5" name="Freeform 278">
              <a:extLst>
                <a:ext uri="{FF2B5EF4-FFF2-40B4-BE49-F238E27FC236}">
                  <a16:creationId xmlns:a16="http://schemas.microsoft.com/office/drawing/2014/main" id="{5ECB6646-1DFA-428B-A52B-F0B78D06C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5260975"/>
              <a:ext cx="204788" cy="503238"/>
            </a:xfrm>
            <a:custGeom>
              <a:avLst/>
              <a:gdLst>
                <a:gd name="T0" fmla="*/ 0 w 71"/>
                <a:gd name="T1" fmla="*/ 0 h 174"/>
                <a:gd name="T2" fmla="*/ 15 w 71"/>
                <a:gd name="T3" fmla="*/ 45 h 174"/>
                <a:gd name="T4" fmla="*/ 30 w 71"/>
                <a:gd name="T5" fmla="*/ 90 h 174"/>
                <a:gd name="T6" fmla="*/ 47 w 71"/>
                <a:gd name="T7" fmla="*/ 134 h 174"/>
                <a:gd name="T8" fmla="*/ 71 w 71"/>
                <a:gd name="T9" fmla="*/ 174 h 174"/>
                <a:gd name="T10" fmla="*/ 43 w 71"/>
                <a:gd name="T11" fmla="*/ 136 h 174"/>
                <a:gd name="T12" fmla="*/ 25 w 71"/>
                <a:gd name="T13" fmla="*/ 92 h 174"/>
                <a:gd name="T14" fmla="*/ 11 w 71"/>
                <a:gd name="T15" fmla="*/ 46 h 174"/>
                <a:gd name="T16" fmla="*/ 0 w 71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74">
                  <a:moveTo>
                    <a:pt x="0" y="0"/>
                  </a:moveTo>
                  <a:cubicBezTo>
                    <a:pt x="5" y="15"/>
                    <a:pt x="10" y="30"/>
                    <a:pt x="15" y="45"/>
                  </a:cubicBezTo>
                  <a:cubicBezTo>
                    <a:pt x="20" y="60"/>
                    <a:pt x="25" y="75"/>
                    <a:pt x="30" y="90"/>
                  </a:cubicBezTo>
                  <a:cubicBezTo>
                    <a:pt x="35" y="105"/>
                    <a:pt x="41" y="120"/>
                    <a:pt x="47" y="134"/>
                  </a:cubicBezTo>
                  <a:cubicBezTo>
                    <a:pt x="54" y="148"/>
                    <a:pt x="61" y="162"/>
                    <a:pt x="71" y="174"/>
                  </a:cubicBezTo>
                  <a:cubicBezTo>
                    <a:pt x="59" y="164"/>
                    <a:pt x="50" y="150"/>
                    <a:pt x="43" y="136"/>
                  </a:cubicBezTo>
                  <a:cubicBezTo>
                    <a:pt x="36" y="122"/>
                    <a:pt x="30" y="107"/>
                    <a:pt x="25" y="92"/>
                  </a:cubicBezTo>
                  <a:cubicBezTo>
                    <a:pt x="20" y="77"/>
                    <a:pt x="15" y="61"/>
                    <a:pt x="11" y="46"/>
                  </a:cubicBezTo>
                  <a:cubicBezTo>
                    <a:pt x="7" y="31"/>
                    <a:pt x="3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6" name="Freeform 279">
              <a:extLst>
                <a:ext uri="{FF2B5EF4-FFF2-40B4-BE49-F238E27FC236}">
                  <a16:creationId xmlns:a16="http://schemas.microsoft.com/office/drawing/2014/main" id="{229375D2-9381-4C4A-A7FE-903B63D81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250" y="5032375"/>
              <a:ext cx="179388" cy="500063"/>
            </a:xfrm>
            <a:custGeom>
              <a:avLst/>
              <a:gdLst>
                <a:gd name="T0" fmla="*/ 0 w 62"/>
                <a:gd name="T1" fmla="*/ 0 h 173"/>
                <a:gd name="T2" fmla="*/ 14 w 62"/>
                <a:gd name="T3" fmla="*/ 44 h 173"/>
                <a:gd name="T4" fmla="*/ 27 w 62"/>
                <a:gd name="T5" fmla="*/ 88 h 173"/>
                <a:gd name="T6" fmla="*/ 42 w 62"/>
                <a:gd name="T7" fmla="*/ 132 h 173"/>
                <a:gd name="T8" fmla="*/ 62 w 62"/>
                <a:gd name="T9" fmla="*/ 173 h 173"/>
                <a:gd name="T10" fmla="*/ 38 w 62"/>
                <a:gd name="T11" fmla="*/ 133 h 173"/>
                <a:gd name="T12" fmla="*/ 22 w 62"/>
                <a:gd name="T13" fmla="*/ 90 h 173"/>
                <a:gd name="T14" fmla="*/ 9 w 62"/>
                <a:gd name="T15" fmla="*/ 46 h 173"/>
                <a:gd name="T16" fmla="*/ 0 w 6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73">
                  <a:moveTo>
                    <a:pt x="0" y="0"/>
                  </a:moveTo>
                  <a:cubicBezTo>
                    <a:pt x="5" y="15"/>
                    <a:pt x="9" y="30"/>
                    <a:pt x="14" y="44"/>
                  </a:cubicBezTo>
                  <a:cubicBezTo>
                    <a:pt x="18" y="59"/>
                    <a:pt x="22" y="74"/>
                    <a:pt x="27" y="88"/>
                  </a:cubicBezTo>
                  <a:cubicBezTo>
                    <a:pt x="32" y="103"/>
                    <a:pt x="37" y="117"/>
                    <a:pt x="42" y="132"/>
                  </a:cubicBezTo>
                  <a:cubicBezTo>
                    <a:pt x="47" y="146"/>
                    <a:pt x="53" y="160"/>
                    <a:pt x="62" y="173"/>
                  </a:cubicBezTo>
                  <a:cubicBezTo>
                    <a:pt x="51" y="161"/>
                    <a:pt x="44" y="147"/>
                    <a:pt x="38" y="133"/>
                  </a:cubicBezTo>
                  <a:cubicBezTo>
                    <a:pt x="31" y="119"/>
                    <a:pt x="26" y="105"/>
                    <a:pt x="22" y="90"/>
                  </a:cubicBezTo>
                  <a:cubicBezTo>
                    <a:pt x="17" y="75"/>
                    <a:pt x="13" y="61"/>
                    <a:pt x="9" y="46"/>
                  </a:cubicBezTo>
                  <a:cubicBezTo>
                    <a:pt x="6" y="31"/>
                    <a:pt x="2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7" name="Freeform 280">
              <a:extLst>
                <a:ext uri="{FF2B5EF4-FFF2-40B4-BE49-F238E27FC236}">
                  <a16:creationId xmlns:a16="http://schemas.microsoft.com/office/drawing/2014/main" id="{C9D0B1F7-22C5-43F6-84A1-ABB0F6ED9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4543425"/>
              <a:ext cx="206375" cy="531813"/>
            </a:xfrm>
            <a:custGeom>
              <a:avLst/>
              <a:gdLst>
                <a:gd name="T0" fmla="*/ 0 w 71"/>
                <a:gd name="T1" fmla="*/ 0 h 184"/>
                <a:gd name="T2" fmla="*/ 15 w 71"/>
                <a:gd name="T3" fmla="*/ 47 h 184"/>
                <a:gd name="T4" fmla="*/ 30 w 71"/>
                <a:gd name="T5" fmla="*/ 94 h 184"/>
                <a:gd name="T6" fmla="*/ 47 w 71"/>
                <a:gd name="T7" fmla="*/ 141 h 184"/>
                <a:gd name="T8" fmla="*/ 52 w 71"/>
                <a:gd name="T9" fmla="*/ 152 h 184"/>
                <a:gd name="T10" fmla="*/ 58 w 71"/>
                <a:gd name="T11" fmla="*/ 163 h 184"/>
                <a:gd name="T12" fmla="*/ 71 w 71"/>
                <a:gd name="T13" fmla="*/ 184 h 184"/>
                <a:gd name="T14" fmla="*/ 43 w 71"/>
                <a:gd name="T15" fmla="*/ 142 h 184"/>
                <a:gd name="T16" fmla="*/ 25 w 71"/>
                <a:gd name="T17" fmla="*/ 96 h 184"/>
                <a:gd name="T18" fmla="*/ 11 w 71"/>
                <a:gd name="T19" fmla="*/ 48 h 184"/>
                <a:gd name="T20" fmla="*/ 0 w 71"/>
                <a:gd name="T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84">
                  <a:moveTo>
                    <a:pt x="0" y="0"/>
                  </a:moveTo>
                  <a:cubicBezTo>
                    <a:pt x="6" y="15"/>
                    <a:pt x="11" y="31"/>
                    <a:pt x="15" y="47"/>
                  </a:cubicBezTo>
                  <a:cubicBezTo>
                    <a:pt x="20" y="63"/>
                    <a:pt x="25" y="79"/>
                    <a:pt x="30" y="94"/>
                  </a:cubicBezTo>
                  <a:cubicBezTo>
                    <a:pt x="36" y="110"/>
                    <a:pt x="41" y="125"/>
                    <a:pt x="47" y="141"/>
                  </a:cubicBezTo>
                  <a:cubicBezTo>
                    <a:pt x="49" y="144"/>
                    <a:pt x="51" y="148"/>
                    <a:pt x="52" y="152"/>
                  </a:cubicBezTo>
                  <a:cubicBezTo>
                    <a:pt x="54" y="156"/>
                    <a:pt x="56" y="159"/>
                    <a:pt x="58" y="163"/>
                  </a:cubicBezTo>
                  <a:cubicBezTo>
                    <a:pt x="62" y="170"/>
                    <a:pt x="66" y="177"/>
                    <a:pt x="71" y="184"/>
                  </a:cubicBezTo>
                  <a:cubicBezTo>
                    <a:pt x="59" y="172"/>
                    <a:pt x="51" y="157"/>
                    <a:pt x="43" y="142"/>
                  </a:cubicBezTo>
                  <a:cubicBezTo>
                    <a:pt x="36" y="127"/>
                    <a:pt x="30" y="112"/>
                    <a:pt x="25" y="96"/>
                  </a:cubicBezTo>
                  <a:cubicBezTo>
                    <a:pt x="20" y="80"/>
                    <a:pt x="15" y="64"/>
                    <a:pt x="11" y="48"/>
                  </a:cubicBezTo>
                  <a:cubicBezTo>
                    <a:pt x="7" y="32"/>
                    <a:pt x="4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8" name="Freeform 281">
              <a:extLst>
                <a:ext uri="{FF2B5EF4-FFF2-40B4-BE49-F238E27FC236}">
                  <a16:creationId xmlns:a16="http://schemas.microsoft.com/office/drawing/2014/main" id="{46460702-7B42-4D70-B7A2-FF1338B79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4473575"/>
              <a:ext cx="369888" cy="352425"/>
            </a:xfrm>
            <a:custGeom>
              <a:avLst/>
              <a:gdLst>
                <a:gd name="T0" fmla="*/ 0 w 128"/>
                <a:gd name="T1" fmla="*/ 122 h 122"/>
                <a:gd name="T2" fmla="*/ 34 w 128"/>
                <a:gd name="T3" fmla="*/ 94 h 122"/>
                <a:gd name="T4" fmla="*/ 66 w 128"/>
                <a:gd name="T5" fmla="*/ 63 h 122"/>
                <a:gd name="T6" fmla="*/ 97 w 128"/>
                <a:gd name="T7" fmla="*/ 32 h 122"/>
                <a:gd name="T8" fmla="*/ 128 w 128"/>
                <a:gd name="T9" fmla="*/ 0 h 122"/>
                <a:gd name="T10" fmla="*/ 100 w 128"/>
                <a:gd name="T11" fmla="*/ 35 h 122"/>
                <a:gd name="T12" fmla="*/ 70 w 128"/>
                <a:gd name="T13" fmla="*/ 67 h 122"/>
                <a:gd name="T14" fmla="*/ 37 w 128"/>
                <a:gd name="T15" fmla="*/ 98 h 122"/>
                <a:gd name="T16" fmla="*/ 0 w 128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2">
                  <a:moveTo>
                    <a:pt x="0" y="122"/>
                  </a:moveTo>
                  <a:cubicBezTo>
                    <a:pt x="12" y="114"/>
                    <a:pt x="23" y="104"/>
                    <a:pt x="34" y="94"/>
                  </a:cubicBezTo>
                  <a:cubicBezTo>
                    <a:pt x="45" y="84"/>
                    <a:pt x="55" y="74"/>
                    <a:pt x="66" y="63"/>
                  </a:cubicBezTo>
                  <a:cubicBezTo>
                    <a:pt x="76" y="53"/>
                    <a:pt x="86" y="42"/>
                    <a:pt x="97" y="32"/>
                  </a:cubicBezTo>
                  <a:cubicBezTo>
                    <a:pt x="107" y="21"/>
                    <a:pt x="117" y="10"/>
                    <a:pt x="128" y="0"/>
                  </a:cubicBezTo>
                  <a:cubicBezTo>
                    <a:pt x="119" y="12"/>
                    <a:pt x="110" y="23"/>
                    <a:pt x="100" y="35"/>
                  </a:cubicBezTo>
                  <a:cubicBezTo>
                    <a:pt x="90" y="46"/>
                    <a:pt x="80" y="57"/>
                    <a:pt x="70" y="67"/>
                  </a:cubicBezTo>
                  <a:cubicBezTo>
                    <a:pt x="59" y="78"/>
                    <a:pt x="49" y="88"/>
                    <a:pt x="37" y="98"/>
                  </a:cubicBezTo>
                  <a:cubicBezTo>
                    <a:pt x="25" y="107"/>
                    <a:pt x="13" y="116"/>
                    <a:pt x="0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9" name="Freeform 282">
              <a:extLst>
                <a:ext uri="{FF2B5EF4-FFF2-40B4-BE49-F238E27FC236}">
                  <a16:creationId xmlns:a16="http://schemas.microsoft.com/office/drawing/2014/main" id="{01E648C8-AFE9-4AC3-AB73-59FBCA7B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5051425"/>
              <a:ext cx="446088" cy="280988"/>
            </a:xfrm>
            <a:custGeom>
              <a:avLst/>
              <a:gdLst>
                <a:gd name="T0" fmla="*/ 0 w 154"/>
                <a:gd name="T1" fmla="*/ 97 h 97"/>
                <a:gd name="T2" fmla="*/ 40 w 154"/>
                <a:gd name="T3" fmla="*/ 76 h 97"/>
                <a:gd name="T4" fmla="*/ 78 w 154"/>
                <a:gd name="T5" fmla="*/ 51 h 97"/>
                <a:gd name="T6" fmla="*/ 116 w 154"/>
                <a:gd name="T7" fmla="*/ 25 h 97"/>
                <a:gd name="T8" fmla="*/ 154 w 154"/>
                <a:gd name="T9" fmla="*/ 0 h 97"/>
                <a:gd name="T10" fmla="*/ 119 w 154"/>
                <a:gd name="T11" fmla="*/ 29 h 97"/>
                <a:gd name="T12" fmla="*/ 81 w 154"/>
                <a:gd name="T13" fmla="*/ 56 h 97"/>
                <a:gd name="T14" fmla="*/ 42 w 154"/>
                <a:gd name="T15" fmla="*/ 80 h 97"/>
                <a:gd name="T16" fmla="*/ 0 w 154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97">
                  <a:moveTo>
                    <a:pt x="0" y="97"/>
                  </a:moveTo>
                  <a:cubicBezTo>
                    <a:pt x="14" y="91"/>
                    <a:pt x="27" y="84"/>
                    <a:pt x="40" y="76"/>
                  </a:cubicBezTo>
                  <a:cubicBezTo>
                    <a:pt x="53" y="68"/>
                    <a:pt x="66" y="59"/>
                    <a:pt x="78" y="51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29" y="17"/>
                    <a:pt x="141" y="8"/>
                    <a:pt x="154" y="0"/>
                  </a:cubicBezTo>
                  <a:cubicBezTo>
                    <a:pt x="143" y="10"/>
                    <a:pt x="131" y="20"/>
                    <a:pt x="119" y="29"/>
                  </a:cubicBezTo>
                  <a:cubicBezTo>
                    <a:pt x="106" y="38"/>
                    <a:pt x="94" y="47"/>
                    <a:pt x="81" y="56"/>
                  </a:cubicBezTo>
                  <a:cubicBezTo>
                    <a:pt x="69" y="64"/>
                    <a:pt x="56" y="72"/>
                    <a:pt x="42" y="80"/>
                  </a:cubicBezTo>
                  <a:cubicBezTo>
                    <a:pt x="29" y="87"/>
                    <a:pt x="15" y="93"/>
                    <a:pt x="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0" name="Freeform 283">
              <a:extLst>
                <a:ext uri="{FF2B5EF4-FFF2-40B4-BE49-F238E27FC236}">
                  <a16:creationId xmlns:a16="http://schemas.microsoft.com/office/drawing/2014/main" id="{FA5BC3EC-7DAB-4262-94FF-C8175C94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5375275"/>
              <a:ext cx="401638" cy="263525"/>
            </a:xfrm>
            <a:custGeom>
              <a:avLst/>
              <a:gdLst>
                <a:gd name="T0" fmla="*/ 0 w 139"/>
                <a:gd name="T1" fmla="*/ 91 h 91"/>
                <a:gd name="T2" fmla="*/ 19 w 139"/>
                <a:gd name="T3" fmla="*/ 84 h 91"/>
                <a:gd name="T4" fmla="*/ 28 w 139"/>
                <a:gd name="T5" fmla="*/ 78 h 91"/>
                <a:gd name="T6" fmla="*/ 37 w 139"/>
                <a:gd name="T7" fmla="*/ 73 h 91"/>
                <a:gd name="T8" fmla="*/ 71 w 139"/>
                <a:gd name="T9" fmla="*/ 49 h 91"/>
                <a:gd name="T10" fmla="*/ 104 w 139"/>
                <a:gd name="T11" fmla="*/ 24 h 91"/>
                <a:gd name="T12" fmla="*/ 139 w 139"/>
                <a:gd name="T13" fmla="*/ 0 h 91"/>
                <a:gd name="T14" fmla="*/ 107 w 139"/>
                <a:gd name="T15" fmla="*/ 27 h 91"/>
                <a:gd name="T16" fmla="*/ 74 w 139"/>
                <a:gd name="T17" fmla="*/ 53 h 91"/>
                <a:gd name="T18" fmla="*/ 39 w 139"/>
                <a:gd name="T19" fmla="*/ 77 h 91"/>
                <a:gd name="T20" fmla="*/ 30 w 139"/>
                <a:gd name="T21" fmla="*/ 82 h 91"/>
                <a:gd name="T22" fmla="*/ 20 w 139"/>
                <a:gd name="T23" fmla="*/ 86 h 91"/>
                <a:gd name="T24" fmla="*/ 0 w 139"/>
                <a:gd name="T2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91">
                  <a:moveTo>
                    <a:pt x="0" y="91"/>
                  </a:moveTo>
                  <a:cubicBezTo>
                    <a:pt x="7" y="90"/>
                    <a:pt x="13" y="87"/>
                    <a:pt x="19" y="84"/>
                  </a:cubicBezTo>
                  <a:cubicBezTo>
                    <a:pt x="22" y="82"/>
                    <a:pt x="25" y="80"/>
                    <a:pt x="28" y="78"/>
                  </a:cubicBezTo>
                  <a:cubicBezTo>
                    <a:pt x="31" y="77"/>
                    <a:pt x="34" y="75"/>
                    <a:pt x="37" y="73"/>
                  </a:cubicBezTo>
                  <a:cubicBezTo>
                    <a:pt x="48" y="65"/>
                    <a:pt x="60" y="57"/>
                    <a:pt x="71" y="49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6" y="16"/>
                    <a:pt x="127" y="7"/>
                    <a:pt x="139" y="0"/>
                  </a:cubicBezTo>
                  <a:cubicBezTo>
                    <a:pt x="129" y="9"/>
                    <a:pt x="118" y="18"/>
                    <a:pt x="107" y="27"/>
                  </a:cubicBezTo>
                  <a:cubicBezTo>
                    <a:pt x="96" y="36"/>
                    <a:pt x="85" y="45"/>
                    <a:pt x="74" y="53"/>
                  </a:cubicBezTo>
                  <a:cubicBezTo>
                    <a:pt x="63" y="62"/>
                    <a:pt x="51" y="70"/>
                    <a:pt x="39" y="77"/>
                  </a:cubicBezTo>
                  <a:cubicBezTo>
                    <a:pt x="36" y="78"/>
                    <a:pt x="33" y="80"/>
                    <a:pt x="30" y="82"/>
                  </a:cubicBezTo>
                  <a:cubicBezTo>
                    <a:pt x="27" y="83"/>
                    <a:pt x="23" y="85"/>
                    <a:pt x="20" y="86"/>
                  </a:cubicBezTo>
                  <a:cubicBezTo>
                    <a:pt x="14" y="89"/>
                    <a:pt x="7" y="91"/>
                    <a:pt x="0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1" name="Freeform 284">
              <a:extLst>
                <a:ext uri="{FF2B5EF4-FFF2-40B4-BE49-F238E27FC236}">
                  <a16:creationId xmlns:a16="http://schemas.microsoft.com/office/drawing/2014/main" id="{CC68E626-AC2E-499E-80DA-4EB1BC54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5607050"/>
              <a:ext cx="427038" cy="269875"/>
            </a:xfrm>
            <a:custGeom>
              <a:avLst/>
              <a:gdLst>
                <a:gd name="T0" fmla="*/ 0 w 148"/>
                <a:gd name="T1" fmla="*/ 93 h 93"/>
                <a:gd name="T2" fmla="*/ 40 w 148"/>
                <a:gd name="T3" fmla="*/ 75 h 93"/>
                <a:gd name="T4" fmla="*/ 77 w 148"/>
                <a:gd name="T5" fmla="*/ 51 h 93"/>
                <a:gd name="T6" fmla="*/ 112 w 148"/>
                <a:gd name="T7" fmla="*/ 26 h 93"/>
                <a:gd name="T8" fmla="*/ 148 w 148"/>
                <a:gd name="T9" fmla="*/ 0 h 93"/>
                <a:gd name="T10" fmla="*/ 115 w 148"/>
                <a:gd name="T11" fmla="*/ 29 h 93"/>
                <a:gd name="T12" fmla="*/ 80 w 148"/>
                <a:gd name="T13" fmla="*/ 56 h 93"/>
                <a:gd name="T14" fmla="*/ 42 w 148"/>
                <a:gd name="T15" fmla="*/ 79 h 93"/>
                <a:gd name="T16" fmla="*/ 0 w 148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93">
                  <a:moveTo>
                    <a:pt x="0" y="93"/>
                  </a:moveTo>
                  <a:cubicBezTo>
                    <a:pt x="14" y="88"/>
                    <a:pt x="27" y="82"/>
                    <a:pt x="40" y="75"/>
                  </a:cubicBezTo>
                  <a:cubicBezTo>
                    <a:pt x="53" y="68"/>
                    <a:pt x="65" y="60"/>
                    <a:pt x="77" y="51"/>
                  </a:cubicBezTo>
                  <a:cubicBezTo>
                    <a:pt x="89" y="43"/>
                    <a:pt x="101" y="34"/>
                    <a:pt x="112" y="26"/>
                  </a:cubicBezTo>
                  <a:cubicBezTo>
                    <a:pt x="124" y="17"/>
                    <a:pt x="136" y="8"/>
                    <a:pt x="148" y="0"/>
                  </a:cubicBezTo>
                  <a:cubicBezTo>
                    <a:pt x="137" y="10"/>
                    <a:pt x="126" y="20"/>
                    <a:pt x="115" y="29"/>
                  </a:cubicBezTo>
                  <a:cubicBezTo>
                    <a:pt x="104" y="39"/>
                    <a:pt x="92" y="48"/>
                    <a:pt x="80" y="56"/>
                  </a:cubicBezTo>
                  <a:cubicBezTo>
                    <a:pt x="68" y="65"/>
                    <a:pt x="55" y="72"/>
                    <a:pt x="42" y="79"/>
                  </a:cubicBezTo>
                  <a:cubicBezTo>
                    <a:pt x="29" y="85"/>
                    <a:pt x="15" y="91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2" name="Freeform 285">
              <a:extLst>
                <a:ext uri="{FF2B5EF4-FFF2-40B4-BE49-F238E27FC236}">
                  <a16:creationId xmlns:a16="http://schemas.microsoft.com/office/drawing/2014/main" id="{C58D90CE-0671-4617-ADDD-663C87B31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5064125"/>
              <a:ext cx="217488" cy="134938"/>
            </a:xfrm>
            <a:custGeom>
              <a:avLst/>
              <a:gdLst>
                <a:gd name="T0" fmla="*/ 0 w 75"/>
                <a:gd name="T1" fmla="*/ 0 h 47"/>
                <a:gd name="T2" fmla="*/ 16 w 75"/>
                <a:gd name="T3" fmla="*/ 16 h 47"/>
                <a:gd name="T4" fmla="*/ 34 w 75"/>
                <a:gd name="T5" fmla="*/ 28 h 47"/>
                <a:gd name="T6" fmla="*/ 54 w 75"/>
                <a:gd name="T7" fmla="*/ 38 h 47"/>
                <a:gd name="T8" fmla="*/ 75 w 75"/>
                <a:gd name="T9" fmla="*/ 47 h 47"/>
                <a:gd name="T10" fmla="*/ 53 w 75"/>
                <a:gd name="T11" fmla="*/ 42 h 47"/>
                <a:gd name="T12" fmla="*/ 32 w 75"/>
                <a:gd name="T13" fmla="*/ 33 h 47"/>
                <a:gd name="T14" fmla="*/ 13 w 75"/>
                <a:gd name="T15" fmla="*/ 19 h 47"/>
                <a:gd name="T16" fmla="*/ 0 w 7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7">
                  <a:moveTo>
                    <a:pt x="0" y="0"/>
                  </a:moveTo>
                  <a:cubicBezTo>
                    <a:pt x="5" y="6"/>
                    <a:pt x="11" y="11"/>
                    <a:pt x="16" y="16"/>
                  </a:cubicBezTo>
                  <a:cubicBezTo>
                    <a:pt x="22" y="21"/>
                    <a:pt x="28" y="25"/>
                    <a:pt x="34" y="28"/>
                  </a:cubicBezTo>
                  <a:cubicBezTo>
                    <a:pt x="41" y="32"/>
                    <a:pt x="47" y="35"/>
                    <a:pt x="54" y="38"/>
                  </a:cubicBezTo>
                  <a:cubicBezTo>
                    <a:pt x="61" y="41"/>
                    <a:pt x="68" y="44"/>
                    <a:pt x="75" y="47"/>
                  </a:cubicBezTo>
                  <a:cubicBezTo>
                    <a:pt x="67" y="46"/>
                    <a:pt x="60" y="45"/>
                    <a:pt x="53" y="42"/>
                  </a:cubicBezTo>
                  <a:cubicBezTo>
                    <a:pt x="45" y="40"/>
                    <a:pt x="38" y="37"/>
                    <a:pt x="32" y="33"/>
                  </a:cubicBezTo>
                  <a:cubicBezTo>
                    <a:pt x="25" y="29"/>
                    <a:pt x="19" y="25"/>
                    <a:pt x="13" y="19"/>
                  </a:cubicBezTo>
                  <a:cubicBezTo>
                    <a:pt x="8" y="14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3" name="Freeform 286">
              <a:extLst>
                <a:ext uri="{FF2B5EF4-FFF2-40B4-BE49-F238E27FC236}">
                  <a16:creationId xmlns:a16="http://schemas.microsoft.com/office/drawing/2014/main" id="{6CEC4E24-4182-4944-BE82-9DCAE01D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4927600"/>
              <a:ext cx="84138" cy="344488"/>
            </a:xfrm>
            <a:custGeom>
              <a:avLst/>
              <a:gdLst>
                <a:gd name="T0" fmla="*/ 0 w 29"/>
                <a:gd name="T1" fmla="*/ 119 h 119"/>
                <a:gd name="T2" fmla="*/ 10 w 29"/>
                <a:gd name="T3" fmla="*/ 90 h 119"/>
                <a:gd name="T4" fmla="*/ 18 w 29"/>
                <a:gd name="T5" fmla="*/ 60 h 119"/>
                <a:gd name="T6" fmla="*/ 24 w 29"/>
                <a:gd name="T7" fmla="*/ 30 h 119"/>
                <a:gd name="T8" fmla="*/ 27 w 29"/>
                <a:gd name="T9" fmla="*/ 0 h 119"/>
                <a:gd name="T10" fmla="*/ 28 w 29"/>
                <a:gd name="T11" fmla="*/ 31 h 119"/>
                <a:gd name="T12" fmla="*/ 24 w 29"/>
                <a:gd name="T13" fmla="*/ 62 h 119"/>
                <a:gd name="T14" fmla="*/ 14 w 29"/>
                <a:gd name="T15" fmla="*/ 91 h 119"/>
                <a:gd name="T16" fmla="*/ 0 w 29"/>
                <a:gd name="T1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9">
                  <a:moveTo>
                    <a:pt x="0" y="119"/>
                  </a:moveTo>
                  <a:cubicBezTo>
                    <a:pt x="4" y="109"/>
                    <a:pt x="7" y="100"/>
                    <a:pt x="10" y="90"/>
                  </a:cubicBezTo>
                  <a:cubicBezTo>
                    <a:pt x="13" y="80"/>
                    <a:pt x="16" y="70"/>
                    <a:pt x="18" y="60"/>
                  </a:cubicBezTo>
                  <a:cubicBezTo>
                    <a:pt x="21" y="50"/>
                    <a:pt x="22" y="40"/>
                    <a:pt x="24" y="30"/>
                  </a:cubicBezTo>
                  <a:cubicBezTo>
                    <a:pt x="25" y="20"/>
                    <a:pt x="27" y="10"/>
                    <a:pt x="27" y="0"/>
                  </a:cubicBezTo>
                  <a:cubicBezTo>
                    <a:pt x="29" y="10"/>
                    <a:pt x="29" y="20"/>
                    <a:pt x="28" y="31"/>
                  </a:cubicBezTo>
                  <a:cubicBezTo>
                    <a:pt x="28" y="41"/>
                    <a:pt x="26" y="52"/>
                    <a:pt x="24" y="62"/>
                  </a:cubicBezTo>
                  <a:cubicBezTo>
                    <a:pt x="21" y="72"/>
                    <a:pt x="18" y="82"/>
                    <a:pt x="14" y="91"/>
                  </a:cubicBezTo>
                  <a:cubicBezTo>
                    <a:pt x="11" y="101"/>
                    <a:pt x="6" y="110"/>
                    <a:pt x="0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4" name="Freeform 287">
              <a:extLst>
                <a:ext uri="{FF2B5EF4-FFF2-40B4-BE49-F238E27FC236}">
                  <a16:creationId xmlns:a16="http://schemas.microsoft.com/office/drawing/2014/main" id="{D49B66B5-7317-4CD7-ACA8-33ABFAF7D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513" y="5419725"/>
              <a:ext cx="384175" cy="133350"/>
            </a:xfrm>
            <a:custGeom>
              <a:avLst/>
              <a:gdLst>
                <a:gd name="T0" fmla="*/ 133 w 133"/>
                <a:gd name="T1" fmla="*/ 46 h 46"/>
                <a:gd name="T2" fmla="*/ 97 w 133"/>
                <a:gd name="T3" fmla="*/ 42 h 46"/>
                <a:gd name="T4" fmla="*/ 63 w 133"/>
                <a:gd name="T5" fmla="*/ 33 h 46"/>
                <a:gd name="T6" fmla="*/ 30 w 133"/>
                <a:gd name="T7" fmla="*/ 19 h 46"/>
                <a:gd name="T8" fmla="*/ 0 w 133"/>
                <a:gd name="T9" fmla="*/ 0 h 46"/>
                <a:gd name="T10" fmla="*/ 32 w 133"/>
                <a:gd name="T11" fmla="*/ 15 h 46"/>
                <a:gd name="T12" fmla="*/ 65 w 133"/>
                <a:gd name="T13" fmla="*/ 28 h 46"/>
                <a:gd name="T14" fmla="*/ 98 w 133"/>
                <a:gd name="T15" fmla="*/ 38 h 46"/>
                <a:gd name="T16" fmla="*/ 133 w 133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46">
                  <a:moveTo>
                    <a:pt x="133" y="46"/>
                  </a:moveTo>
                  <a:cubicBezTo>
                    <a:pt x="121" y="46"/>
                    <a:pt x="109" y="44"/>
                    <a:pt x="97" y="42"/>
                  </a:cubicBezTo>
                  <a:cubicBezTo>
                    <a:pt x="86" y="40"/>
                    <a:pt x="74" y="37"/>
                    <a:pt x="63" y="33"/>
                  </a:cubicBezTo>
                  <a:cubicBezTo>
                    <a:pt x="52" y="29"/>
                    <a:pt x="41" y="24"/>
                    <a:pt x="30" y="19"/>
                  </a:cubicBezTo>
                  <a:cubicBezTo>
                    <a:pt x="20" y="13"/>
                    <a:pt x="9" y="7"/>
                    <a:pt x="0" y="0"/>
                  </a:cubicBezTo>
                  <a:cubicBezTo>
                    <a:pt x="11" y="5"/>
                    <a:pt x="21" y="10"/>
                    <a:pt x="32" y="15"/>
                  </a:cubicBezTo>
                  <a:cubicBezTo>
                    <a:pt x="43" y="19"/>
                    <a:pt x="54" y="24"/>
                    <a:pt x="65" y="28"/>
                  </a:cubicBezTo>
                  <a:cubicBezTo>
                    <a:pt x="76" y="31"/>
                    <a:pt x="87" y="35"/>
                    <a:pt x="98" y="38"/>
                  </a:cubicBezTo>
                  <a:cubicBezTo>
                    <a:pt x="110" y="41"/>
                    <a:pt x="121" y="43"/>
                    <a:pt x="133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5" name="Freeform 288">
              <a:extLst>
                <a:ext uri="{FF2B5EF4-FFF2-40B4-BE49-F238E27FC236}">
                  <a16:creationId xmlns:a16="http://schemas.microsoft.com/office/drawing/2014/main" id="{5AF1E79A-BF01-4856-AEBD-47C7A1130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5229225"/>
              <a:ext cx="73025" cy="454025"/>
            </a:xfrm>
            <a:custGeom>
              <a:avLst/>
              <a:gdLst>
                <a:gd name="T0" fmla="*/ 0 w 25"/>
                <a:gd name="T1" fmla="*/ 157 h 157"/>
                <a:gd name="T2" fmla="*/ 10 w 25"/>
                <a:gd name="T3" fmla="*/ 118 h 157"/>
                <a:gd name="T4" fmla="*/ 17 w 25"/>
                <a:gd name="T5" fmla="*/ 79 h 157"/>
                <a:gd name="T6" fmla="*/ 21 w 25"/>
                <a:gd name="T7" fmla="*/ 40 h 157"/>
                <a:gd name="T8" fmla="*/ 23 w 25"/>
                <a:gd name="T9" fmla="*/ 0 h 157"/>
                <a:gd name="T10" fmla="*/ 25 w 25"/>
                <a:gd name="T11" fmla="*/ 40 h 157"/>
                <a:gd name="T12" fmla="*/ 22 w 25"/>
                <a:gd name="T13" fmla="*/ 80 h 157"/>
                <a:gd name="T14" fmla="*/ 14 w 25"/>
                <a:gd name="T15" fmla="*/ 119 h 157"/>
                <a:gd name="T16" fmla="*/ 0 w 25"/>
                <a:gd name="T1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7">
                  <a:moveTo>
                    <a:pt x="0" y="157"/>
                  </a:moveTo>
                  <a:cubicBezTo>
                    <a:pt x="4" y="144"/>
                    <a:pt x="7" y="131"/>
                    <a:pt x="10" y="118"/>
                  </a:cubicBezTo>
                  <a:cubicBezTo>
                    <a:pt x="13" y="105"/>
                    <a:pt x="15" y="92"/>
                    <a:pt x="17" y="79"/>
                  </a:cubicBezTo>
                  <a:cubicBezTo>
                    <a:pt x="18" y="66"/>
                    <a:pt x="20" y="53"/>
                    <a:pt x="21" y="40"/>
                  </a:cubicBezTo>
                  <a:cubicBezTo>
                    <a:pt x="22" y="26"/>
                    <a:pt x="22" y="13"/>
                    <a:pt x="23" y="0"/>
                  </a:cubicBezTo>
                  <a:cubicBezTo>
                    <a:pt x="25" y="13"/>
                    <a:pt x="25" y="26"/>
                    <a:pt x="25" y="40"/>
                  </a:cubicBezTo>
                  <a:cubicBezTo>
                    <a:pt x="25" y="53"/>
                    <a:pt x="24" y="66"/>
                    <a:pt x="22" y="80"/>
                  </a:cubicBezTo>
                  <a:cubicBezTo>
                    <a:pt x="20" y="93"/>
                    <a:pt x="18" y="106"/>
                    <a:pt x="14" y="119"/>
                  </a:cubicBezTo>
                  <a:cubicBezTo>
                    <a:pt x="11" y="132"/>
                    <a:pt x="6" y="145"/>
                    <a:pt x="0" y="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6" name="Freeform 289">
              <a:extLst>
                <a:ext uri="{FF2B5EF4-FFF2-40B4-BE49-F238E27FC236}">
                  <a16:creationId xmlns:a16="http://schemas.microsoft.com/office/drawing/2014/main" id="{E2818190-57FD-4B67-88C8-D8959F51A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5751513"/>
              <a:ext cx="328613" cy="104775"/>
            </a:xfrm>
            <a:custGeom>
              <a:avLst/>
              <a:gdLst>
                <a:gd name="T0" fmla="*/ 114 w 114"/>
                <a:gd name="T1" fmla="*/ 35 h 36"/>
                <a:gd name="T2" fmla="*/ 83 w 114"/>
                <a:gd name="T3" fmla="*/ 35 h 36"/>
                <a:gd name="T4" fmla="*/ 53 w 114"/>
                <a:gd name="T5" fmla="*/ 28 h 36"/>
                <a:gd name="T6" fmla="*/ 25 w 114"/>
                <a:gd name="T7" fmla="*/ 16 h 36"/>
                <a:gd name="T8" fmla="*/ 0 w 114"/>
                <a:gd name="T9" fmla="*/ 0 h 36"/>
                <a:gd name="T10" fmla="*/ 27 w 114"/>
                <a:gd name="T11" fmla="*/ 12 h 36"/>
                <a:gd name="T12" fmla="*/ 55 w 114"/>
                <a:gd name="T13" fmla="*/ 23 h 36"/>
                <a:gd name="T14" fmla="*/ 84 w 114"/>
                <a:gd name="T15" fmla="*/ 31 h 36"/>
                <a:gd name="T16" fmla="*/ 114 w 114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6">
                  <a:moveTo>
                    <a:pt x="114" y="35"/>
                  </a:moveTo>
                  <a:cubicBezTo>
                    <a:pt x="104" y="36"/>
                    <a:pt x="93" y="36"/>
                    <a:pt x="83" y="35"/>
                  </a:cubicBezTo>
                  <a:cubicBezTo>
                    <a:pt x="73" y="34"/>
                    <a:pt x="63" y="31"/>
                    <a:pt x="53" y="28"/>
                  </a:cubicBezTo>
                  <a:cubicBezTo>
                    <a:pt x="44" y="25"/>
                    <a:pt x="34" y="21"/>
                    <a:pt x="25" y="16"/>
                  </a:cubicBezTo>
                  <a:cubicBezTo>
                    <a:pt x="16" y="11"/>
                    <a:pt x="8" y="6"/>
                    <a:pt x="0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7" y="16"/>
                    <a:pt x="46" y="19"/>
                    <a:pt x="55" y="23"/>
                  </a:cubicBezTo>
                  <a:cubicBezTo>
                    <a:pt x="65" y="26"/>
                    <a:pt x="74" y="29"/>
                    <a:pt x="84" y="31"/>
                  </a:cubicBezTo>
                  <a:cubicBezTo>
                    <a:pt x="94" y="33"/>
                    <a:pt x="104" y="34"/>
                    <a:pt x="114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7" name="Freeform 290">
              <a:extLst>
                <a:ext uri="{FF2B5EF4-FFF2-40B4-BE49-F238E27FC236}">
                  <a16:creationId xmlns:a16="http://schemas.microsoft.com/office/drawing/2014/main" id="{0304CC4A-E1D1-4BDA-8E38-8345565E2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6338888"/>
              <a:ext cx="1222375" cy="688975"/>
            </a:xfrm>
            <a:custGeom>
              <a:avLst/>
              <a:gdLst>
                <a:gd name="T0" fmla="*/ 770 w 770"/>
                <a:gd name="T1" fmla="*/ 0 h 434"/>
                <a:gd name="T2" fmla="*/ 681 w 770"/>
                <a:gd name="T3" fmla="*/ 434 h 434"/>
                <a:gd name="T4" fmla="*/ 121 w 770"/>
                <a:gd name="T5" fmla="*/ 434 h 434"/>
                <a:gd name="T6" fmla="*/ 0 w 770"/>
                <a:gd name="T7" fmla="*/ 0 h 434"/>
                <a:gd name="T8" fmla="*/ 770 w 770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434">
                  <a:moveTo>
                    <a:pt x="770" y="0"/>
                  </a:moveTo>
                  <a:lnTo>
                    <a:pt x="681" y="434"/>
                  </a:lnTo>
                  <a:lnTo>
                    <a:pt x="121" y="434"/>
                  </a:lnTo>
                  <a:lnTo>
                    <a:pt x="0" y="0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8" name="Freeform 291">
              <a:extLst>
                <a:ext uri="{FF2B5EF4-FFF2-40B4-BE49-F238E27FC236}">
                  <a16:creationId xmlns:a16="http://schemas.microsoft.com/office/drawing/2014/main" id="{DA2F1F41-CD0C-4429-9E87-41361E202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138" y="6338888"/>
              <a:ext cx="209550" cy="688975"/>
            </a:xfrm>
            <a:custGeom>
              <a:avLst/>
              <a:gdLst>
                <a:gd name="T0" fmla="*/ 132 w 132"/>
                <a:gd name="T1" fmla="*/ 0 h 434"/>
                <a:gd name="T2" fmla="*/ 43 w 132"/>
                <a:gd name="T3" fmla="*/ 434 h 434"/>
                <a:gd name="T4" fmla="*/ 0 w 132"/>
                <a:gd name="T5" fmla="*/ 434 h 434"/>
                <a:gd name="T6" fmla="*/ 87 w 132"/>
                <a:gd name="T7" fmla="*/ 0 h 434"/>
                <a:gd name="T8" fmla="*/ 132 w 132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434">
                  <a:moveTo>
                    <a:pt x="132" y="0"/>
                  </a:moveTo>
                  <a:lnTo>
                    <a:pt x="43" y="434"/>
                  </a:lnTo>
                  <a:lnTo>
                    <a:pt x="0" y="434"/>
                  </a:lnTo>
                  <a:lnTo>
                    <a:pt x="87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31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49F4E98-06A0-4EC1-A9B4-11C02AE4380D}"/>
              </a:ext>
            </a:extLst>
          </p:cNvPr>
          <p:cNvGrpSpPr/>
          <p:nvPr/>
        </p:nvGrpSpPr>
        <p:grpSpPr>
          <a:xfrm>
            <a:off x="3761559" y="3745303"/>
            <a:ext cx="843441" cy="1524880"/>
            <a:chOff x="13387388" y="6061075"/>
            <a:chExt cx="2082800" cy="3765550"/>
          </a:xfrm>
        </p:grpSpPr>
        <p:sp>
          <p:nvSpPr>
            <p:cNvPr id="162" name="Freeform 380">
              <a:extLst>
                <a:ext uri="{FF2B5EF4-FFF2-40B4-BE49-F238E27FC236}">
                  <a16:creationId xmlns:a16="http://schemas.microsoft.com/office/drawing/2014/main" id="{7F436974-FF42-41D4-AA1A-DF9F9DC08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7388" y="6061075"/>
              <a:ext cx="2082800" cy="3765550"/>
            </a:xfrm>
            <a:custGeom>
              <a:avLst/>
              <a:gdLst>
                <a:gd name="T0" fmla="*/ 276 w 721"/>
                <a:gd name="T1" fmla="*/ 598 h 1302"/>
                <a:gd name="T2" fmla="*/ 248 w 721"/>
                <a:gd name="T3" fmla="*/ 426 h 1302"/>
                <a:gd name="T4" fmla="*/ 361 w 721"/>
                <a:gd name="T5" fmla="*/ 246 h 1302"/>
                <a:gd name="T6" fmla="*/ 326 w 721"/>
                <a:gd name="T7" fmla="*/ 137 h 1302"/>
                <a:gd name="T8" fmla="*/ 471 w 721"/>
                <a:gd name="T9" fmla="*/ 4 h 1302"/>
                <a:gd name="T10" fmla="*/ 605 w 721"/>
                <a:gd name="T11" fmla="*/ 148 h 1302"/>
                <a:gd name="T12" fmla="*/ 579 w 721"/>
                <a:gd name="T13" fmla="*/ 224 h 1302"/>
                <a:gd name="T14" fmla="*/ 696 w 721"/>
                <a:gd name="T15" fmla="*/ 442 h 1302"/>
                <a:gd name="T16" fmla="*/ 578 w 721"/>
                <a:gd name="T17" fmla="*/ 673 h 1302"/>
                <a:gd name="T18" fmla="*/ 659 w 721"/>
                <a:gd name="T19" fmla="*/ 936 h 1302"/>
                <a:gd name="T20" fmla="*/ 257 w 721"/>
                <a:gd name="T21" fmla="*/ 1250 h 1302"/>
                <a:gd name="T22" fmla="*/ 52 w 721"/>
                <a:gd name="T23" fmla="*/ 818 h 1302"/>
                <a:gd name="T24" fmla="*/ 276 w 721"/>
                <a:gd name="T25" fmla="*/ 598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1302">
                  <a:moveTo>
                    <a:pt x="276" y="598"/>
                  </a:moveTo>
                  <a:cubicBezTo>
                    <a:pt x="295" y="512"/>
                    <a:pt x="235" y="530"/>
                    <a:pt x="248" y="426"/>
                  </a:cubicBezTo>
                  <a:cubicBezTo>
                    <a:pt x="260" y="335"/>
                    <a:pt x="354" y="295"/>
                    <a:pt x="361" y="246"/>
                  </a:cubicBezTo>
                  <a:cubicBezTo>
                    <a:pt x="369" y="197"/>
                    <a:pt x="325" y="165"/>
                    <a:pt x="326" y="137"/>
                  </a:cubicBezTo>
                  <a:cubicBezTo>
                    <a:pt x="329" y="60"/>
                    <a:pt x="394" y="0"/>
                    <a:pt x="471" y="4"/>
                  </a:cubicBezTo>
                  <a:cubicBezTo>
                    <a:pt x="548" y="7"/>
                    <a:pt x="608" y="72"/>
                    <a:pt x="605" y="148"/>
                  </a:cubicBezTo>
                  <a:cubicBezTo>
                    <a:pt x="604" y="177"/>
                    <a:pt x="585" y="181"/>
                    <a:pt x="579" y="224"/>
                  </a:cubicBezTo>
                  <a:cubicBezTo>
                    <a:pt x="572" y="267"/>
                    <a:pt x="721" y="353"/>
                    <a:pt x="696" y="442"/>
                  </a:cubicBezTo>
                  <a:cubicBezTo>
                    <a:pt x="672" y="531"/>
                    <a:pt x="586" y="563"/>
                    <a:pt x="578" y="673"/>
                  </a:cubicBezTo>
                  <a:cubicBezTo>
                    <a:pt x="573" y="754"/>
                    <a:pt x="677" y="802"/>
                    <a:pt x="659" y="936"/>
                  </a:cubicBezTo>
                  <a:cubicBezTo>
                    <a:pt x="631" y="1154"/>
                    <a:pt x="453" y="1302"/>
                    <a:pt x="257" y="1250"/>
                  </a:cubicBezTo>
                  <a:cubicBezTo>
                    <a:pt x="61" y="1197"/>
                    <a:pt x="0" y="1015"/>
                    <a:pt x="52" y="818"/>
                  </a:cubicBezTo>
                  <a:cubicBezTo>
                    <a:pt x="87" y="688"/>
                    <a:pt x="258" y="685"/>
                    <a:pt x="276" y="5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3" name="Freeform 381">
              <a:extLst>
                <a:ext uri="{FF2B5EF4-FFF2-40B4-BE49-F238E27FC236}">
                  <a16:creationId xmlns:a16="http://schemas.microsoft.com/office/drawing/2014/main" id="{6D019081-D89E-4D1B-B106-289F5987F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8763" y="6454775"/>
              <a:ext cx="546100" cy="2871788"/>
            </a:xfrm>
            <a:custGeom>
              <a:avLst/>
              <a:gdLst>
                <a:gd name="T0" fmla="*/ 187 w 189"/>
                <a:gd name="T1" fmla="*/ 0 h 993"/>
                <a:gd name="T2" fmla="*/ 184 w 189"/>
                <a:gd name="T3" fmla="*/ 127 h 993"/>
                <a:gd name="T4" fmla="*/ 177 w 189"/>
                <a:gd name="T5" fmla="*/ 254 h 993"/>
                <a:gd name="T6" fmla="*/ 164 w 189"/>
                <a:gd name="T7" fmla="*/ 381 h 993"/>
                <a:gd name="T8" fmla="*/ 146 w 189"/>
                <a:gd name="T9" fmla="*/ 507 h 993"/>
                <a:gd name="T10" fmla="*/ 122 w 189"/>
                <a:gd name="T11" fmla="*/ 632 h 993"/>
                <a:gd name="T12" fmla="*/ 91 w 189"/>
                <a:gd name="T13" fmla="*/ 756 h 993"/>
                <a:gd name="T14" fmla="*/ 51 w 189"/>
                <a:gd name="T15" fmla="*/ 877 h 993"/>
                <a:gd name="T16" fmla="*/ 0 w 189"/>
                <a:gd name="T17" fmla="*/ 993 h 993"/>
                <a:gd name="T18" fmla="*/ 53 w 189"/>
                <a:gd name="T19" fmla="*/ 878 h 993"/>
                <a:gd name="T20" fmla="*/ 95 w 189"/>
                <a:gd name="T21" fmla="*/ 757 h 993"/>
                <a:gd name="T22" fmla="*/ 127 w 189"/>
                <a:gd name="T23" fmla="*/ 633 h 993"/>
                <a:gd name="T24" fmla="*/ 152 w 189"/>
                <a:gd name="T25" fmla="*/ 508 h 993"/>
                <a:gd name="T26" fmla="*/ 181 w 189"/>
                <a:gd name="T27" fmla="*/ 255 h 993"/>
                <a:gd name="T28" fmla="*/ 187 w 189"/>
                <a:gd name="T29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993">
                  <a:moveTo>
                    <a:pt x="187" y="0"/>
                  </a:moveTo>
                  <a:cubicBezTo>
                    <a:pt x="187" y="42"/>
                    <a:pt x="186" y="85"/>
                    <a:pt x="184" y="127"/>
                  </a:cubicBezTo>
                  <a:cubicBezTo>
                    <a:pt x="182" y="169"/>
                    <a:pt x="180" y="212"/>
                    <a:pt x="177" y="254"/>
                  </a:cubicBezTo>
                  <a:cubicBezTo>
                    <a:pt x="173" y="297"/>
                    <a:pt x="169" y="339"/>
                    <a:pt x="164" y="381"/>
                  </a:cubicBezTo>
                  <a:cubicBezTo>
                    <a:pt x="159" y="423"/>
                    <a:pt x="153" y="465"/>
                    <a:pt x="146" y="507"/>
                  </a:cubicBezTo>
                  <a:cubicBezTo>
                    <a:pt x="139" y="549"/>
                    <a:pt x="131" y="591"/>
                    <a:pt x="122" y="632"/>
                  </a:cubicBezTo>
                  <a:cubicBezTo>
                    <a:pt x="113" y="674"/>
                    <a:pt x="103" y="715"/>
                    <a:pt x="91" y="756"/>
                  </a:cubicBezTo>
                  <a:cubicBezTo>
                    <a:pt x="79" y="796"/>
                    <a:pt x="66" y="837"/>
                    <a:pt x="51" y="877"/>
                  </a:cubicBezTo>
                  <a:cubicBezTo>
                    <a:pt x="36" y="916"/>
                    <a:pt x="19" y="955"/>
                    <a:pt x="0" y="993"/>
                  </a:cubicBezTo>
                  <a:cubicBezTo>
                    <a:pt x="20" y="956"/>
                    <a:pt x="37" y="917"/>
                    <a:pt x="53" y="878"/>
                  </a:cubicBezTo>
                  <a:cubicBezTo>
                    <a:pt x="69" y="838"/>
                    <a:pt x="83" y="798"/>
                    <a:pt x="95" y="757"/>
                  </a:cubicBezTo>
                  <a:cubicBezTo>
                    <a:pt x="107" y="716"/>
                    <a:pt x="118" y="675"/>
                    <a:pt x="127" y="633"/>
                  </a:cubicBezTo>
                  <a:cubicBezTo>
                    <a:pt x="136" y="592"/>
                    <a:pt x="145" y="550"/>
                    <a:pt x="152" y="508"/>
                  </a:cubicBezTo>
                  <a:cubicBezTo>
                    <a:pt x="165" y="424"/>
                    <a:pt x="175" y="339"/>
                    <a:pt x="181" y="255"/>
                  </a:cubicBezTo>
                  <a:cubicBezTo>
                    <a:pt x="186" y="170"/>
                    <a:pt x="189" y="85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4" name="Freeform 382">
              <a:extLst>
                <a:ext uri="{FF2B5EF4-FFF2-40B4-BE49-F238E27FC236}">
                  <a16:creationId xmlns:a16="http://schemas.microsoft.com/office/drawing/2014/main" id="{0128B4DF-784A-4CBC-833F-666D2E42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3400" y="6708775"/>
              <a:ext cx="250825" cy="309563"/>
            </a:xfrm>
            <a:custGeom>
              <a:avLst/>
              <a:gdLst>
                <a:gd name="T0" fmla="*/ 87 w 87"/>
                <a:gd name="T1" fmla="*/ 107 h 107"/>
                <a:gd name="T2" fmla="*/ 41 w 87"/>
                <a:gd name="T3" fmla="*/ 56 h 107"/>
                <a:gd name="T4" fmla="*/ 35 w 87"/>
                <a:gd name="T5" fmla="*/ 49 h 107"/>
                <a:gd name="T6" fmla="*/ 30 w 87"/>
                <a:gd name="T7" fmla="*/ 42 h 107"/>
                <a:gd name="T8" fmla="*/ 19 w 87"/>
                <a:gd name="T9" fmla="*/ 29 h 107"/>
                <a:gd name="T10" fmla="*/ 0 w 87"/>
                <a:gd name="T11" fmla="*/ 0 h 107"/>
                <a:gd name="T12" fmla="*/ 16 w 87"/>
                <a:gd name="T13" fmla="*/ 31 h 107"/>
                <a:gd name="T14" fmla="*/ 37 w 87"/>
                <a:gd name="T15" fmla="*/ 59 h 107"/>
                <a:gd name="T16" fmla="*/ 61 w 87"/>
                <a:gd name="T17" fmla="*/ 85 h 107"/>
                <a:gd name="T18" fmla="*/ 87 w 87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07">
                  <a:moveTo>
                    <a:pt x="87" y="107"/>
                  </a:moveTo>
                  <a:cubicBezTo>
                    <a:pt x="71" y="90"/>
                    <a:pt x="56" y="73"/>
                    <a:pt x="41" y="5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6" y="38"/>
                    <a:pt x="23" y="33"/>
                    <a:pt x="19" y="29"/>
                  </a:cubicBezTo>
                  <a:cubicBezTo>
                    <a:pt x="12" y="19"/>
                    <a:pt x="6" y="10"/>
                    <a:pt x="0" y="0"/>
                  </a:cubicBezTo>
                  <a:cubicBezTo>
                    <a:pt x="4" y="11"/>
                    <a:pt x="9" y="21"/>
                    <a:pt x="16" y="31"/>
                  </a:cubicBezTo>
                  <a:cubicBezTo>
                    <a:pt x="22" y="41"/>
                    <a:pt x="29" y="50"/>
                    <a:pt x="37" y="59"/>
                  </a:cubicBezTo>
                  <a:cubicBezTo>
                    <a:pt x="44" y="68"/>
                    <a:pt x="52" y="77"/>
                    <a:pt x="61" y="85"/>
                  </a:cubicBezTo>
                  <a:cubicBezTo>
                    <a:pt x="69" y="93"/>
                    <a:pt x="78" y="100"/>
                    <a:pt x="8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5" name="Freeform 383">
              <a:extLst>
                <a:ext uri="{FF2B5EF4-FFF2-40B4-BE49-F238E27FC236}">
                  <a16:creationId xmlns:a16="http://schemas.microsoft.com/office/drawing/2014/main" id="{04BFC581-376D-4312-ABDB-77DFEBBA8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7050" y="6838950"/>
              <a:ext cx="254000" cy="309563"/>
            </a:xfrm>
            <a:custGeom>
              <a:avLst/>
              <a:gdLst>
                <a:gd name="T0" fmla="*/ 88 w 88"/>
                <a:gd name="T1" fmla="*/ 107 h 107"/>
                <a:gd name="T2" fmla="*/ 41 w 88"/>
                <a:gd name="T3" fmla="*/ 56 h 107"/>
                <a:gd name="T4" fmla="*/ 35 w 88"/>
                <a:gd name="T5" fmla="*/ 49 h 107"/>
                <a:gd name="T6" fmla="*/ 30 w 88"/>
                <a:gd name="T7" fmla="*/ 42 h 107"/>
                <a:gd name="T8" fmla="*/ 19 w 88"/>
                <a:gd name="T9" fmla="*/ 29 h 107"/>
                <a:gd name="T10" fmla="*/ 0 w 88"/>
                <a:gd name="T11" fmla="*/ 0 h 107"/>
                <a:gd name="T12" fmla="*/ 16 w 88"/>
                <a:gd name="T13" fmla="*/ 31 h 107"/>
                <a:gd name="T14" fmla="*/ 37 w 88"/>
                <a:gd name="T15" fmla="*/ 59 h 107"/>
                <a:gd name="T16" fmla="*/ 61 w 88"/>
                <a:gd name="T17" fmla="*/ 85 h 107"/>
                <a:gd name="T18" fmla="*/ 88 w 88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07">
                  <a:moveTo>
                    <a:pt x="88" y="107"/>
                  </a:moveTo>
                  <a:cubicBezTo>
                    <a:pt x="72" y="90"/>
                    <a:pt x="56" y="73"/>
                    <a:pt x="41" y="5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6" y="38"/>
                    <a:pt x="23" y="33"/>
                    <a:pt x="19" y="29"/>
                  </a:cubicBezTo>
                  <a:cubicBezTo>
                    <a:pt x="13" y="19"/>
                    <a:pt x="6" y="10"/>
                    <a:pt x="0" y="0"/>
                  </a:cubicBezTo>
                  <a:cubicBezTo>
                    <a:pt x="4" y="11"/>
                    <a:pt x="10" y="21"/>
                    <a:pt x="16" y="31"/>
                  </a:cubicBezTo>
                  <a:cubicBezTo>
                    <a:pt x="22" y="41"/>
                    <a:pt x="29" y="50"/>
                    <a:pt x="37" y="59"/>
                  </a:cubicBezTo>
                  <a:cubicBezTo>
                    <a:pt x="44" y="68"/>
                    <a:pt x="52" y="77"/>
                    <a:pt x="61" y="85"/>
                  </a:cubicBezTo>
                  <a:cubicBezTo>
                    <a:pt x="69" y="93"/>
                    <a:pt x="78" y="100"/>
                    <a:pt x="88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6" name="Freeform 384">
              <a:extLst>
                <a:ext uri="{FF2B5EF4-FFF2-40B4-BE49-F238E27FC236}">
                  <a16:creationId xmlns:a16="http://schemas.microsoft.com/office/drawing/2014/main" id="{B681F2D3-6226-4901-AE3C-B9D70873D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4975" y="7605713"/>
              <a:ext cx="254000" cy="309563"/>
            </a:xfrm>
            <a:custGeom>
              <a:avLst/>
              <a:gdLst>
                <a:gd name="T0" fmla="*/ 88 w 88"/>
                <a:gd name="T1" fmla="*/ 107 h 107"/>
                <a:gd name="T2" fmla="*/ 42 w 88"/>
                <a:gd name="T3" fmla="*/ 56 h 107"/>
                <a:gd name="T4" fmla="*/ 36 w 88"/>
                <a:gd name="T5" fmla="*/ 49 h 107"/>
                <a:gd name="T6" fmla="*/ 31 w 88"/>
                <a:gd name="T7" fmla="*/ 42 h 107"/>
                <a:gd name="T8" fmla="*/ 20 w 88"/>
                <a:gd name="T9" fmla="*/ 29 h 107"/>
                <a:gd name="T10" fmla="*/ 0 w 88"/>
                <a:gd name="T11" fmla="*/ 0 h 107"/>
                <a:gd name="T12" fmla="*/ 17 w 88"/>
                <a:gd name="T13" fmla="*/ 31 h 107"/>
                <a:gd name="T14" fmla="*/ 38 w 88"/>
                <a:gd name="T15" fmla="*/ 59 h 107"/>
                <a:gd name="T16" fmla="*/ 62 w 88"/>
                <a:gd name="T17" fmla="*/ 85 h 107"/>
                <a:gd name="T18" fmla="*/ 88 w 88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07">
                  <a:moveTo>
                    <a:pt x="88" y="107"/>
                  </a:moveTo>
                  <a:cubicBezTo>
                    <a:pt x="72" y="90"/>
                    <a:pt x="57" y="73"/>
                    <a:pt x="42" y="56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7" y="38"/>
                    <a:pt x="24" y="33"/>
                    <a:pt x="20" y="29"/>
                  </a:cubicBezTo>
                  <a:cubicBezTo>
                    <a:pt x="13" y="19"/>
                    <a:pt x="7" y="10"/>
                    <a:pt x="0" y="0"/>
                  </a:cubicBezTo>
                  <a:cubicBezTo>
                    <a:pt x="5" y="11"/>
                    <a:pt x="10" y="21"/>
                    <a:pt x="17" y="31"/>
                  </a:cubicBezTo>
                  <a:cubicBezTo>
                    <a:pt x="23" y="41"/>
                    <a:pt x="30" y="50"/>
                    <a:pt x="38" y="59"/>
                  </a:cubicBezTo>
                  <a:cubicBezTo>
                    <a:pt x="45" y="68"/>
                    <a:pt x="53" y="77"/>
                    <a:pt x="62" y="85"/>
                  </a:cubicBezTo>
                  <a:cubicBezTo>
                    <a:pt x="70" y="93"/>
                    <a:pt x="79" y="100"/>
                    <a:pt x="88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7" name="Freeform 385">
              <a:extLst>
                <a:ext uri="{FF2B5EF4-FFF2-40B4-BE49-F238E27FC236}">
                  <a16:creationId xmlns:a16="http://schemas.microsoft.com/office/drawing/2014/main" id="{9E381F89-3FB1-440F-ADE8-5F1B1C35E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4338" y="7721600"/>
              <a:ext cx="254000" cy="309563"/>
            </a:xfrm>
            <a:custGeom>
              <a:avLst/>
              <a:gdLst>
                <a:gd name="T0" fmla="*/ 88 w 88"/>
                <a:gd name="T1" fmla="*/ 107 h 107"/>
                <a:gd name="T2" fmla="*/ 42 w 88"/>
                <a:gd name="T3" fmla="*/ 56 h 107"/>
                <a:gd name="T4" fmla="*/ 36 w 88"/>
                <a:gd name="T5" fmla="*/ 49 h 107"/>
                <a:gd name="T6" fmla="*/ 31 w 88"/>
                <a:gd name="T7" fmla="*/ 42 h 107"/>
                <a:gd name="T8" fmla="*/ 20 w 88"/>
                <a:gd name="T9" fmla="*/ 29 h 107"/>
                <a:gd name="T10" fmla="*/ 0 w 88"/>
                <a:gd name="T11" fmla="*/ 0 h 107"/>
                <a:gd name="T12" fmla="*/ 17 w 88"/>
                <a:gd name="T13" fmla="*/ 31 h 107"/>
                <a:gd name="T14" fmla="*/ 38 w 88"/>
                <a:gd name="T15" fmla="*/ 59 h 107"/>
                <a:gd name="T16" fmla="*/ 62 w 88"/>
                <a:gd name="T17" fmla="*/ 85 h 107"/>
                <a:gd name="T18" fmla="*/ 88 w 88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07">
                  <a:moveTo>
                    <a:pt x="88" y="107"/>
                  </a:moveTo>
                  <a:cubicBezTo>
                    <a:pt x="72" y="90"/>
                    <a:pt x="56" y="73"/>
                    <a:pt x="42" y="56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7" y="38"/>
                    <a:pt x="24" y="33"/>
                    <a:pt x="20" y="29"/>
                  </a:cubicBezTo>
                  <a:cubicBezTo>
                    <a:pt x="13" y="19"/>
                    <a:pt x="7" y="10"/>
                    <a:pt x="0" y="0"/>
                  </a:cubicBezTo>
                  <a:cubicBezTo>
                    <a:pt x="5" y="11"/>
                    <a:pt x="10" y="21"/>
                    <a:pt x="17" y="31"/>
                  </a:cubicBezTo>
                  <a:cubicBezTo>
                    <a:pt x="23" y="41"/>
                    <a:pt x="30" y="50"/>
                    <a:pt x="38" y="59"/>
                  </a:cubicBezTo>
                  <a:cubicBezTo>
                    <a:pt x="45" y="68"/>
                    <a:pt x="53" y="77"/>
                    <a:pt x="62" y="85"/>
                  </a:cubicBezTo>
                  <a:cubicBezTo>
                    <a:pt x="70" y="93"/>
                    <a:pt x="79" y="100"/>
                    <a:pt x="88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8" name="Freeform 386">
              <a:extLst>
                <a:ext uri="{FF2B5EF4-FFF2-40B4-BE49-F238E27FC236}">
                  <a16:creationId xmlns:a16="http://schemas.microsoft.com/office/drawing/2014/main" id="{97140551-A136-490F-A7C5-B93D8E334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25" y="7270750"/>
              <a:ext cx="488950" cy="222250"/>
            </a:xfrm>
            <a:custGeom>
              <a:avLst/>
              <a:gdLst>
                <a:gd name="T0" fmla="*/ 169 w 169"/>
                <a:gd name="T1" fmla="*/ 0 h 77"/>
                <a:gd name="T2" fmla="*/ 129 w 169"/>
                <a:gd name="T3" fmla="*/ 24 h 77"/>
                <a:gd name="T4" fmla="*/ 88 w 169"/>
                <a:gd name="T5" fmla="*/ 46 h 77"/>
                <a:gd name="T6" fmla="*/ 67 w 169"/>
                <a:gd name="T7" fmla="*/ 55 h 77"/>
                <a:gd name="T8" fmla="*/ 56 w 169"/>
                <a:gd name="T9" fmla="*/ 59 h 77"/>
                <a:gd name="T10" fmla="*/ 50 w 169"/>
                <a:gd name="T11" fmla="*/ 61 h 77"/>
                <a:gd name="T12" fmla="*/ 45 w 169"/>
                <a:gd name="T13" fmla="*/ 63 h 77"/>
                <a:gd name="T14" fmla="*/ 34 w 169"/>
                <a:gd name="T15" fmla="*/ 67 h 77"/>
                <a:gd name="T16" fmla="*/ 23 w 169"/>
                <a:gd name="T17" fmla="*/ 71 h 77"/>
                <a:gd name="T18" fmla="*/ 17 w 169"/>
                <a:gd name="T19" fmla="*/ 72 h 77"/>
                <a:gd name="T20" fmla="*/ 11 w 169"/>
                <a:gd name="T21" fmla="*/ 74 h 77"/>
                <a:gd name="T22" fmla="*/ 0 w 169"/>
                <a:gd name="T23" fmla="*/ 77 h 77"/>
                <a:gd name="T24" fmla="*/ 46 w 169"/>
                <a:gd name="T25" fmla="*/ 67 h 77"/>
                <a:gd name="T26" fmla="*/ 52 w 169"/>
                <a:gd name="T27" fmla="*/ 66 h 77"/>
                <a:gd name="T28" fmla="*/ 57 w 169"/>
                <a:gd name="T29" fmla="*/ 64 h 77"/>
                <a:gd name="T30" fmla="*/ 68 w 169"/>
                <a:gd name="T31" fmla="*/ 60 h 77"/>
                <a:gd name="T32" fmla="*/ 90 w 169"/>
                <a:gd name="T33" fmla="*/ 51 h 77"/>
                <a:gd name="T34" fmla="*/ 131 w 169"/>
                <a:gd name="T35" fmla="*/ 28 h 77"/>
                <a:gd name="T36" fmla="*/ 169 w 169"/>
                <a:gd name="T3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77">
                  <a:moveTo>
                    <a:pt x="169" y="0"/>
                  </a:moveTo>
                  <a:cubicBezTo>
                    <a:pt x="156" y="9"/>
                    <a:pt x="143" y="17"/>
                    <a:pt x="129" y="24"/>
                  </a:cubicBezTo>
                  <a:cubicBezTo>
                    <a:pt x="116" y="32"/>
                    <a:pt x="102" y="39"/>
                    <a:pt x="88" y="46"/>
                  </a:cubicBezTo>
                  <a:cubicBezTo>
                    <a:pt x="81" y="49"/>
                    <a:pt x="74" y="52"/>
                    <a:pt x="67" y="55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1" y="71"/>
                    <a:pt x="19" y="72"/>
                    <a:pt x="17" y="72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8" y="75"/>
                    <a:pt x="4" y="76"/>
                    <a:pt x="0" y="77"/>
                  </a:cubicBezTo>
                  <a:cubicBezTo>
                    <a:pt x="16" y="75"/>
                    <a:pt x="31" y="72"/>
                    <a:pt x="46" y="67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6" y="57"/>
                    <a:pt x="83" y="54"/>
                    <a:pt x="90" y="51"/>
                  </a:cubicBezTo>
                  <a:cubicBezTo>
                    <a:pt x="104" y="44"/>
                    <a:pt x="118" y="37"/>
                    <a:pt x="131" y="28"/>
                  </a:cubicBezTo>
                  <a:cubicBezTo>
                    <a:pt x="145" y="20"/>
                    <a:pt x="157" y="1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9" name="Freeform 387">
              <a:extLst>
                <a:ext uri="{FF2B5EF4-FFF2-40B4-BE49-F238E27FC236}">
                  <a16:creationId xmlns:a16="http://schemas.microsoft.com/office/drawing/2014/main" id="{FA145887-E4DD-4FEB-9B1D-2096EC90E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8188" y="7264400"/>
              <a:ext cx="630238" cy="309563"/>
            </a:xfrm>
            <a:custGeom>
              <a:avLst/>
              <a:gdLst>
                <a:gd name="T0" fmla="*/ 218 w 218"/>
                <a:gd name="T1" fmla="*/ 0 h 107"/>
                <a:gd name="T2" fmla="*/ 192 w 218"/>
                <a:gd name="T3" fmla="*/ 16 h 107"/>
                <a:gd name="T4" fmla="*/ 179 w 218"/>
                <a:gd name="T5" fmla="*/ 24 h 107"/>
                <a:gd name="T6" fmla="*/ 166 w 218"/>
                <a:gd name="T7" fmla="*/ 32 h 107"/>
                <a:gd name="T8" fmla="*/ 153 w 218"/>
                <a:gd name="T9" fmla="*/ 40 h 107"/>
                <a:gd name="T10" fmla="*/ 139 w 218"/>
                <a:gd name="T11" fmla="*/ 47 h 107"/>
                <a:gd name="T12" fmla="*/ 126 w 218"/>
                <a:gd name="T13" fmla="*/ 54 h 107"/>
                <a:gd name="T14" fmla="*/ 113 w 218"/>
                <a:gd name="T15" fmla="*/ 62 h 107"/>
                <a:gd name="T16" fmla="*/ 99 w 218"/>
                <a:gd name="T17" fmla="*/ 68 h 107"/>
                <a:gd name="T18" fmla="*/ 92 w 218"/>
                <a:gd name="T19" fmla="*/ 72 h 107"/>
                <a:gd name="T20" fmla="*/ 85 w 218"/>
                <a:gd name="T21" fmla="*/ 75 h 107"/>
                <a:gd name="T22" fmla="*/ 71 w 218"/>
                <a:gd name="T23" fmla="*/ 81 h 107"/>
                <a:gd name="T24" fmla="*/ 58 w 218"/>
                <a:gd name="T25" fmla="*/ 87 h 107"/>
                <a:gd name="T26" fmla="*/ 0 w 218"/>
                <a:gd name="T27" fmla="*/ 107 h 107"/>
                <a:gd name="T28" fmla="*/ 59 w 218"/>
                <a:gd name="T29" fmla="*/ 91 h 107"/>
                <a:gd name="T30" fmla="*/ 115 w 218"/>
                <a:gd name="T31" fmla="*/ 66 h 107"/>
                <a:gd name="T32" fmla="*/ 168 w 218"/>
                <a:gd name="T33" fmla="*/ 35 h 107"/>
                <a:gd name="T34" fmla="*/ 218 w 218"/>
                <a:gd name="T3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07">
                  <a:moveTo>
                    <a:pt x="218" y="0"/>
                  </a:moveTo>
                  <a:cubicBezTo>
                    <a:pt x="209" y="5"/>
                    <a:pt x="201" y="11"/>
                    <a:pt x="192" y="16"/>
                  </a:cubicBezTo>
                  <a:cubicBezTo>
                    <a:pt x="187" y="19"/>
                    <a:pt x="183" y="21"/>
                    <a:pt x="179" y="24"/>
                  </a:cubicBezTo>
                  <a:cubicBezTo>
                    <a:pt x="174" y="27"/>
                    <a:pt x="170" y="29"/>
                    <a:pt x="166" y="32"/>
                  </a:cubicBezTo>
                  <a:cubicBezTo>
                    <a:pt x="161" y="35"/>
                    <a:pt x="157" y="37"/>
                    <a:pt x="153" y="40"/>
                  </a:cubicBezTo>
                  <a:cubicBezTo>
                    <a:pt x="148" y="42"/>
                    <a:pt x="144" y="45"/>
                    <a:pt x="139" y="47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08" y="64"/>
                    <a:pt x="103" y="66"/>
                    <a:pt x="99" y="68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1" y="77"/>
                    <a:pt x="76" y="79"/>
                    <a:pt x="71" y="81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39" y="95"/>
                    <a:pt x="20" y="102"/>
                    <a:pt x="0" y="107"/>
                  </a:cubicBezTo>
                  <a:cubicBezTo>
                    <a:pt x="20" y="104"/>
                    <a:pt x="40" y="98"/>
                    <a:pt x="59" y="91"/>
                  </a:cubicBezTo>
                  <a:cubicBezTo>
                    <a:pt x="78" y="84"/>
                    <a:pt x="97" y="76"/>
                    <a:pt x="115" y="66"/>
                  </a:cubicBezTo>
                  <a:cubicBezTo>
                    <a:pt x="133" y="57"/>
                    <a:pt x="151" y="46"/>
                    <a:pt x="168" y="35"/>
                  </a:cubicBezTo>
                  <a:cubicBezTo>
                    <a:pt x="185" y="24"/>
                    <a:pt x="202" y="13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70" name="Freeform 388">
              <a:extLst>
                <a:ext uri="{FF2B5EF4-FFF2-40B4-BE49-F238E27FC236}">
                  <a16:creationId xmlns:a16="http://schemas.microsoft.com/office/drawing/2014/main" id="{C8632E8A-C50A-40CF-B7A0-256B551A8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4988" y="8374063"/>
              <a:ext cx="566738" cy="242888"/>
            </a:xfrm>
            <a:custGeom>
              <a:avLst/>
              <a:gdLst>
                <a:gd name="T0" fmla="*/ 196 w 196"/>
                <a:gd name="T1" fmla="*/ 0 h 84"/>
                <a:gd name="T2" fmla="*/ 154 w 196"/>
                <a:gd name="T3" fmla="*/ 35 h 84"/>
                <a:gd name="T4" fmla="*/ 149 w 196"/>
                <a:gd name="T5" fmla="*/ 38 h 84"/>
                <a:gd name="T6" fmla="*/ 143 w 196"/>
                <a:gd name="T7" fmla="*/ 42 h 84"/>
                <a:gd name="T8" fmla="*/ 131 w 196"/>
                <a:gd name="T9" fmla="*/ 48 h 84"/>
                <a:gd name="T10" fmla="*/ 119 w 196"/>
                <a:gd name="T11" fmla="*/ 54 h 84"/>
                <a:gd name="T12" fmla="*/ 106 w 196"/>
                <a:gd name="T13" fmla="*/ 60 h 84"/>
                <a:gd name="T14" fmla="*/ 93 w 196"/>
                <a:gd name="T15" fmla="*/ 65 h 84"/>
                <a:gd name="T16" fmla="*/ 87 w 196"/>
                <a:gd name="T17" fmla="*/ 67 h 84"/>
                <a:gd name="T18" fmla="*/ 81 w 196"/>
                <a:gd name="T19" fmla="*/ 69 h 84"/>
                <a:gd name="T20" fmla="*/ 67 w 196"/>
                <a:gd name="T21" fmla="*/ 73 h 84"/>
                <a:gd name="T22" fmla="*/ 54 w 196"/>
                <a:gd name="T23" fmla="*/ 76 h 84"/>
                <a:gd name="T24" fmla="*/ 48 w 196"/>
                <a:gd name="T25" fmla="*/ 77 h 84"/>
                <a:gd name="T26" fmla="*/ 41 w 196"/>
                <a:gd name="T27" fmla="*/ 78 h 84"/>
                <a:gd name="T28" fmla="*/ 27 w 196"/>
                <a:gd name="T29" fmla="*/ 80 h 84"/>
                <a:gd name="T30" fmla="*/ 0 w 196"/>
                <a:gd name="T31" fmla="*/ 84 h 84"/>
                <a:gd name="T32" fmla="*/ 14 w 196"/>
                <a:gd name="T33" fmla="*/ 83 h 84"/>
                <a:gd name="T34" fmla="*/ 21 w 196"/>
                <a:gd name="T35" fmla="*/ 83 h 84"/>
                <a:gd name="T36" fmla="*/ 28 w 196"/>
                <a:gd name="T37" fmla="*/ 83 h 84"/>
                <a:gd name="T38" fmla="*/ 41 w 196"/>
                <a:gd name="T39" fmla="*/ 82 h 84"/>
                <a:gd name="T40" fmla="*/ 48 w 196"/>
                <a:gd name="T41" fmla="*/ 81 h 84"/>
                <a:gd name="T42" fmla="*/ 55 w 196"/>
                <a:gd name="T43" fmla="*/ 80 h 84"/>
                <a:gd name="T44" fmla="*/ 69 w 196"/>
                <a:gd name="T45" fmla="*/ 77 h 84"/>
                <a:gd name="T46" fmla="*/ 82 w 196"/>
                <a:gd name="T47" fmla="*/ 74 h 84"/>
                <a:gd name="T48" fmla="*/ 89 w 196"/>
                <a:gd name="T49" fmla="*/ 72 h 84"/>
                <a:gd name="T50" fmla="*/ 95 w 196"/>
                <a:gd name="T51" fmla="*/ 69 h 84"/>
                <a:gd name="T52" fmla="*/ 108 w 196"/>
                <a:gd name="T53" fmla="*/ 65 h 84"/>
                <a:gd name="T54" fmla="*/ 157 w 196"/>
                <a:gd name="T55" fmla="*/ 38 h 84"/>
                <a:gd name="T56" fmla="*/ 196 w 196"/>
                <a:gd name="T5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6" h="84">
                  <a:moveTo>
                    <a:pt x="196" y="0"/>
                  </a:moveTo>
                  <a:cubicBezTo>
                    <a:pt x="184" y="14"/>
                    <a:pt x="169" y="25"/>
                    <a:pt x="154" y="35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7" y="40"/>
                    <a:pt x="145" y="41"/>
                    <a:pt x="143" y="42"/>
                  </a:cubicBezTo>
                  <a:cubicBezTo>
                    <a:pt x="139" y="44"/>
                    <a:pt x="135" y="46"/>
                    <a:pt x="131" y="48"/>
                  </a:cubicBezTo>
                  <a:cubicBezTo>
                    <a:pt x="127" y="50"/>
                    <a:pt x="123" y="53"/>
                    <a:pt x="119" y="54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2" y="62"/>
                    <a:pt x="98" y="63"/>
                    <a:pt x="93" y="65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6" y="70"/>
                    <a:pt x="72" y="71"/>
                    <a:pt x="67" y="73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18" y="82"/>
                    <a:pt x="9" y="82"/>
                    <a:pt x="0" y="84"/>
                  </a:cubicBezTo>
                  <a:cubicBezTo>
                    <a:pt x="5" y="84"/>
                    <a:pt x="9" y="84"/>
                    <a:pt x="14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3" y="83"/>
                    <a:pt x="25" y="83"/>
                    <a:pt x="28" y="83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4" y="81"/>
                    <a:pt x="46" y="81"/>
                    <a:pt x="48" y="81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3" y="76"/>
                    <a:pt x="77" y="75"/>
                    <a:pt x="82" y="74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100" y="68"/>
                    <a:pt x="104" y="66"/>
                    <a:pt x="108" y="65"/>
                  </a:cubicBezTo>
                  <a:cubicBezTo>
                    <a:pt x="125" y="58"/>
                    <a:pt x="142" y="49"/>
                    <a:pt x="157" y="38"/>
                  </a:cubicBezTo>
                  <a:cubicBezTo>
                    <a:pt x="172" y="27"/>
                    <a:pt x="185" y="15"/>
                    <a:pt x="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71" name="Freeform 389">
              <a:extLst>
                <a:ext uri="{FF2B5EF4-FFF2-40B4-BE49-F238E27FC236}">
                  <a16:creationId xmlns:a16="http://schemas.microsoft.com/office/drawing/2014/main" id="{025824BE-CFFE-4332-AD42-5844CDE0E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4663" y="8632825"/>
              <a:ext cx="598488" cy="187325"/>
            </a:xfrm>
            <a:custGeom>
              <a:avLst/>
              <a:gdLst>
                <a:gd name="T0" fmla="*/ 207 w 207"/>
                <a:gd name="T1" fmla="*/ 0 h 65"/>
                <a:gd name="T2" fmla="*/ 160 w 207"/>
                <a:gd name="T3" fmla="*/ 29 h 65"/>
                <a:gd name="T4" fmla="*/ 109 w 207"/>
                <a:gd name="T5" fmla="*/ 49 h 65"/>
                <a:gd name="T6" fmla="*/ 55 w 207"/>
                <a:gd name="T7" fmla="*/ 60 h 65"/>
                <a:gd name="T8" fmla="*/ 27 w 207"/>
                <a:gd name="T9" fmla="*/ 62 h 65"/>
                <a:gd name="T10" fmla="*/ 14 w 207"/>
                <a:gd name="T11" fmla="*/ 62 h 65"/>
                <a:gd name="T12" fmla="*/ 0 w 207"/>
                <a:gd name="T13" fmla="*/ 62 h 65"/>
                <a:gd name="T14" fmla="*/ 14 w 207"/>
                <a:gd name="T15" fmla="*/ 63 h 65"/>
                <a:gd name="T16" fmla="*/ 27 w 207"/>
                <a:gd name="T17" fmla="*/ 64 h 65"/>
                <a:gd name="T18" fmla="*/ 41 w 207"/>
                <a:gd name="T19" fmla="*/ 64 h 65"/>
                <a:gd name="T20" fmla="*/ 48 w 207"/>
                <a:gd name="T21" fmla="*/ 64 h 65"/>
                <a:gd name="T22" fmla="*/ 55 w 207"/>
                <a:gd name="T23" fmla="*/ 64 h 65"/>
                <a:gd name="T24" fmla="*/ 69 w 207"/>
                <a:gd name="T25" fmla="*/ 62 h 65"/>
                <a:gd name="T26" fmla="*/ 83 w 207"/>
                <a:gd name="T27" fmla="*/ 60 h 65"/>
                <a:gd name="T28" fmla="*/ 87 w 207"/>
                <a:gd name="T29" fmla="*/ 60 h 65"/>
                <a:gd name="T30" fmla="*/ 90 w 207"/>
                <a:gd name="T31" fmla="*/ 59 h 65"/>
                <a:gd name="T32" fmla="*/ 97 w 207"/>
                <a:gd name="T33" fmla="*/ 57 h 65"/>
                <a:gd name="T34" fmla="*/ 110 w 207"/>
                <a:gd name="T35" fmla="*/ 54 h 65"/>
                <a:gd name="T36" fmla="*/ 162 w 207"/>
                <a:gd name="T37" fmla="*/ 33 h 65"/>
                <a:gd name="T38" fmla="*/ 168 w 207"/>
                <a:gd name="T39" fmla="*/ 29 h 65"/>
                <a:gd name="T40" fmla="*/ 174 w 207"/>
                <a:gd name="T41" fmla="*/ 26 h 65"/>
                <a:gd name="T42" fmla="*/ 186 w 207"/>
                <a:gd name="T43" fmla="*/ 18 h 65"/>
                <a:gd name="T44" fmla="*/ 207 w 207"/>
                <a:gd name="T4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7" h="65">
                  <a:moveTo>
                    <a:pt x="207" y="0"/>
                  </a:moveTo>
                  <a:cubicBezTo>
                    <a:pt x="193" y="12"/>
                    <a:pt x="177" y="21"/>
                    <a:pt x="160" y="29"/>
                  </a:cubicBezTo>
                  <a:cubicBezTo>
                    <a:pt x="144" y="37"/>
                    <a:pt x="127" y="44"/>
                    <a:pt x="109" y="49"/>
                  </a:cubicBezTo>
                  <a:cubicBezTo>
                    <a:pt x="91" y="54"/>
                    <a:pt x="73" y="58"/>
                    <a:pt x="55" y="60"/>
                  </a:cubicBezTo>
                  <a:cubicBezTo>
                    <a:pt x="46" y="61"/>
                    <a:pt x="37" y="61"/>
                    <a:pt x="27" y="62"/>
                  </a:cubicBezTo>
                  <a:cubicBezTo>
                    <a:pt x="23" y="62"/>
                    <a:pt x="18" y="62"/>
                    <a:pt x="14" y="62"/>
                  </a:cubicBezTo>
                  <a:cubicBezTo>
                    <a:pt x="9" y="62"/>
                    <a:pt x="4" y="62"/>
                    <a:pt x="0" y="62"/>
                  </a:cubicBezTo>
                  <a:cubicBezTo>
                    <a:pt x="4" y="62"/>
                    <a:pt x="9" y="63"/>
                    <a:pt x="14" y="63"/>
                  </a:cubicBezTo>
                  <a:cubicBezTo>
                    <a:pt x="18" y="64"/>
                    <a:pt x="23" y="64"/>
                    <a:pt x="27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60" y="63"/>
                    <a:pt x="65" y="63"/>
                    <a:pt x="69" y="6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1" y="56"/>
                    <a:pt x="106" y="55"/>
                    <a:pt x="110" y="54"/>
                  </a:cubicBezTo>
                  <a:cubicBezTo>
                    <a:pt x="128" y="49"/>
                    <a:pt x="146" y="42"/>
                    <a:pt x="162" y="33"/>
                  </a:cubicBezTo>
                  <a:cubicBezTo>
                    <a:pt x="164" y="32"/>
                    <a:pt x="166" y="30"/>
                    <a:pt x="168" y="29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78" y="23"/>
                    <a:pt x="182" y="21"/>
                    <a:pt x="186" y="18"/>
                  </a:cubicBezTo>
                  <a:cubicBezTo>
                    <a:pt x="193" y="12"/>
                    <a:pt x="201" y="7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72" name="Freeform 390">
              <a:extLst>
                <a:ext uri="{FF2B5EF4-FFF2-40B4-BE49-F238E27FC236}">
                  <a16:creationId xmlns:a16="http://schemas.microsoft.com/office/drawing/2014/main" id="{34B9A573-2987-43C9-AC0C-AB24F786E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0" y="7915275"/>
              <a:ext cx="1255713" cy="1803400"/>
            </a:xfrm>
            <a:custGeom>
              <a:avLst/>
              <a:gdLst>
                <a:gd name="T0" fmla="*/ 111 w 434"/>
                <a:gd name="T1" fmla="*/ 252 h 624"/>
                <a:gd name="T2" fmla="*/ 58 w 434"/>
                <a:gd name="T3" fmla="*/ 591 h 624"/>
                <a:gd name="T4" fmla="*/ 322 w 434"/>
                <a:gd name="T5" fmla="*/ 372 h 624"/>
                <a:gd name="T6" fmla="*/ 376 w 434"/>
                <a:gd name="T7" fmla="*/ 34 h 624"/>
                <a:gd name="T8" fmla="*/ 111 w 434"/>
                <a:gd name="T9" fmla="*/ 25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624">
                  <a:moveTo>
                    <a:pt x="111" y="252"/>
                  </a:moveTo>
                  <a:cubicBezTo>
                    <a:pt x="24" y="406"/>
                    <a:pt x="0" y="557"/>
                    <a:pt x="58" y="591"/>
                  </a:cubicBezTo>
                  <a:cubicBezTo>
                    <a:pt x="116" y="624"/>
                    <a:pt x="234" y="526"/>
                    <a:pt x="322" y="372"/>
                  </a:cubicBezTo>
                  <a:cubicBezTo>
                    <a:pt x="410" y="218"/>
                    <a:pt x="434" y="67"/>
                    <a:pt x="376" y="34"/>
                  </a:cubicBezTo>
                  <a:cubicBezTo>
                    <a:pt x="318" y="0"/>
                    <a:pt x="199" y="98"/>
                    <a:pt x="111" y="2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73" name="Freeform 391">
              <a:extLst>
                <a:ext uri="{FF2B5EF4-FFF2-40B4-BE49-F238E27FC236}">
                  <a16:creationId xmlns:a16="http://schemas.microsoft.com/office/drawing/2014/main" id="{6A8DEF0B-F46D-4FE5-BFA7-DA3EA0E09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6600" y="7253288"/>
              <a:ext cx="1081088" cy="2446338"/>
            </a:xfrm>
            <a:custGeom>
              <a:avLst/>
              <a:gdLst>
                <a:gd name="T0" fmla="*/ 31 w 374"/>
                <a:gd name="T1" fmla="*/ 445 h 846"/>
                <a:gd name="T2" fmla="*/ 245 w 374"/>
                <a:gd name="T3" fmla="*/ 834 h 846"/>
                <a:gd name="T4" fmla="*/ 342 w 374"/>
                <a:gd name="T5" fmla="*/ 401 h 846"/>
                <a:gd name="T6" fmla="*/ 129 w 374"/>
                <a:gd name="T7" fmla="*/ 12 h 846"/>
                <a:gd name="T8" fmla="*/ 31 w 374"/>
                <a:gd name="T9" fmla="*/ 445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846">
                  <a:moveTo>
                    <a:pt x="31" y="445"/>
                  </a:moveTo>
                  <a:cubicBezTo>
                    <a:pt x="63" y="672"/>
                    <a:pt x="159" y="846"/>
                    <a:pt x="245" y="834"/>
                  </a:cubicBezTo>
                  <a:cubicBezTo>
                    <a:pt x="330" y="822"/>
                    <a:pt x="374" y="628"/>
                    <a:pt x="342" y="401"/>
                  </a:cubicBezTo>
                  <a:cubicBezTo>
                    <a:pt x="311" y="174"/>
                    <a:pt x="215" y="0"/>
                    <a:pt x="129" y="12"/>
                  </a:cubicBezTo>
                  <a:cubicBezTo>
                    <a:pt x="43" y="24"/>
                    <a:pt x="0" y="218"/>
                    <a:pt x="31" y="4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74" name="Freeform 392">
              <a:extLst>
                <a:ext uri="{FF2B5EF4-FFF2-40B4-BE49-F238E27FC236}">
                  <a16:creationId xmlns:a16="http://schemas.microsoft.com/office/drawing/2014/main" id="{06BD1417-CBC9-449B-9D2D-8A60EF9D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8238" y="7408863"/>
              <a:ext cx="1014413" cy="2073275"/>
            </a:xfrm>
            <a:custGeom>
              <a:avLst/>
              <a:gdLst>
                <a:gd name="T0" fmla="*/ 351 w 351"/>
                <a:gd name="T1" fmla="*/ 268 h 717"/>
                <a:gd name="T2" fmla="*/ 283 w 351"/>
                <a:gd name="T3" fmla="*/ 378 h 717"/>
                <a:gd name="T4" fmla="*/ 216 w 351"/>
                <a:gd name="T5" fmla="*/ 488 h 717"/>
                <a:gd name="T6" fmla="*/ 149 w 351"/>
                <a:gd name="T7" fmla="*/ 598 h 717"/>
                <a:gd name="T8" fmla="*/ 82 w 351"/>
                <a:gd name="T9" fmla="*/ 709 h 717"/>
                <a:gd name="T10" fmla="*/ 86 w 351"/>
                <a:gd name="T11" fmla="*/ 710 h 717"/>
                <a:gd name="T12" fmla="*/ 76 w 351"/>
                <a:gd name="T13" fmla="*/ 621 h 717"/>
                <a:gd name="T14" fmla="*/ 66 w 351"/>
                <a:gd name="T15" fmla="*/ 532 h 717"/>
                <a:gd name="T16" fmla="*/ 44 w 351"/>
                <a:gd name="T17" fmla="*/ 355 h 717"/>
                <a:gd name="T18" fmla="*/ 23 w 351"/>
                <a:gd name="T19" fmla="*/ 178 h 717"/>
                <a:gd name="T20" fmla="*/ 0 w 351"/>
                <a:gd name="T21" fmla="*/ 0 h 717"/>
                <a:gd name="T22" fmla="*/ 20 w 351"/>
                <a:gd name="T23" fmla="*/ 178 h 717"/>
                <a:gd name="T24" fmla="*/ 40 w 351"/>
                <a:gd name="T25" fmla="*/ 355 h 717"/>
                <a:gd name="T26" fmla="*/ 61 w 351"/>
                <a:gd name="T27" fmla="*/ 533 h 717"/>
                <a:gd name="T28" fmla="*/ 71 w 351"/>
                <a:gd name="T29" fmla="*/ 621 h 717"/>
                <a:gd name="T30" fmla="*/ 81 w 351"/>
                <a:gd name="T31" fmla="*/ 710 h 717"/>
                <a:gd name="T32" fmla="*/ 82 w 351"/>
                <a:gd name="T33" fmla="*/ 717 h 717"/>
                <a:gd name="T34" fmla="*/ 86 w 351"/>
                <a:gd name="T35" fmla="*/ 711 h 717"/>
                <a:gd name="T36" fmla="*/ 153 w 351"/>
                <a:gd name="T37" fmla="*/ 600 h 717"/>
                <a:gd name="T38" fmla="*/ 219 w 351"/>
                <a:gd name="T39" fmla="*/ 490 h 717"/>
                <a:gd name="T40" fmla="*/ 285 w 351"/>
                <a:gd name="T41" fmla="*/ 379 h 717"/>
                <a:gd name="T42" fmla="*/ 351 w 351"/>
                <a:gd name="T43" fmla="*/ 26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717">
                  <a:moveTo>
                    <a:pt x="351" y="268"/>
                  </a:moveTo>
                  <a:cubicBezTo>
                    <a:pt x="283" y="378"/>
                    <a:pt x="283" y="378"/>
                    <a:pt x="283" y="378"/>
                  </a:cubicBezTo>
                  <a:cubicBezTo>
                    <a:pt x="261" y="414"/>
                    <a:pt x="238" y="451"/>
                    <a:pt x="216" y="488"/>
                  </a:cubicBezTo>
                  <a:cubicBezTo>
                    <a:pt x="149" y="598"/>
                    <a:pt x="149" y="598"/>
                    <a:pt x="149" y="598"/>
                  </a:cubicBezTo>
                  <a:cubicBezTo>
                    <a:pt x="82" y="709"/>
                    <a:pt x="82" y="709"/>
                    <a:pt x="82" y="709"/>
                  </a:cubicBezTo>
                  <a:cubicBezTo>
                    <a:pt x="86" y="710"/>
                    <a:pt x="86" y="710"/>
                    <a:pt x="86" y="710"/>
                  </a:cubicBezTo>
                  <a:cubicBezTo>
                    <a:pt x="76" y="621"/>
                    <a:pt x="76" y="621"/>
                    <a:pt x="76" y="621"/>
                  </a:cubicBezTo>
                  <a:cubicBezTo>
                    <a:pt x="66" y="532"/>
                    <a:pt x="66" y="532"/>
                    <a:pt x="66" y="532"/>
                  </a:cubicBezTo>
                  <a:cubicBezTo>
                    <a:pt x="44" y="355"/>
                    <a:pt x="44" y="355"/>
                    <a:pt x="44" y="3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40" y="355"/>
                    <a:pt x="40" y="355"/>
                    <a:pt x="40" y="355"/>
                  </a:cubicBezTo>
                  <a:cubicBezTo>
                    <a:pt x="61" y="533"/>
                    <a:pt x="61" y="533"/>
                    <a:pt x="61" y="533"/>
                  </a:cubicBezTo>
                  <a:cubicBezTo>
                    <a:pt x="71" y="621"/>
                    <a:pt x="71" y="621"/>
                    <a:pt x="71" y="621"/>
                  </a:cubicBezTo>
                  <a:cubicBezTo>
                    <a:pt x="81" y="710"/>
                    <a:pt x="81" y="710"/>
                    <a:pt x="81" y="710"/>
                  </a:cubicBezTo>
                  <a:cubicBezTo>
                    <a:pt x="82" y="717"/>
                    <a:pt x="82" y="717"/>
                    <a:pt x="82" y="717"/>
                  </a:cubicBezTo>
                  <a:cubicBezTo>
                    <a:pt x="86" y="711"/>
                    <a:pt x="86" y="711"/>
                    <a:pt x="86" y="711"/>
                  </a:cubicBezTo>
                  <a:cubicBezTo>
                    <a:pt x="153" y="600"/>
                    <a:pt x="153" y="600"/>
                    <a:pt x="153" y="600"/>
                  </a:cubicBezTo>
                  <a:cubicBezTo>
                    <a:pt x="219" y="490"/>
                    <a:pt x="219" y="490"/>
                    <a:pt x="219" y="490"/>
                  </a:cubicBezTo>
                  <a:cubicBezTo>
                    <a:pt x="241" y="453"/>
                    <a:pt x="263" y="416"/>
                    <a:pt x="285" y="379"/>
                  </a:cubicBezTo>
                  <a:lnTo>
                    <a:pt x="351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75" name="Freeform 393">
              <a:extLst>
                <a:ext uri="{FF2B5EF4-FFF2-40B4-BE49-F238E27FC236}">
                  <a16:creationId xmlns:a16="http://schemas.microsoft.com/office/drawing/2014/main" id="{65248F8E-B95F-485E-814B-5D318147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5563" y="8553450"/>
              <a:ext cx="246063" cy="446088"/>
            </a:xfrm>
            <a:custGeom>
              <a:avLst/>
              <a:gdLst>
                <a:gd name="T0" fmla="*/ 85 w 85"/>
                <a:gd name="T1" fmla="*/ 0 h 154"/>
                <a:gd name="T2" fmla="*/ 67 w 85"/>
                <a:gd name="T3" fmla="*/ 40 h 154"/>
                <a:gd name="T4" fmla="*/ 48 w 85"/>
                <a:gd name="T5" fmla="*/ 80 h 154"/>
                <a:gd name="T6" fmla="*/ 27 w 85"/>
                <a:gd name="T7" fmla="*/ 119 h 154"/>
                <a:gd name="T8" fmla="*/ 0 w 85"/>
                <a:gd name="T9" fmla="*/ 154 h 154"/>
                <a:gd name="T10" fmla="*/ 30 w 85"/>
                <a:gd name="T11" fmla="*/ 121 h 154"/>
                <a:gd name="T12" fmla="*/ 52 w 85"/>
                <a:gd name="T13" fmla="*/ 83 h 154"/>
                <a:gd name="T14" fmla="*/ 70 w 85"/>
                <a:gd name="T15" fmla="*/ 42 h 154"/>
                <a:gd name="T16" fmla="*/ 85 w 85"/>
                <a:gd name="T1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54">
                  <a:moveTo>
                    <a:pt x="85" y="0"/>
                  </a:moveTo>
                  <a:cubicBezTo>
                    <a:pt x="79" y="13"/>
                    <a:pt x="73" y="27"/>
                    <a:pt x="67" y="40"/>
                  </a:cubicBezTo>
                  <a:cubicBezTo>
                    <a:pt x="60" y="54"/>
                    <a:pt x="54" y="67"/>
                    <a:pt x="48" y="80"/>
                  </a:cubicBezTo>
                  <a:cubicBezTo>
                    <a:pt x="41" y="93"/>
                    <a:pt x="34" y="106"/>
                    <a:pt x="27" y="119"/>
                  </a:cubicBezTo>
                  <a:cubicBezTo>
                    <a:pt x="19" y="132"/>
                    <a:pt x="11" y="144"/>
                    <a:pt x="0" y="154"/>
                  </a:cubicBezTo>
                  <a:cubicBezTo>
                    <a:pt x="12" y="145"/>
                    <a:pt x="22" y="134"/>
                    <a:pt x="30" y="121"/>
                  </a:cubicBezTo>
                  <a:cubicBezTo>
                    <a:pt x="39" y="109"/>
                    <a:pt x="46" y="96"/>
                    <a:pt x="52" y="83"/>
                  </a:cubicBezTo>
                  <a:cubicBezTo>
                    <a:pt x="59" y="69"/>
                    <a:pt x="65" y="56"/>
                    <a:pt x="70" y="42"/>
                  </a:cubicBezTo>
                  <a:cubicBezTo>
                    <a:pt x="76" y="28"/>
                    <a:pt x="81" y="14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76" name="Freeform 394">
              <a:extLst>
                <a:ext uri="{FF2B5EF4-FFF2-40B4-BE49-F238E27FC236}">
                  <a16:creationId xmlns:a16="http://schemas.microsoft.com/office/drawing/2014/main" id="{1440CC33-931F-4CFA-9824-F0DFE24A4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0163" y="8334375"/>
              <a:ext cx="222250" cy="442913"/>
            </a:xfrm>
            <a:custGeom>
              <a:avLst/>
              <a:gdLst>
                <a:gd name="T0" fmla="*/ 77 w 77"/>
                <a:gd name="T1" fmla="*/ 0 h 153"/>
                <a:gd name="T2" fmla="*/ 59 w 77"/>
                <a:gd name="T3" fmla="*/ 40 h 153"/>
                <a:gd name="T4" fmla="*/ 42 w 77"/>
                <a:gd name="T5" fmla="*/ 79 h 153"/>
                <a:gd name="T6" fmla="*/ 23 w 77"/>
                <a:gd name="T7" fmla="*/ 117 h 153"/>
                <a:gd name="T8" fmla="*/ 0 w 77"/>
                <a:gd name="T9" fmla="*/ 153 h 153"/>
                <a:gd name="T10" fmla="*/ 27 w 77"/>
                <a:gd name="T11" fmla="*/ 119 h 153"/>
                <a:gd name="T12" fmla="*/ 47 w 77"/>
                <a:gd name="T13" fmla="*/ 81 h 153"/>
                <a:gd name="T14" fmla="*/ 63 w 77"/>
                <a:gd name="T15" fmla="*/ 41 h 153"/>
                <a:gd name="T16" fmla="*/ 77 w 77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53">
                  <a:moveTo>
                    <a:pt x="77" y="0"/>
                  </a:moveTo>
                  <a:cubicBezTo>
                    <a:pt x="71" y="13"/>
                    <a:pt x="65" y="27"/>
                    <a:pt x="59" y="40"/>
                  </a:cubicBezTo>
                  <a:cubicBezTo>
                    <a:pt x="53" y="53"/>
                    <a:pt x="48" y="66"/>
                    <a:pt x="42" y="79"/>
                  </a:cubicBezTo>
                  <a:cubicBezTo>
                    <a:pt x="36" y="92"/>
                    <a:pt x="30" y="105"/>
                    <a:pt x="23" y="117"/>
                  </a:cubicBezTo>
                  <a:cubicBezTo>
                    <a:pt x="16" y="130"/>
                    <a:pt x="9" y="142"/>
                    <a:pt x="0" y="153"/>
                  </a:cubicBezTo>
                  <a:cubicBezTo>
                    <a:pt x="11" y="144"/>
                    <a:pt x="19" y="131"/>
                    <a:pt x="27" y="119"/>
                  </a:cubicBezTo>
                  <a:cubicBezTo>
                    <a:pt x="34" y="107"/>
                    <a:pt x="41" y="94"/>
                    <a:pt x="47" y="81"/>
                  </a:cubicBezTo>
                  <a:cubicBezTo>
                    <a:pt x="53" y="68"/>
                    <a:pt x="58" y="55"/>
                    <a:pt x="63" y="41"/>
                  </a:cubicBezTo>
                  <a:cubicBezTo>
                    <a:pt x="68" y="28"/>
                    <a:pt x="73" y="14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77" name="Freeform 395">
              <a:extLst>
                <a:ext uri="{FF2B5EF4-FFF2-40B4-BE49-F238E27FC236}">
                  <a16:creationId xmlns:a16="http://schemas.microsoft.com/office/drawing/2014/main" id="{037E0AC6-7FDB-45EF-9623-5F7540B7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7775" y="7870825"/>
              <a:ext cx="249238" cy="469900"/>
            </a:xfrm>
            <a:custGeom>
              <a:avLst/>
              <a:gdLst>
                <a:gd name="T0" fmla="*/ 86 w 86"/>
                <a:gd name="T1" fmla="*/ 0 h 162"/>
                <a:gd name="T2" fmla="*/ 67 w 86"/>
                <a:gd name="T3" fmla="*/ 42 h 162"/>
                <a:gd name="T4" fmla="*/ 48 w 86"/>
                <a:gd name="T5" fmla="*/ 84 h 162"/>
                <a:gd name="T6" fmla="*/ 27 w 86"/>
                <a:gd name="T7" fmla="*/ 125 h 162"/>
                <a:gd name="T8" fmla="*/ 21 w 86"/>
                <a:gd name="T9" fmla="*/ 135 h 162"/>
                <a:gd name="T10" fmla="*/ 15 w 86"/>
                <a:gd name="T11" fmla="*/ 145 h 162"/>
                <a:gd name="T12" fmla="*/ 0 w 86"/>
                <a:gd name="T13" fmla="*/ 162 h 162"/>
                <a:gd name="T14" fmla="*/ 31 w 86"/>
                <a:gd name="T15" fmla="*/ 127 h 162"/>
                <a:gd name="T16" fmla="*/ 53 w 86"/>
                <a:gd name="T17" fmla="*/ 87 h 162"/>
                <a:gd name="T18" fmla="*/ 71 w 86"/>
                <a:gd name="T19" fmla="*/ 44 h 162"/>
                <a:gd name="T20" fmla="*/ 86 w 86"/>
                <a:gd name="T2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62">
                  <a:moveTo>
                    <a:pt x="86" y="0"/>
                  </a:moveTo>
                  <a:cubicBezTo>
                    <a:pt x="80" y="14"/>
                    <a:pt x="73" y="28"/>
                    <a:pt x="67" y="42"/>
                  </a:cubicBezTo>
                  <a:cubicBezTo>
                    <a:pt x="61" y="56"/>
                    <a:pt x="55" y="70"/>
                    <a:pt x="48" y="84"/>
                  </a:cubicBezTo>
                  <a:cubicBezTo>
                    <a:pt x="42" y="98"/>
                    <a:pt x="35" y="112"/>
                    <a:pt x="27" y="125"/>
                  </a:cubicBezTo>
                  <a:cubicBezTo>
                    <a:pt x="25" y="129"/>
                    <a:pt x="23" y="132"/>
                    <a:pt x="21" y="135"/>
                  </a:cubicBezTo>
                  <a:cubicBezTo>
                    <a:pt x="19" y="138"/>
                    <a:pt x="17" y="142"/>
                    <a:pt x="15" y="145"/>
                  </a:cubicBezTo>
                  <a:cubicBezTo>
                    <a:pt x="11" y="151"/>
                    <a:pt x="6" y="157"/>
                    <a:pt x="0" y="162"/>
                  </a:cubicBezTo>
                  <a:cubicBezTo>
                    <a:pt x="13" y="153"/>
                    <a:pt x="22" y="140"/>
                    <a:pt x="31" y="127"/>
                  </a:cubicBezTo>
                  <a:cubicBezTo>
                    <a:pt x="39" y="114"/>
                    <a:pt x="46" y="100"/>
                    <a:pt x="53" y="87"/>
                  </a:cubicBezTo>
                  <a:cubicBezTo>
                    <a:pt x="60" y="72"/>
                    <a:pt x="66" y="58"/>
                    <a:pt x="71" y="44"/>
                  </a:cubicBezTo>
                  <a:cubicBezTo>
                    <a:pt x="77" y="29"/>
                    <a:pt x="82" y="15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78" name="Freeform 396">
              <a:extLst>
                <a:ext uri="{FF2B5EF4-FFF2-40B4-BE49-F238E27FC236}">
                  <a16:creationId xmlns:a16="http://schemas.microsoft.com/office/drawing/2014/main" id="{71AB824D-2407-4655-996B-F8C07DE71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7575" y="7735888"/>
              <a:ext cx="304800" cy="369888"/>
            </a:xfrm>
            <a:custGeom>
              <a:avLst/>
              <a:gdLst>
                <a:gd name="T0" fmla="*/ 105 w 105"/>
                <a:gd name="T1" fmla="*/ 128 h 128"/>
                <a:gd name="T2" fmla="*/ 76 w 105"/>
                <a:gd name="T3" fmla="*/ 98 h 128"/>
                <a:gd name="T4" fmla="*/ 50 w 105"/>
                <a:gd name="T5" fmla="*/ 66 h 128"/>
                <a:gd name="T6" fmla="*/ 25 w 105"/>
                <a:gd name="T7" fmla="*/ 33 h 128"/>
                <a:gd name="T8" fmla="*/ 0 w 105"/>
                <a:gd name="T9" fmla="*/ 0 h 128"/>
                <a:gd name="T10" fmla="*/ 22 w 105"/>
                <a:gd name="T11" fmla="*/ 36 h 128"/>
                <a:gd name="T12" fmla="*/ 46 w 105"/>
                <a:gd name="T13" fmla="*/ 69 h 128"/>
                <a:gd name="T14" fmla="*/ 73 w 105"/>
                <a:gd name="T15" fmla="*/ 101 h 128"/>
                <a:gd name="T16" fmla="*/ 105 w 105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8">
                  <a:moveTo>
                    <a:pt x="105" y="128"/>
                  </a:moveTo>
                  <a:cubicBezTo>
                    <a:pt x="94" y="119"/>
                    <a:pt x="85" y="109"/>
                    <a:pt x="76" y="98"/>
                  </a:cubicBezTo>
                  <a:cubicBezTo>
                    <a:pt x="67" y="88"/>
                    <a:pt x="59" y="77"/>
                    <a:pt x="50" y="66"/>
                  </a:cubicBezTo>
                  <a:cubicBezTo>
                    <a:pt x="42" y="55"/>
                    <a:pt x="34" y="44"/>
                    <a:pt x="25" y="33"/>
                  </a:cubicBezTo>
                  <a:cubicBezTo>
                    <a:pt x="17" y="22"/>
                    <a:pt x="9" y="11"/>
                    <a:pt x="0" y="0"/>
                  </a:cubicBezTo>
                  <a:cubicBezTo>
                    <a:pt x="7" y="12"/>
                    <a:pt x="14" y="24"/>
                    <a:pt x="22" y="36"/>
                  </a:cubicBezTo>
                  <a:cubicBezTo>
                    <a:pt x="30" y="47"/>
                    <a:pt x="38" y="58"/>
                    <a:pt x="46" y="69"/>
                  </a:cubicBezTo>
                  <a:cubicBezTo>
                    <a:pt x="55" y="80"/>
                    <a:pt x="63" y="91"/>
                    <a:pt x="73" y="101"/>
                  </a:cubicBezTo>
                  <a:cubicBezTo>
                    <a:pt x="83" y="111"/>
                    <a:pt x="93" y="121"/>
                    <a:pt x="105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79" name="Freeform 397">
              <a:extLst>
                <a:ext uri="{FF2B5EF4-FFF2-40B4-BE49-F238E27FC236}">
                  <a16:creationId xmlns:a16="http://schemas.microsoft.com/office/drawing/2014/main" id="{01F14F7A-CF73-4F4E-AA30-9E28EE648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5350" y="8278813"/>
              <a:ext cx="381000" cy="306388"/>
            </a:xfrm>
            <a:custGeom>
              <a:avLst/>
              <a:gdLst>
                <a:gd name="T0" fmla="*/ 132 w 132"/>
                <a:gd name="T1" fmla="*/ 106 h 106"/>
                <a:gd name="T2" fmla="*/ 97 w 132"/>
                <a:gd name="T3" fmla="*/ 82 h 106"/>
                <a:gd name="T4" fmla="*/ 65 w 132"/>
                <a:gd name="T5" fmla="*/ 55 h 106"/>
                <a:gd name="T6" fmla="*/ 33 w 132"/>
                <a:gd name="T7" fmla="*/ 27 h 106"/>
                <a:gd name="T8" fmla="*/ 0 w 132"/>
                <a:gd name="T9" fmla="*/ 0 h 106"/>
                <a:gd name="T10" fmla="*/ 30 w 132"/>
                <a:gd name="T11" fmla="*/ 30 h 106"/>
                <a:gd name="T12" fmla="*/ 61 w 132"/>
                <a:gd name="T13" fmla="*/ 59 h 106"/>
                <a:gd name="T14" fmla="*/ 95 w 132"/>
                <a:gd name="T15" fmla="*/ 86 h 106"/>
                <a:gd name="T16" fmla="*/ 132 w 132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06">
                  <a:moveTo>
                    <a:pt x="132" y="106"/>
                  </a:moveTo>
                  <a:cubicBezTo>
                    <a:pt x="120" y="99"/>
                    <a:pt x="108" y="91"/>
                    <a:pt x="97" y="82"/>
                  </a:cubicBezTo>
                  <a:cubicBezTo>
                    <a:pt x="86" y="73"/>
                    <a:pt x="75" y="64"/>
                    <a:pt x="65" y="55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2" y="18"/>
                    <a:pt x="11" y="9"/>
                    <a:pt x="0" y="0"/>
                  </a:cubicBezTo>
                  <a:cubicBezTo>
                    <a:pt x="10" y="10"/>
                    <a:pt x="20" y="20"/>
                    <a:pt x="30" y="30"/>
                  </a:cubicBezTo>
                  <a:cubicBezTo>
                    <a:pt x="40" y="40"/>
                    <a:pt x="50" y="50"/>
                    <a:pt x="61" y="59"/>
                  </a:cubicBezTo>
                  <a:cubicBezTo>
                    <a:pt x="72" y="68"/>
                    <a:pt x="83" y="77"/>
                    <a:pt x="95" y="86"/>
                  </a:cubicBezTo>
                  <a:cubicBezTo>
                    <a:pt x="106" y="94"/>
                    <a:pt x="119" y="101"/>
                    <a:pt x="13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80" name="Freeform 398">
              <a:extLst>
                <a:ext uri="{FF2B5EF4-FFF2-40B4-BE49-F238E27FC236}">
                  <a16:creationId xmlns:a16="http://schemas.microsoft.com/office/drawing/2014/main" id="{05FAE94B-0D50-471F-B35A-2E34CD341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9963" y="8588375"/>
              <a:ext cx="341313" cy="292100"/>
            </a:xfrm>
            <a:custGeom>
              <a:avLst/>
              <a:gdLst>
                <a:gd name="T0" fmla="*/ 118 w 118"/>
                <a:gd name="T1" fmla="*/ 101 h 101"/>
                <a:gd name="T2" fmla="*/ 101 w 118"/>
                <a:gd name="T3" fmla="*/ 92 h 101"/>
                <a:gd name="T4" fmla="*/ 94 w 118"/>
                <a:gd name="T5" fmla="*/ 86 h 101"/>
                <a:gd name="T6" fmla="*/ 86 w 118"/>
                <a:gd name="T7" fmla="*/ 80 h 101"/>
                <a:gd name="T8" fmla="*/ 57 w 118"/>
                <a:gd name="T9" fmla="*/ 53 h 101"/>
                <a:gd name="T10" fmla="*/ 29 w 118"/>
                <a:gd name="T11" fmla="*/ 27 h 101"/>
                <a:gd name="T12" fmla="*/ 0 w 118"/>
                <a:gd name="T13" fmla="*/ 0 h 101"/>
                <a:gd name="T14" fmla="*/ 26 w 118"/>
                <a:gd name="T15" fmla="*/ 30 h 101"/>
                <a:gd name="T16" fmla="*/ 54 w 118"/>
                <a:gd name="T17" fmla="*/ 57 h 101"/>
                <a:gd name="T18" fmla="*/ 84 w 118"/>
                <a:gd name="T19" fmla="*/ 83 h 101"/>
                <a:gd name="T20" fmla="*/ 92 w 118"/>
                <a:gd name="T21" fmla="*/ 89 h 101"/>
                <a:gd name="T22" fmla="*/ 100 w 118"/>
                <a:gd name="T23" fmla="*/ 94 h 101"/>
                <a:gd name="T24" fmla="*/ 118 w 118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01">
                  <a:moveTo>
                    <a:pt x="118" y="101"/>
                  </a:moveTo>
                  <a:cubicBezTo>
                    <a:pt x="112" y="99"/>
                    <a:pt x="107" y="95"/>
                    <a:pt x="101" y="92"/>
                  </a:cubicBezTo>
                  <a:cubicBezTo>
                    <a:pt x="99" y="90"/>
                    <a:pt x="96" y="88"/>
                    <a:pt x="94" y="86"/>
                  </a:cubicBezTo>
                  <a:cubicBezTo>
                    <a:pt x="91" y="84"/>
                    <a:pt x="89" y="82"/>
                    <a:pt x="86" y="80"/>
                  </a:cubicBezTo>
                  <a:cubicBezTo>
                    <a:pt x="76" y="71"/>
                    <a:pt x="67" y="62"/>
                    <a:pt x="57" y="5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9" y="18"/>
                    <a:pt x="10" y="9"/>
                    <a:pt x="0" y="0"/>
                  </a:cubicBezTo>
                  <a:cubicBezTo>
                    <a:pt x="8" y="10"/>
                    <a:pt x="17" y="20"/>
                    <a:pt x="26" y="30"/>
                  </a:cubicBezTo>
                  <a:cubicBezTo>
                    <a:pt x="35" y="39"/>
                    <a:pt x="44" y="48"/>
                    <a:pt x="54" y="57"/>
                  </a:cubicBezTo>
                  <a:cubicBezTo>
                    <a:pt x="63" y="66"/>
                    <a:pt x="73" y="75"/>
                    <a:pt x="84" y="83"/>
                  </a:cubicBezTo>
                  <a:cubicBezTo>
                    <a:pt x="86" y="85"/>
                    <a:pt x="89" y="87"/>
                    <a:pt x="92" y="89"/>
                  </a:cubicBezTo>
                  <a:cubicBezTo>
                    <a:pt x="94" y="90"/>
                    <a:pt x="97" y="92"/>
                    <a:pt x="100" y="94"/>
                  </a:cubicBezTo>
                  <a:cubicBezTo>
                    <a:pt x="106" y="97"/>
                    <a:pt x="112" y="100"/>
                    <a:pt x="118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81" name="Freeform 399">
              <a:extLst>
                <a:ext uri="{FF2B5EF4-FFF2-40B4-BE49-F238E27FC236}">
                  <a16:creationId xmlns:a16="http://schemas.microsoft.com/office/drawing/2014/main" id="{1137CFAC-9A9E-4405-8D91-5E6A24A8B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3138" y="8809038"/>
              <a:ext cx="363538" cy="293688"/>
            </a:xfrm>
            <a:custGeom>
              <a:avLst/>
              <a:gdLst>
                <a:gd name="T0" fmla="*/ 126 w 126"/>
                <a:gd name="T1" fmla="*/ 102 h 102"/>
                <a:gd name="T2" fmla="*/ 91 w 126"/>
                <a:gd name="T3" fmla="*/ 81 h 102"/>
                <a:gd name="T4" fmla="*/ 60 w 126"/>
                <a:gd name="T5" fmla="*/ 56 h 102"/>
                <a:gd name="T6" fmla="*/ 30 w 126"/>
                <a:gd name="T7" fmla="*/ 28 h 102"/>
                <a:gd name="T8" fmla="*/ 0 w 126"/>
                <a:gd name="T9" fmla="*/ 0 h 102"/>
                <a:gd name="T10" fmla="*/ 27 w 126"/>
                <a:gd name="T11" fmla="*/ 31 h 102"/>
                <a:gd name="T12" fmla="*/ 56 w 126"/>
                <a:gd name="T13" fmla="*/ 60 h 102"/>
                <a:gd name="T14" fmla="*/ 89 w 126"/>
                <a:gd name="T15" fmla="*/ 85 h 102"/>
                <a:gd name="T16" fmla="*/ 126 w 126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02">
                  <a:moveTo>
                    <a:pt x="126" y="102"/>
                  </a:moveTo>
                  <a:cubicBezTo>
                    <a:pt x="114" y="97"/>
                    <a:pt x="102" y="89"/>
                    <a:pt x="91" y="81"/>
                  </a:cubicBezTo>
                  <a:cubicBezTo>
                    <a:pt x="81" y="73"/>
                    <a:pt x="70" y="65"/>
                    <a:pt x="60" y="56"/>
                  </a:cubicBezTo>
                  <a:cubicBezTo>
                    <a:pt x="50" y="47"/>
                    <a:pt x="40" y="37"/>
                    <a:pt x="30" y="28"/>
                  </a:cubicBezTo>
                  <a:cubicBezTo>
                    <a:pt x="20" y="18"/>
                    <a:pt x="10" y="9"/>
                    <a:pt x="0" y="0"/>
                  </a:cubicBezTo>
                  <a:cubicBezTo>
                    <a:pt x="9" y="10"/>
                    <a:pt x="18" y="21"/>
                    <a:pt x="27" y="31"/>
                  </a:cubicBezTo>
                  <a:cubicBezTo>
                    <a:pt x="36" y="41"/>
                    <a:pt x="46" y="50"/>
                    <a:pt x="56" y="60"/>
                  </a:cubicBezTo>
                  <a:cubicBezTo>
                    <a:pt x="67" y="69"/>
                    <a:pt x="77" y="77"/>
                    <a:pt x="89" y="85"/>
                  </a:cubicBezTo>
                  <a:cubicBezTo>
                    <a:pt x="101" y="92"/>
                    <a:pt x="113" y="99"/>
                    <a:pt x="126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82" name="Freeform 400">
              <a:extLst>
                <a:ext uri="{FF2B5EF4-FFF2-40B4-BE49-F238E27FC236}">
                  <a16:creationId xmlns:a16="http://schemas.microsoft.com/office/drawing/2014/main" id="{0CE87D19-18CE-4413-B826-9FE92E6E0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5163" y="8440738"/>
              <a:ext cx="214313" cy="101600"/>
            </a:xfrm>
            <a:custGeom>
              <a:avLst/>
              <a:gdLst>
                <a:gd name="T0" fmla="*/ 74 w 74"/>
                <a:gd name="T1" fmla="*/ 0 h 35"/>
                <a:gd name="T2" fmla="*/ 58 w 74"/>
                <a:gd name="T3" fmla="*/ 13 h 35"/>
                <a:gd name="T4" fmla="*/ 40 w 74"/>
                <a:gd name="T5" fmla="*/ 22 h 35"/>
                <a:gd name="T6" fmla="*/ 20 w 74"/>
                <a:gd name="T7" fmla="*/ 29 h 35"/>
                <a:gd name="T8" fmla="*/ 0 w 74"/>
                <a:gd name="T9" fmla="*/ 35 h 35"/>
                <a:gd name="T10" fmla="*/ 21 w 74"/>
                <a:gd name="T11" fmla="*/ 33 h 35"/>
                <a:gd name="T12" fmla="*/ 42 w 74"/>
                <a:gd name="T13" fmla="*/ 27 h 35"/>
                <a:gd name="T14" fmla="*/ 60 w 74"/>
                <a:gd name="T15" fmla="*/ 16 h 35"/>
                <a:gd name="T16" fmla="*/ 74 w 7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5">
                  <a:moveTo>
                    <a:pt x="74" y="0"/>
                  </a:moveTo>
                  <a:cubicBezTo>
                    <a:pt x="69" y="5"/>
                    <a:pt x="64" y="9"/>
                    <a:pt x="58" y="13"/>
                  </a:cubicBezTo>
                  <a:cubicBezTo>
                    <a:pt x="52" y="16"/>
                    <a:pt x="46" y="20"/>
                    <a:pt x="40" y="22"/>
                  </a:cubicBezTo>
                  <a:cubicBezTo>
                    <a:pt x="33" y="25"/>
                    <a:pt x="27" y="27"/>
                    <a:pt x="20" y="29"/>
                  </a:cubicBezTo>
                  <a:cubicBezTo>
                    <a:pt x="14" y="31"/>
                    <a:pt x="7" y="33"/>
                    <a:pt x="0" y="35"/>
                  </a:cubicBezTo>
                  <a:cubicBezTo>
                    <a:pt x="7" y="35"/>
                    <a:pt x="14" y="34"/>
                    <a:pt x="21" y="33"/>
                  </a:cubicBezTo>
                  <a:cubicBezTo>
                    <a:pt x="28" y="32"/>
                    <a:pt x="35" y="30"/>
                    <a:pt x="42" y="27"/>
                  </a:cubicBezTo>
                  <a:cubicBezTo>
                    <a:pt x="48" y="24"/>
                    <a:pt x="55" y="21"/>
                    <a:pt x="60" y="16"/>
                  </a:cubicBezTo>
                  <a:cubicBezTo>
                    <a:pt x="66" y="12"/>
                    <a:pt x="71" y="6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83" name="Freeform 401">
              <a:extLst>
                <a:ext uri="{FF2B5EF4-FFF2-40B4-BE49-F238E27FC236}">
                  <a16:creationId xmlns:a16="http://schemas.microsoft.com/office/drawing/2014/main" id="{E04D3E6D-D3CB-4595-B018-BAA492B9C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9438" y="8275638"/>
              <a:ext cx="49213" cy="330200"/>
            </a:xfrm>
            <a:custGeom>
              <a:avLst/>
              <a:gdLst>
                <a:gd name="T0" fmla="*/ 17 w 17"/>
                <a:gd name="T1" fmla="*/ 114 h 114"/>
                <a:gd name="T2" fmla="*/ 11 w 17"/>
                <a:gd name="T3" fmla="*/ 86 h 114"/>
                <a:gd name="T4" fmla="*/ 7 w 17"/>
                <a:gd name="T5" fmla="*/ 57 h 114"/>
                <a:gd name="T6" fmla="*/ 5 w 17"/>
                <a:gd name="T7" fmla="*/ 29 h 114"/>
                <a:gd name="T8" fmla="*/ 5 w 17"/>
                <a:gd name="T9" fmla="*/ 0 h 114"/>
                <a:gd name="T10" fmla="*/ 1 w 17"/>
                <a:gd name="T11" fmla="*/ 29 h 114"/>
                <a:gd name="T12" fmla="*/ 1 w 17"/>
                <a:gd name="T13" fmla="*/ 58 h 114"/>
                <a:gd name="T14" fmla="*/ 7 w 17"/>
                <a:gd name="T15" fmla="*/ 87 h 114"/>
                <a:gd name="T16" fmla="*/ 17 w 17"/>
                <a:gd name="T1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4">
                  <a:moveTo>
                    <a:pt x="17" y="114"/>
                  </a:moveTo>
                  <a:cubicBezTo>
                    <a:pt x="15" y="104"/>
                    <a:pt x="13" y="95"/>
                    <a:pt x="11" y="86"/>
                  </a:cubicBezTo>
                  <a:cubicBezTo>
                    <a:pt x="9" y="76"/>
                    <a:pt x="8" y="67"/>
                    <a:pt x="7" y="57"/>
                  </a:cubicBezTo>
                  <a:cubicBezTo>
                    <a:pt x="6" y="48"/>
                    <a:pt x="5" y="39"/>
                    <a:pt x="5" y="29"/>
                  </a:cubicBezTo>
                  <a:cubicBezTo>
                    <a:pt x="5" y="20"/>
                    <a:pt x="5" y="10"/>
                    <a:pt x="5" y="0"/>
                  </a:cubicBezTo>
                  <a:cubicBezTo>
                    <a:pt x="3" y="10"/>
                    <a:pt x="1" y="19"/>
                    <a:pt x="1" y="29"/>
                  </a:cubicBezTo>
                  <a:cubicBezTo>
                    <a:pt x="0" y="39"/>
                    <a:pt x="0" y="48"/>
                    <a:pt x="1" y="58"/>
                  </a:cubicBezTo>
                  <a:cubicBezTo>
                    <a:pt x="3" y="68"/>
                    <a:pt x="4" y="77"/>
                    <a:pt x="7" y="87"/>
                  </a:cubicBezTo>
                  <a:cubicBezTo>
                    <a:pt x="9" y="96"/>
                    <a:pt x="13" y="105"/>
                    <a:pt x="17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84" name="Freeform 402">
              <a:extLst>
                <a:ext uri="{FF2B5EF4-FFF2-40B4-BE49-F238E27FC236}">
                  <a16:creationId xmlns:a16="http://schemas.microsoft.com/office/drawing/2014/main" id="{927E3676-9A27-4B01-A94F-FA0363FA0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1013" y="8770938"/>
              <a:ext cx="369888" cy="84138"/>
            </a:xfrm>
            <a:custGeom>
              <a:avLst/>
              <a:gdLst>
                <a:gd name="T0" fmla="*/ 0 w 128"/>
                <a:gd name="T1" fmla="*/ 27 h 29"/>
                <a:gd name="T2" fmla="*/ 33 w 128"/>
                <a:gd name="T3" fmla="*/ 28 h 29"/>
                <a:gd name="T4" fmla="*/ 66 w 128"/>
                <a:gd name="T5" fmla="*/ 24 h 29"/>
                <a:gd name="T6" fmla="*/ 98 w 128"/>
                <a:gd name="T7" fmla="*/ 14 h 29"/>
                <a:gd name="T8" fmla="*/ 128 w 128"/>
                <a:gd name="T9" fmla="*/ 0 h 29"/>
                <a:gd name="T10" fmla="*/ 97 w 128"/>
                <a:gd name="T11" fmla="*/ 10 h 29"/>
                <a:gd name="T12" fmla="*/ 65 w 128"/>
                <a:gd name="T13" fmla="*/ 18 h 29"/>
                <a:gd name="T14" fmla="*/ 33 w 128"/>
                <a:gd name="T15" fmla="*/ 24 h 29"/>
                <a:gd name="T16" fmla="*/ 0 w 128"/>
                <a:gd name="T17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9">
                  <a:moveTo>
                    <a:pt x="0" y="27"/>
                  </a:moveTo>
                  <a:cubicBezTo>
                    <a:pt x="11" y="29"/>
                    <a:pt x="22" y="29"/>
                    <a:pt x="33" y="28"/>
                  </a:cubicBezTo>
                  <a:cubicBezTo>
                    <a:pt x="44" y="27"/>
                    <a:pt x="55" y="26"/>
                    <a:pt x="66" y="24"/>
                  </a:cubicBezTo>
                  <a:cubicBezTo>
                    <a:pt x="77" y="21"/>
                    <a:pt x="87" y="18"/>
                    <a:pt x="98" y="14"/>
                  </a:cubicBezTo>
                  <a:cubicBezTo>
                    <a:pt x="108" y="10"/>
                    <a:pt x="118" y="5"/>
                    <a:pt x="128" y="0"/>
                  </a:cubicBezTo>
                  <a:cubicBezTo>
                    <a:pt x="117" y="3"/>
                    <a:pt x="107" y="7"/>
                    <a:pt x="97" y="10"/>
                  </a:cubicBezTo>
                  <a:cubicBezTo>
                    <a:pt x="86" y="13"/>
                    <a:pt x="75" y="16"/>
                    <a:pt x="65" y="18"/>
                  </a:cubicBezTo>
                  <a:cubicBezTo>
                    <a:pt x="54" y="21"/>
                    <a:pt x="43" y="22"/>
                    <a:pt x="33" y="24"/>
                  </a:cubicBezTo>
                  <a:cubicBezTo>
                    <a:pt x="22" y="25"/>
                    <a:pt x="11" y="26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85" name="Freeform 403">
              <a:extLst>
                <a:ext uri="{FF2B5EF4-FFF2-40B4-BE49-F238E27FC236}">
                  <a16:creationId xmlns:a16="http://schemas.microsoft.com/office/drawing/2014/main" id="{5F5B0C2D-C806-48D2-AA01-669ED847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238" y="8535988"/>
              <a:ext cx="34925" cy="428625"/>
            </a:xfrm>
            <a:custGeom>
              <a:avLst/>
              <a:gdLst>
                <a:gd name="T0" fmla="*/ 12 w 12"/>
                <a:gd name="T1" fmla="*/ 148 h 148"/>
                <a:gd name="T2" fmla="*/ 7 w 12"/>
                <a:gd name="T3" fmla="*/ 111 h 148"/>
                <a:gd name="T4" fmla="*/ 5 w 12"/>
                <a:gd name="T5" fmla="*/ 74 h 148"/>
                <a:gd name="T6" fmla="*/ 6 w 12"/>
                <a:gd name="T7" fmla="*/ 37 h 148"/>
                <a:gd name="T8" fmla="*/ 8 w 12"/>
                <a:gd name="T9" fmla="*/ 0 h 148"/>
                <a:gd name="T10" fmla="*/ 2 w 12"/>
                <a:gd name="T11" fmla="*/ 37 h 148"/>
                <a:gd name="T12" fmla="*/ 0 w 12"/>
                <a:gd name="T13" fmla="*/ 74 h 148"/>
                <a:gd name="T14" fmla="*/ 3 w 12"/>
                <a:gd name="T15" fmla="*/ 111 h 148"/>
                <a:gd name="T16" fmla="*/ 12 w 12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48">
                  <a:moveTo>
                    <a:pt x="12" y="148"/>
                  </a:moveTo>
                  <a:cubicBezTo>
                    <a:pt x="10" y="135"/>
                    <a:pt x="8" y="123"/>
                    <a:pt x="7" y="111"/>
                  </a:cubicBezTo>
                  <a:cubicBezTo>
                    <a:pt x="6" y="99"/>
                    <a:pt x="5" y="86"/>
                    <a:pt x="5" y="74"/>
                  </a:cubicBezTo>
                  <a:cubicBezTo>
                    <a:pt x="5" y="62"/>
                    <a:pt x="6" y="49"/>
                    <a:pt x="6" y="37"/>
                  </a:cubicBezTo>
                  <a:cubicBezTo>
                    <a:pt x="7" y="25"/>
                    <a:pt x="7" y="12"/>
                    <a:pt x="8" y="0"/>
                  </a:cubicBezTo>
                  <a:cubicBezTo>
                    <a:pt x="5" y="12"/>
                    <a:pt x="3" y="24"/>
                    <a:pt x="2" y="37"/>
                  </a:cubicBezTo>
                  <a:cubicBezTo>
                    <a:pt x="0" y="49"/>
                    <a:pt x="0" y="62"/>
                    <a:pt x="0" y="74"/>
                  </a:cubicBezTo>
                  <a:cubicBezTo>
                    <a:pt x="0" y="87"/>
                    <a:pt x="1" y="99"/>
                    <a:pt x="3" y="111"/>
                  </a:cubicBezTo>
                  <a:cubicBezTo>
                    <a:pt x="5" y="124"/>
                    <a:pt x="8" y="136"/>
                    <a:pt x="12" y="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86" name="Freeform 404">
              <a:extLst>
                <a:ext uri="{FF2B5EF4-FFF2-40B4-BE49-F238E27FC236}">
                  <a16:creationId xmlns:a16="http://schemas.microsoft.com/office/drawing/2014/main" id="{EA419CF4-8C67-48DC-98B7-AA04D81E2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2263" y="9056688"/>
              <a:ext cx="314325" cy="66675"/>
            </a:xfrm>
            <a:custGeom>
              <a:avLst/>
              <a:gdLst>
                <a:gd name="T0" fmla="*/ 0 w 109"/>
                <a:gd name="T1" fmla="*/ 19 h 23"/>
                <a:gd name="T2" fmla="*/ 28 w 109"/>
                <a:gd name="T3" fmla="*/ 23 h 23"/>
                <a:gd name="T4" fmla="*/ 56 w 109"/>
                <a:gd name="T5" fmla="*/ 20 h 23"/>
                <a:gd name="T6" fmla="*/ 84 w 109"/>
                <a:gd name="T7" fmla="*/ 12 h 23"/>
                <a:gd name="T8" fmla="*/ 109 w 109"/>
                <a:gd name="T9" fmla="*/ 0 h 23"/>
                <a:gd name="T10" fmla="*/ 82 w 109"/>
                <a:gd name="T11" fmla="*/ 8 h 23"/>
                <a:gd name="T12" fmla="*/ 55 w 109"/>
                <a:gd name="T13" fmla="*/ 15 h 23"/>
                <a:gd name="T14" fmla="*/ 28 w 109"/>
                <a:gd name="T15" fmla="*/ 19 h 23"/>
                <a:gd name="T16" fmla="*/ 0 w 109"/>
                <a:gd name="T1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3">
                  <a:moveTo>
                    <a:pt x="0" y="19"/>
                  </a:moveTo>
                  <a:cubicBezTo>
                    <a:pt x="9" y="22"/>
                    <a:pt x="18" y="23"/>
                    <a:pt x="28" y="23"/>
                  </a:cubicBezTo>
                  <a:cubicBezTo>
                    <a:pt x="37" y="23"/>
                    <a:pt x="47" y="22"/>
                    <a:pt x="56" y="20"/>
                  </a:cubicBezTo>
                  <a:cubicBezTo>
                    <a:pt x="66" y="18"/>
                    <a:pt x="75" y="15"/>
                    <a:pt x="84" y="12"/>
                  </a:cubicBezTo>
                  <a:cubicBezTo>
                    <a:pt x="92" y="8"/>
                    <a:pt x="101" y="4"/>
                    <a:pt x="109" y="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3" y="10"/>
                    <a:pt x="64" y="13"/>
                    <a:pt x="55" y="15"/>
                  </a:cubicBezTo>
                  <a:cubicBezTo>
                    <a:pt x="46" y="17"/>
                    <a:pt x="37" y="18"/>
                    <a:pt x="28" y="19"/>
                  </a:cubicBezTo>
                  <a:cubicBezTo>
                    <a:pt x="18" y="20"/>
                    <a:pt x="9" y="20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FFC33531-478A-41DF-8DDC-AFAD0FC8A891}"/>
              </a:ext>
            </a:extLst>
          </p:cNvPr>
          <p:cNvSpPr txBox="1"/>
          <p:nvPr/>
        </p:nvSpPr>
        <p:spPr>
          <a:xfrm>
            <a:off x="7375133" y="2145046"/>
            <a:ext cx="37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ru-RU" sz="3600" b="1" dirty="0">
                <a:solidFill>
                  <a:srgbClr val="4D64BB"/>
                </a:solidFill>
                <a:latin typeface="Century Gothic"/>
              </a:rPr>
              <a:t>вопросы</a:t>
            </a:r>
            <a:r>
              <a:rPr lang="en-US" sz="3600" b="1" dirty="0">
                <a:solidFill>
                  <a:srgbClr val="4D64BB"/>
                </a:solidFill>
                <a:latin typeface="Century Gothic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55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00"/>
                            </p:stCondLst>
                            <p:childTnLst>
                              <p:par>
                                <p:cTn id="6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4" grpId="0" animBg="1"/>
      <p:bldP spid="2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>
            <a:extLst>
              <a:ext uri="{FF2B5EF4-FFF2-40B4-BE49-F238E27FC236}">
                <a16:creationId xmlns:a16="http://schemas.microsoft.com/office/drawing/2014/main" id="{DFD3BC4F-379E-4880-9DDF-FD91208C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83" y="1004749"/>
            <a:ext cx="1101582" cy="1103169"/>
          </a:xfrm>
          <a:prstGeom prst="ellipse">
            <a:avLst/>
          </a:prstGeom>
          <a:solidFill>
            <a:srgbClr val="F2F2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283147"/>
              </a:solidFill>
              <a:latin typeface="Calibri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E5830DA-E477-4033-B570-E211FF1089A6}"/>
              </a:ext>
            </a:extLst>
          </p:cNvPr>
          <p:cNvGrpSpPr/>
          <p:nvPr/>
        </p:nvGrpSpPr>
        <p:grpSpPr>
          <a:xfrm>
            <a:off x="1484686" y="965861"/>
            <a:ext cx="4271406" cy="3292840"/>
            <a:chOff x="8180388" y="1379538"/>
            <a:chExt cx="8543925" cy="65865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F5D8BFA-4FDC-4B05-8CDC-4D24EF601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388" y="1379538"/>
              <a:ext cx="8543925" cy="6586538"/>
            </a:xfrm>
            <a:custGeom>
              <a:avLst/>
              <a:gdLst>
                <a:gd name="T0" fmla="*/ 3445 w 3505"/>
                <a:gd name="T1" fmla="*/ 2216 h 2700"/>
                <a:gd name="T2" fmla="*/ 3161 w 3505"/>
                <a:gd name="T3" fmla="*/ 2216 h 2700"/>
                <a:gd name="T4" fmla="*/ 3171 w 3505"/>
                <a:gd name="T5" fmla="*/ 2188 h 2700"/>
                <a:gd name="T6" fmla="*/ 3183 w 3505"/>
                <a:gd name="T7" fmla="*/ 2188 h 2700"/>
                <a:gd name="T8" fmla="*/ 3243 w 3505"/>
                <a:gd name="T9" fmla="*/ 2127 h 2700"/>
                <a:gd name="T10" fmla="*/ 3243 w 3505"/>
                <a:gd name="T11" fmla="*/ 2127 h 2700"/>
                <a:gd name="T12" fmla="*/ 3190 w 3505"/>
                <a:gd name="T13" fmla="*/ 2067 h 2700"/>
                <a:gd name="T14" fmla="*/ 3077 w 3505"/>
                <a:gd name="T15" fmla="*/ 1753 h 2700"/>
                <a:gd name="T16" fmla="*/ 2547 w 3505"/>
                <a:gd name="T17" fmla="*/ 1753 h 2700"/>
                <a:gd name="T18" fmla="*/ 2498 w 3505"/>
                <a:gd name="T19" fmla="*/ 1703 h 2700"/>
                <a:gd name="T20" fmla="*/ 2547 w 3505"/>
                <a:gd name="T21" fmla="*/ 1654 h 2700"/>
                <a:gd name="T22" fmla="*/ 2981 w 3505"/>
                <a:gd name="T23" fmla="*/ 1654 h 2700"/>
                <a:gd name="T24" fmla="*/ 2799 w 3505"/>
                <a:gd name="T25" fmla="*/ 1529 h 2700"/>
                <a:gd name="T26" fmla="*/ 2540 w 3505"/>
                <a:gd name="T27" fmla="*/ 1139 h 2700"/>
                <a:gd name="T28" fmla="*/ 2403 w 3505"/>
                <a:gd name="T29" fmla="*/ 1139 h 2700"/>
                <a:gd name="T30" fmla="*/ 2354 w 3505"/>
                <a:gd name="T31" fmla="*/ 1089 h 2700"/>
                <a:gd name="T32" fmla="*/ 2403 w 3505"/>
                <a:gd name="T33" fmla="*/ 1040 h 2700"/>
                <a:gd name="T34" fmla="*/ 2537 w 3505"/>
                <a:gd name="T35" fmla="*/ 1040 h 2700"/>
                <a:gd name="T36" fmla="*/ 2541 w 3505"/>
                <a:gd name="T37" fmla="*/ 527 h 2700"/>
                <a:gd name="T38" fmla="*/ 2525 w 3505"/>
                <a:gd name="T39" fmla="*/ 429 h 2700"/>
                <a:gd name="T40" fmla="*/ 2083 w 3505"/>
                <a:gd name="T41" fmla="*/ 429 h 2700"/>
                <a:gd name="T42" fmla="*/ 2034 w 3505"/>
                <a:gd name="T43" fmla="*/ 379 h 2700"/>
                <a:gd name="T44" fmla="*/ 2034 w 3505"/>
                <a:gd name="T45" fmla="*/ 379 h 2700"/>
                <a:gd name="T46" fmla="*/ 2083 w 3505"/>
                <a:gd name="T47" fmla="*/ 330 h 2700"/>
                <a:gd name="T48" fmla="*/ 2483 w 3505"/>
                <a:gd name="T49" fmla="*/ 330 h 2700"/>
                <a:gd name="T50" fmla="*/ 1661 w 3505"/>
                <a:gd name="T51" fmla="*/ 476 h 2700"/>
                <a:gd name="T52" fmla="*/ 826 w 3505"/>
                <a:gd name="T53" fmla="*/ 1023 h 2700"/>
                <a:gd name="T54" fmla="*/ 10 w 3505"/>
                <a:gd name="T55" fmla="*/ 1611 h 2700"/>
                <a:gd name="T56" fmla="*/ 23 w 3505"/>
                <a:gd name="T57" fmla="*/ 1813 h 2700"/>
                <a:gd name="T58" fmla="*/ 225 w 3505"/>
                <a:gd name="T59" fmla="*/ 1813 h 2700"/>
                <a:gd name="T60" fmla="*/ 274 w 3505"/>
                <a:gd name="T61" fmla="*/ 1862 h 2700"/>
                <a:gd name="T62" fmla="*/ 225 w 3505"/>
                <a:gd name="T63" fmla="*/ 1911 h 2700"/>
                <a:gd name="T64" fmla="*/ 62 w 3505"/>
                <a:gd name="T65" fmla="*/ 1911 h 2700"/>
                <a:gd name="T66" fmla="*/ 227 w 3505"/>
                <a:gd name="T67" fmla="*/ 2116 h 2700"/>
                <a:gd name="T68" fmla="*/ 243 w 3505"/>
                <a:gd name="T69" fmla="*/ 2114 h 2700"/>
                <a:gd name="T70" fmla="*/ 586 w 3505"/>
                <a:gd name="T71" fmla="*/ 2114 h 2700"/>
                <a:gd name="T72" fmla="*/ 635 w 3505"/>
                <a:gd name="T73" fmla="*/ 2163 h 2700"/>
                <a:gd name="T74" fmla="*/ 586 w 3505"/>
                <a:gd name="T75" fmla="*/ 2212 h 2700"/>
                <a:gd name="T76" fmla="*/ 358 w 3505"/>
                <a:gd name="T77" fmla="*/ 2212 h 2700"/>
                <a:gd name="T78" fmla="*/ 506 w 3505"/>
                <a:gd name="T79" fmla="*/ 2288 h 2700"/>
                <a:gd name="T80" fmla="*/ 1053 w 3505"/>
                <a:gd name="T81" fmla="*/ 2195 h 2700"/>
                <a:gd name="T82" fmla="*/ 2398 w 3505"/>
                <a:gd name="T83" fmla="*/ 2561 h 2700"/>
                <a:gd name="T84" fmla="*/ 2962 w 3505"/>
                <a:gd name="T85" fmla="*/ 2492 h 2700"/>
                <a:gd name="T86" fmla="*/ 3242 w 3505"/>
                <a:gd name="T87" fmla="*/ 2492 h 2700"/>
                <a:gd name="T88" fmla="*/ 3303 w 3505"/>
                <a:gd name="T89" fmla="*/ 2431 h 2700"/>
                <a:gd name="T90" fmla="*/ 3242 w 3505"/>
                <a:gd name="T91" fmla="*/ 2371 h 2700"/>
                <a:gd name="T92" fmla="*/ 3077 w 3505"/>
                <a:gd name="T93" fmla="*/ 2371 h 2700"/>
                <a:gd name="T94" fmla="*/ 3101 w 3505"/>
                <a:gd name="T95" fmla="*/ 2337 h 2700"/>
                <a:gd name="T96" fmla="*/ 3445 w 3505"/>
                <a:gd name="T97" fmla="*/ 2337 h 2700"/>
                <a:gd name="T98" fmla="*/ 3505 w 3505"/>
                <a:gd name="T99" fmla="*/ 2277 h 2700"/>
                <a:gd name="T100" fmla="*/ 3445 w 3505"/>
                <a:gd name="T101" fmla="*/ 2216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5" h="2700">
                  <a:moveTo>
                    <a:pt x="3445" y="2216"/>
                  </a:moveTo>
                  <a:cubicBezTo>
                    <a:pt x="3161" y="2216"/>
                    <a:pt x="3161" y="2216"/>
                    <a:pt x="3161" y="2216"/>
                  </a:cubicBezTo>
                  <a:cubicBezTo>
                    <a:pt x="3165" y="2207"/>
                    <a:pt x="3168" y="2197"/>
                    <a:pt x="3171" y="2188"/>
                  </a:cubicBezTo>
                  <a:cubicBezTo>
                    <a:pt x="3183" y="2188"/>
                    <a:pt x="3183" y="2188"/>
                    <a:pt x="3183" y="2188"/>
                  </a:cubicBezTo>
                  <a:cubicBezTo>
                    <a:pt x="3216" y="2188"/>
                    <a:pt x="3243" y="2161"/>
                    <a:pt x="3243" y="2127"/>
                  </a:cubicBezTo>
                  <a:cubicBezTo>
                    <a:pt x="3243" y="2127"/>
                    <a:pt x="3243" y="2127"/>
                    <a:pt x="3243" y="2127"/>
                  </a:cubicBezTo>
                  <a:cubicBezTo>
                    <a:pt x="3243" y="2097"/>
                    <a:pt x="3220" y="2071"/>
                    <a:pt x="3190" y="2067"/>
                  </a:cubicBezTo>
                  <a:cubicBezTo>
                    <a:pt x="3193" y="1964"/>
                    <a:pt x="3160" y="1856"/>
                    <a:pt x="3077" y="1753"/>
                  </a:cubicBezTo>
                  <a:cubicBezTo>
                    <a:pt x="2547" y="1753"/>
                    <a:pt x="2547" y="1753"/>
                    <a:pt x="2547" y="1753"/>
                  </a:cubicBezTo>
                  <a:cubicBezTo>
                    <a:pt x="2520" y="1753"/>
                    <a:pt x="2498" y="1730"/>
                    <a:pt x="2498" y="1703"/>
                  </a:cubicBezTo>
                  <a:cubicBezTo>
                    <a:pt x="2498" y="1676"/>
                    <a:pt x="2520" y="1654"/>
                    <a:pt x="2547" y="1654"/>
                  </a:cubicBezTo>
                  <a:cubicBezTo>
                    <a:pt x="2981" y="1654"/>
                    <a:pt x="2981" y="1654"/>
                    <a:pt x="2981" y="1654"/>
                  </a:cubicBezTo>
                  <a:cubicBezTo>
                    <a:pt x="2931" y="1611"/>
                    <a:pt x="2870" y="1569"/>
                    <a:pt x="2799" y="1529"/>
                  </a:cubicBezTo>
                  <a:cubicBezTo>
                    <a:pt x="2605" y="1430"/>
                    <a:pt x="2551" y="1306"/>
                    <a:pt x="2540" y="1139"/>
                  </a:cubicBezTo>
                  <a:cubicBezTo>
                    <a:pt x="2403" y="1139"/>
                    <a:pt x="2403" y="1139"/>
                    <a:pt x="2403" y="1139"/>
                  </a:cubicBezTo>
                  <a:cubicBezTo>
                    <a:pt x="2376" y="1139"/>
                    <a:pt x="2354" y="1117"/>
                    <a:pt x="2354" y="1089"/>
                  </a:cubicBezTo>
                  <a:cubicBezTo>
                    <a:pt x="2354" y="1062"/>
                    <a:pt x="2376" y="1040"/>
                    <a:pt x="2403" y="1040"/>
                  </a:cubicBezTo>
                  <a:cubicBezTo>
                    <a:pt x="2537" y="1040"/>
                    <a:pt x="2537" y="1040"/>
                    <a:pt x="2537" y="1040"/>
                  </a:cubicBezTo>
                  <a:cubicBezTo>
                    <a:pt x="2539" y="900"/>
                    <a:pt x="2554" y="732"/>
                    <a:pt x="2541" y="527"/>
                  </a:cubicBezTo>
                  <a:cubicBezTo>
                    <a:pt x="2539" y="492"/>
                    <a:pt x="2534" y="459"/>
                    <a:pt x="2525" y="429"/>
                  </a:cubicBezTo>
                  <a:cubicBezTo>
                    <a:pt x="2083" y="429"/>
                    <a:pt x="2083" y="429"/>
                    <a:pt x="2083" y="429"/>
                  </a:cubicBezTo>
                  <a:cubicBezTo>
                    <a:pt x="2056" y="429"/>
                    <a:pt x="2034" y="407"/>
                    <a:pt x="2034" y="379"/>
                  </a:cubicBezTo>
                  <a:cubicBezTo>
                    <a:pt x="2034" y="379"/>
                    <a:pt x="2034" y="379"/>
                    <a:pt x="2034" y="379"/>
                  </a:cubicBezTo>
                  <a:cubicBezTo>
                    <a:pt x="2034" y="352"/>
                    <a:pt x="2056" y="330"/>
                    <a:pt x="2083" y="330"/>
                  </a:cubicBezTo>
                  <a:cubicBezTo>
                    <a:pt x="2483" y="330"/>
                    <a:pt x="2483" y="330"/>
                    <a:pt x="2483" y="330"/>
                  </a:cubicBezTo>
                  <a:cubicBezTo>
                    <a:pt x="2278" y="0"/>
                    <a:pt x="1622" y="160"/>
                    <a:pt x="1661" y="476"/>
                  </a:cubicBezTo>
                  <a:cubicBezTo>
                    <a:pt x="1710" y="867"/>
                    <a:pt x="1133" y="1232"/>
                    <a:pt x="826" y="1023"/>
                  </a:cubicBezTo>
                  <a:cubicBezTo>
                    <a:pt x="559" y="841"/>
                    <a:pt x="72" y="1134"/>
                    <a:pt x="10" y="1611"/>
                  </a:cubicBezTo>
                  <a:cubicBezTo>
                    <a:pt x="0" y="1684"/>
                    <a:pt x="6" y="1752"/>
                    <a:pt x="23" y="1813"/>
                  </a:cubicBezTo>
                  <a:cubicBezTo>
                    <a:pt x="225" y="1813"/>
                    <a:pt x="225" y="1813"/>
                    <a:pt x="225" y="1813"/>
                  </a:cubicBezTo>
                  <a:cubicBezTo>
                    <a:pt x="252" y="1813"/>
                    <a:pt x="274" y="1835"/>
                    <a:pt x="274" y="1862"/>
                  </a:cubicBezTo>
                  <a:cubicBezTo>
                    <a:pt x="274" y="1889"/>
                    <a:pt x="252" y="1911"/>
                    <a:pt x="225" y="1911"/>
                  </a:cubicBezTo>
                  <a:cubicBezTo>
                    <a:pt x="62" y="1911"/>
                    <a:pt x="62" y="1911"/>
                    <a:pt x="62" y="1911"/>
                  </a:cubicBezTo>
                  <a:cubicBezTo>
                    <a:pt x="103" y="1993"/>
                    <a:pt x="164" y="2062"/>
                    <a:pt x="227" y="2116"/>
                  </a:cubicBezTo>
                  <a:cubicBezTo>
                    <a:pt x="232" y="2115"/>
                    <a:pt x="237" y="2114"/>
                    <a:pt x="243" y="2114"/>
                  </a:cubicBezTo>
                  <a:cubicBezTo>
                    <a:pt x="586" y="2114"/>
                    <a:pt x="586" y="2114"/>
                    <a:pt x="586" y="2114"/>
                  </a:cubicBezTo>
                  <a:cubicBezTo>
                    <a:pt x="613" y="2114"/>
                    <a:pt x="635" y="2136"/>
                    <a:pt x="635" y="2163"/>
                  </a:cubicBezTo>
                  <a:cubicBezTo>
                    <a:pt x="635" y="2190"/>
                    <a:pt x="613" y="2212"/>
                    <a:pt x="586" y="2212"/>
                  </a:cubicBezTo>
                  <a:cubicBezTo>
                    <a:pt x="358" y="2212"/>
                    <a:pt x="358" y="2212"/>
                    <a:pt x="358" y="2212"/>
                  </a:cubicBezTo>
                  <a:cubicBezTo>
                    <a:pt x="441" y="2264"/>
                    <a:pt x="506" y="2288"/>
                    <a:pt x="506" y="2288"/>
                  </a:cubicBezTo>
                  <a:cubicBezTo>
                    <a:pt x="786" y="2358"/>
                    <a:pt x="936" y="2255"/>
                    <a:pt x="1053" y="2195"/>
                  </a:cubicBezTo>
                  <a:cubicBezTo>
                    <a:pt x="1378" y="2028"/>
                    <a:pt x="2005" y="2079"/>
                    <a:pt x="2398" y="2561"/>
                  </a:cubicBezTo>
                  <a:cubicBezTo>
                    <a:pt x="2535" y="2700"/>
                    <a:pt x="2781" y="2643"/>
                    <a:pt x="2962" y="2492"/>
                  </a:cubicBezTo>
                  <a:cubicBezTo>
                    <a:pt x="3242" y="2492"/>
                    <a:pt x="3242" y="2492"/>
                    <a:pt x="3242" y="2492"/>
                  </a:cubicBezTo>
                  <a:cubicBezTo>
                    <a:pt x="3276" y="2492"/>
                    <a:pt x="3303" y="2465"/>
                    <a:pt x="3303" y="2431"/>
                  </a:cubicBezTo>
                  <a:cubicBezTo>
                    <a:pt x="3303" y="2398"/>
                    <a:pt x="3276" y="2371"/>
                    <a:pt x="3242" y="2371"/>
                  </a:cubicBezTo>
                  <a:cubicBezTo>
                    <a:pt x="3077" y="2371"/>
                    <a:pt x="3077" y="2371"/>
                    <a:pt x="3077" y="2371"/>
                  </a:cubicBezTo>
                  <a:cubicBezTo>
                    <a:pt x="3085" y="2360"/>
                    <a:pt x="3093" y="2349"/>
                    <a:pt x="3101" y="2337"/>
                  </a:cubicBezTo>
                  <a:cubicBezTo>
                    <a:pt x="3445" y="2337"/>
                    <a:pt x="3445" y="2337"/>
                    <a:pt x="3445" y="2337"/>
                  </a:cubicBezTo>
                  <a:cubicBezTo>
                    <a:pt x="3478" y="2337"/>
                    <a:pt x="3505" y="2310"/>
                    <a:pt x="3505" y="2277"/>
                  </a:cubicBezTo>
                  <a:cubicBezTo>
                    <a:pt x="3505" y="2243"/>
                    <a:pt x="3478" y="2216"/>
                    <a:pt x="3445" y="2216"/>
                  </a:cubicBezTo>
                  <a:close/>
                </a:path>
              </a:pathLst>
            </a:custGeom>
            <a:solidFill>
              <a:srgbClr val="F2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00F8A19-EDF1-4B73-B7FF-346B81BC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5550" y="4665663"/>
              <a:ext cx="955675" cy="239713"/>
            </a:xfrm>
            <a:custGeom>
              <a:avLst/>
              <a:gdLst>
                <a:gd name="T0" fmla="*/ 343 w 392"/>
                <a:gd name="T1" fmla="*/ 98 h 98"/>
                <a:gd name="T2" fmla="*/ 49 w 392"/>
                <a:gd name="T3" fmla="*/ 98 h 98"/>
                <a:gd name="T4" fmla="*/ 0 w 392"/>
                <a:gd name="T5" fmla="*/ 49 h 98"/>
                <a:gd name="T6" fmla="*/ 0 w 392"/>
                <a:gd name="T7" fmla="*/ 49 h 98"/>
                <a:gd name="T8" fmla="*/ 49 w 392"/>
                <a:gd name="T9" fmla="*/ 0 h 98"/>
                <a:gd name="T10" fmla="*/ 343 w 392"/>
                <a:gd name="T11" fmla="*/ 0 h 98"/>
                <a:gd name="T12" fmla="*/ 392 w 392"/>
                <a:gd name="T13" fmla="*/ 49 h 98"/>
                <a:gd name="T14" fmla="*/ 392 w 392"/>
                <a:gd name="T15" fmla="*/ 49 h 98"/>
                <a:gd name="T16" fmla="*/ 343 w 392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98">
                  <a:moveTo>
                    <a:pt x="343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22" y="98"/>
                    <a:pt x="0" y="76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0" y="0"/>
                    <a:pt x="392" y="22"/>
                    <a:pt x="392" y="49"/>
                  </a:cubicBezTo>
                  <a:cubicBezTo>
                    <a:pt x="392" y="49"/>
                    <a:pt x="392" y="49"/>
                    <a:pt x="392" y="49"/>
                  </a:cubicBezTo>
                  <a:cubicBezTo>
                    <a:pt x="392" y="76"/>
                    <a:pt x="370" y="98"/>
                    <a:pt x="343" y="98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D3973A5-94B5-4506-BACB-01E776AF2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7263" y="4665663"/>
              <a:ext cx="238125" cy="239713"/>
            </a:xfrm>
            <a:custGeom>
              <a:avLst/>
              <a:gdLst>
                <a:gd name="T0" fmla="*/ 49 w 98"/>
                <a:gd name="T1" fmla="*/ 98 h 98"/>
                <a:gd name="T2" fmla="*/ 49 w 98"/>
                <a:gd name="T3" fmla="*/ 98 h 98"/>
                <a:gd name="T4" fmla="*/ 0 w 98"/>
                <a:gd name="T5" fmla="*/ 49 h 98"/>
                <a:gd name="T6" fmla="*/ 0 w 98"/>
                <a:gd name="T7" fmla="*/ 49 h 98"/>
                <a:gd name="T8" fmla="*/ 49 w 98"/>
                <a:gd name="T9" fmla="*/ 0 h 98"/>
                <a:gd name="T10" fmla="*/ 49 w 98"/>
                <a:gd name="T11" fmla="*/ 0 h 98"/>
                <a:gd name="T12" fmla="*/ 98 w 98"/>
                <a:gd name="T13" fmla="*/ 49 h 98"/>
                <a:gd name="T14" fmla="*/ 98 w 98"/>
                <a:gd name="T15" fmla="*/ 49 h 98"/>
                <a:gd name="T16" fmla="*/ 49 w 98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98">
                  <a:moveTo>
                    <a:pt x="49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22" y="98"/>
                    <a:pt x="0" y="76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76"/>
                    <a:pt x="76" y="98"/>
                    <a:pt x="49" y="98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410FD5D-E4B2-4980-936E-96800846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7188" y="4359275"/>
              <a:ext cx="819150" cy="241300"/>
            </a:xfrm>
            <a:custGeom>
              <a:avLst/>
              <a:gdLst>
                <a:gd name="T0" fmla="*/ 287 w 336"/>
                <a:gd name="T1" fmla="*/ 99 h 99"/>
                <a:gd name="T2" fmla="*/ 49 w 336"/>
                <a:gd name="T3" fmla="*/ 99 h 99"/>
                <a:gd name="T4" fmla="*/ 0 w 336"/>
                <a:gd name="T5" fmla="*/ 50 h 99"/>
                <a:gd name="T6" fmla="*/ 0 w 336"/>
                <a:gd name="T7" fmla="*/ 50 h 99"/>
                <a:gd name="T8" fmla="*/ 49 w 336"/>
                <a:gd name="T9" fmla="*/ 0 h 99"/>
                <a:gd name="T10" fmla="*/ 287 w 336"/>
                <a:gd name="T11" fmla="*/ 0 h 99"/>
                <a:gd name="T12" fmla="*/ 336 w 336"/>
                <a:gd name="T13" fmla="*/ 50 h 99"/>
                <a:gd name="T14" fmla="*/ 336 w 336"/>
                <a:gd name="T15" fmla="*/ 50 h 99"/>
                <a:gd name="T16" fmla="*/ 287 w 336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99">
                  <a:moveTo>
                    <a:pt x="287" y="99"/>
                  </a:moveTo>
                  <a:cubicBezTo>
                    <a:pt x="49" y="99"/>
                    <a:pt x="49" y="99"/>
                    <a:pt x="49" y="99"/>
                  </a:cubicBezTo>
                  <a:cubicBezTo>
                    <a:pt x="22" y="99"/>
                    <a:pt x="0" y="77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314" y="0"/>
                    <a:pt x="336" y="22"/>
                    <a:pt x="336" y="50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6" y="77"/>
                    <a:pt x="314" y="99"/>
                    <a:pt x="287" y="99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ADD0AFF-15DB-48D8-A769-C63A1D2E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8438" y="5738813"/>
              <a:ext cx="819150" cy="239713"/>
            </a:xfrm>
            <a:custGeom>
              <a:avLst/>
              <a:gdLst>
                <a:gd name="T0" fmla="*/ 287 w 336"/>
                <a:gd name="T1" fmla="*/ 98 h 98"/>
                <a:gd name="T2" fmla="*/ 49 w 336"/>
                <a:gd name="T3" fmla="*/ 98 h 98"/>
                <a:gd name="T4" fmla="*/ 0 w 336"/>
                <a:gd name="T5" fmla="*/ 49 h 98"/>
                <a:gd name="T6" fmla="*/ 0 w 336"/>
                <a:gd name="T7" fmla="*/ 49 h 98"/>
                <a:gd name="T8" fmla="*/ 49 w 336"/>
                <a:gd name="T9" fmla="*/ 0 h 98"/>
                <a:gd name="T10" fmla="*/ 287 w 336"/>
                <a:gd name="T11" fmla="*/ 0 h 98"/>
                <a:gd name="T12" fmla="*/ 336 w 336"/>
                <a:gd name="T13" fmla="*/ 49 h 98"/>
                <a:gd name="T14" fmla="*/ 336 w 336"/>
                <a:gd name="T15" fmla="*/ 49 h 98"/>
                <a:gd name="T16" fmla="*/ 287 w 336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98">
                  <a:moveTo>
                    <a:pt x="287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22" y="98"/>
                    <a:pt x="0" y="76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314" y="0"/>
                    <a:pt x="336" y="22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76"/>
                    <a:pt x="314" y="98"/>
                    <a:pt x="287" y="98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3985FF2-2D27-49F0-A738-51BEA7E41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4663" y="4960938"/>
              <a:ext cx="587375" cy="241300"/>
            </a:xfrm>
            <a:custGeom>
              <a:avLst/>
              <a:gdLst>
                <a:gd name="T0" fmla="*/ 192 w 241"/>
                <a:gd name="T1" fmla="*/ 99 h 99"/>
                <a:gd name="T2" fmla="*/ 50 w 241"/>
                <a:gd name="T3" fmla="*/ 99 h 99"/>
                <a:gd name="T4" fmla="*/ 0 w 241"/>
                <a:gd name="T5" fmla="*/ 50 h 99"/>
                <a:gd name="T6" fmla="*/ 0 w 241"/>
                <a:gd name="T7" fmla="*/ 50 h 99"/>
                <a:gd name="T8" fmla="*/ 50 w 241"/>
                <a:gd name="T9" fmla="*/ 0 h 99"/>
                <a:gd name="T10" fmla="*/ 192 w 241"/>
                <a:gd name="T11" fmla="*/ 0 h 99"/>
                <a:gd name="T12" fmla="*/ 241 w 241"/>
                <a:gd name="T13" fmla="*/ 50 h 99"/>
                <a:gd name="T14" fmla="*/ 241 w 241"/>
                <a:gd name="T15" fmla="*/ 50 h 99"/>
                <a:gd name="T16" fmla="*/ 192 w 241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99">
                  <a:moveTo>
                    <a:pt x="192" y="99"/>
                  </a:moveTo>
                  <a:cubicBezTo>
                    <a:pt x="50" y="99"/>
                    <a:pt x="50" y="99"/>
                    <a:pt x="50" y="99"/>
                  </a:cubicBezTo>
                  <a:cubicBezTo>
                    <a:pt x="22" y="99"/>
                    <a:pt x="0" y="77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19" y="0"/>
                    <a:pt x="241" y="22"/>
                    <a:pt x="241" y="50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1" y="77"/>
                    <a:pt x="219" y="99"/>
                    <a:pt x="192" y="99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2B326E1-B70A-4522-BF73-938D612BD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6338" y="5986463"/>
              <a:ext cx="585788" cy="238125"/>
            </a:xfrm>
            <a:custGeom>
              <a:avLst/>
              <a:gdLst>
                <a:gd name="T0" fmla="*/ 191 w 240"/>
                <a:gd name="T1" fmla="*/ 98 h 98"/>
                <a:gd name="T2" fmla="*/ 49 w 240"/>
                <a:gd name="T3" fmla="*/ 98 h 98"/>
                <a:gd name="T4" fmla="*/ 0 w 240"/>
                <a:gd name="T5" fmla="*/ 49 h 98"/>
                <a:gd name="T6" fmla="*/ 0 w 240"/>
                <a:gd name="T7" fmla="*/ 49 h 98"/>
                <a:gd name="T8" fmla="*/ 49 w 240"/>
                <a:gd name="T9" fmla="*/ 0 h 98"/>
                <a:gd name="T10" fmla="*/ 191 w 240"/>
                <a:gd name="T11" fmla="*/ 0 h 98"/>
                <a:gd name="T12" fmla="*/ 240 w 240"/>
                <a:gd name="T13" fmla="*/ 49 h 98"/>
                <a:gd name="T14" fmla="*/ 240 w 240"/>
                <a:gd name="T15" fmla="*/ 49 h 98"/>
                <a:gd name="T16" fmla="*/ 191 w 240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98">
                  <a:moveTo>
                    <a:pt x="191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22" y="98"/>
                    <a:pt x="0" y="76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18" y="0"/>
                    <a:pt x="240" y="22"/>
                    <a:pt x="240" y="4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76"/>
                    <a:pt x="218" y="98"/>
                    <a:pt x="191" y="98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CFD21A8-1CAF-41EE-A281-59F004B4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7775" y="3043238"/>
              <a:ext cx="1176338" cy="295275"/>
            </a:xfrm>
            <a:custGeom>
              <a:avLst/>
              <a:gdLst>
                <a:gd name="T0" fmla="*/ 61 w 483"/>
                <a:gd name="T1" fmla="*/ 0 h 121"/>
                <a:gd name="T2" fmla="*/ 422 w 483"/>
                <a:gd name="T3" fmla="*/ 0 h 121"/>
                <a:gd name="T4" fmla="*/ 483 w 483"/>
                <a:gd name="T5" fmla="*/ 60 h 121"/>
                <a:gd name="T6" fmla="*/ 483 w 483"/>
                <a:gd name="T7" fmla="*/ 60 h 121"/>
                <a:gd name="T8" fmla="*/ 422 w 483"/>
                <a:gd name="T9" fmla="*/ 121 h 121"/>
                <a:gd name="T10" fmla="*/ 61 w 483"/>
                <a:gd name="T11" fmla="*/ 121 h 121"/>
                <a:gd name="T12" fmla="*/ 0 w 483"/>
                <a:gd name="T13" fmla="*/ 60 h 121"/>
                <a:gd name="T14" fmla="*/ 0 w 483"/>
                <a:gd name="T15" fmla="*/ 60 h 121"/>
                <a:gd name="T16" fmla="*/ 61 w 483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121">
                  <a:moveTo>
                    <a:pt x="61" y="0"/>
                  </a:moveTo>
                  <a:cubicBezTo>
                    <a:pt x="422" y="0"/>
                    <a:pt x="422" y="0"/>
                    <a:pt x="422" y="0"/>
                  </a:cubicBezTo>
                  <a:cubicBezTo>
                    <a:pt x="455" y="0"/>
                    <a:pt x="483" y="27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94"/>
                    <a:pt x="455" y="121"/>
                    <a:pt x="422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E9F0C8F-CE63-4D00-B9EA-E7370F05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0" y="3419475"/>
              <a:ext cx="1009650" cy="295275"/>
            </a:xfrm>
            <a:custGeom>
              <a:avLst/>
              <a:gdLst>
                <a:gd name="T0" fmla="*/ 61 w 414"/>
                <a:gd name="T1" fmla="*/ 0 h 121"/>
                <a:gd name="T2" fmla="*/ 354 w 414"/>
                <a:gd name="T3" fmla="*/ 0 h 121"/>
                <a:gd name="T4" fmla="*/ 414 w 414"/>
                <a:gd name="T5" fmla="*/ 61 h 121"/>
                <a:gd name="T6" fmla="*/ 414 w 414"/>
                <a:gd name="T7" fmla="*/ 61 h 121"/>
                <a:gd name="T8" fmla="*/ 354 w 414"/>
                <a:gd name="T9" fmla="*/ 121 h 121"/>
                <a:gd name="T10" fmla="*/ 61 w 414"/>
                <a:gd name="T11" fmla="*/ 121 h 121"/>
                <a:gd name="T12" fmla="*/ 0 w 414"/>
                <a:gd name="T13" fmla="*/ 61 h 121"/>
                <a:gd name="T14" fmla="*/ 0 w 414"/>
                <a:gd name="T15" fmla="*/ 61 h 121"/>
                <a:gd name="T16" fmla="*/ 61 w 41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121">
                  <a:moveTo>
                    <a:pt x="61" y="0"/>
                  </a:moveTo>
                  <a:cubicBezTo>
                    <a:pt x="354" y="0"/>
                    <a:pt x="354" y="0"/>
                    <a:pt x="354" y="0"/>
                  </a:cubicBezTo>
                  <a:cubicBezTo>
                    <a:pt x="387" y="0"/>
                    <a:pt x="414" y="28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94"/>
                    <a:pt x="387" y="121"/>
                    <a:pt x="354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7" y="0"/>
                    <a:pt x="61" y="0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830D42F-7DE4-4760-85CA-82A591CA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038" y="2679700"/>
              <a:ext cx="722313" cy="295275"/>
            </a:xfrm>
            <a:custGeom>
              <a:avLst/>
              <a:gdLst>
                <a:gd name="T0" fmla="*/ 61 w 296"/>
                <a:gd name="T1" fmla="*/ 0 h 121"/>
                <a:gd name="T2" fmla="*/ 236 w 296"/>
                <a:gd name="T3" fmla="*/ 0 h 121"/>
                <a:gd name="T4" fmla="*/ 296 w 296"/>
                <a:gd name="T5" fmla="*/ 60 h 121"/>
                <a:gd name="T6" fmla="*/ 296 w 296"/>
                <a:gd name="T7" fmla="*/ 60 h 121"/>
                <a:gd name="T8" fmla="*/ 236 w 296"/>
                <a:gd name="T9" fmla="*/ 121 h 121"/>
                <a:gd name="T10" fmla="*/ 61 w 296"/>
                <a:gd name="T11" fmla="*/ 121 h 121"/>
                <a:gd name="T12" fmla="*/ 0 w 296"/>
                <a:gd name="T13" fmla="*/ 60 h 121"/>
                <a:gd name="T14" fmla="*/ 0 w 296"/>
                <a:gd name="T15" fmla="*/ 60 h 121"/>
                <a:gd name="T16" fmla="*/ 61 w 296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121">
                  <a:moveTo>
                    <a:pt x="61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69" y="0"/>
                    <a:pt x="296" y="27"/>
                    <a:pt x="296" y="60"/>
                  </a:cubicBezTo>
                  <a:cubicBezTo>
                    <a:pt x="296" y="60"/>
                    <a:pt x="296" y="60"/>
                    <a:pt x="296" y="60"/>
                  </a:cubicBezTo>
                  <a:cubicBezTo>
                    <a:pt x="296" y="94"/>
                    <a:pt x="269" y="121"/>
                    <a:pt x="236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63E3A96-F945-4273-9990-9E8E67FC56AA}"/>
              </a:ext>
            </a:extLst>
          </p:cNvPr>
          <p:cNvGrpSpPr/>
          <p:nvPr/>
        </p:nvGrpSpPr>
        <p:grpSpPr>
          <a:xfrm>
            <a:off x="2363252" y="3682513"/>
            <a:ext cx="2159513" cy="1841260"/>
            <a:chOff x="9937750" y="6813550"/>
            <a:chExt cx="4319588" cy="3683000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EDD0F84D-08D8-42B8-BA06-E2A3D58DC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013" y="6813550"/>
              <a:ext cx="3679825" cy="3683000"/>
            </a:xfrm>
            <a:prstGeom prst="ellipse">
              <a:avLst/>
            </a:prstGeom>
            <a:solidFill>
              <a:srgbClr val="F2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A2C6AD4-8EBA-4C8A-813C-DE318A44F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6978650"/>
              <a:ext cx="3849688" cy="3278188"/>
            </a:xfrm>
            <a:custGeom>
              <a:avLst/>
              <a:gdLst>
                <a:gd name="T0" fmla="*/ 1526 w 1580"/>
                <a:gd name="T1" fmla="*/ 762 h 1344"/>
                <a:gd name="T2" fmla="*/ 1418 w 1580"/>
                <a:gd name="T3" fmla="*/ 762 h 1344"/>
                <a:gd name="T4" fmla="*/ 1418 w 1580"/>
                <a:gd name="T5" fmla="*/ 762 h 1344"/>
                <a:gd name="T6" fmla="*/ 1323 w 1580"/>
                <a:gd name="T7" fmla="*/ 762 h 1344"/>
                <a:gd name="T8" fmla="*/ 1268 w 1580"/>
                <a:gd name="T9" fmla="*/ 815 h 1344"/>
                <a:gd name="T10" fmla="*/ 1284 w 1580"/>
                <a:gd name="T11" fmla="*/ 854 h 1344"/>
                <a:gd name="T12" fmla="*/ 1322 w 1580"/>
                <a:gd name="T13" fmla="*/ 870 h 1344"/>
                <a:gd name="T14" fmla="*/ 1393 w 1580"/>
                <a:gd name="T15" fmla="*/ 870 h 1344"/>
                <a:gd name="T16" fmla="*/ 1393 w 1580"/>
                <a:gd name="T17" fmla="*/ 870 h 1344"/>
                <a:gd name="T18" fmla="*/ 1444 w 1580"/>
                <a:gd name="T19" fmla="*/ 924 h 1344"/>
                <a:gd name="T20" fmla="*/ 1389 w 1580"/>
                <a:gd name="T21" fmla="*/ 977 h 1344"/>
                <a:gd name="T22" fmla="*/ 1380 w 1580"/>
                <a:gd name="T23" fmla="*/ 977 h 1344"/>
                <a:gd name="T24" fmla="*/ 1334 w 1580"/>
                <a:gd name="T25" fmla="*/ 1004 h 1344"/>
                <a:gd name="T26" fmla="*/ 768 w 1580"/>
                <a:gd name="T27" fmla="*/ 1337 h 1344"/>
                <a:gd name="T28" fmla="*/ 87 w 1580"/>
                <a:gd name="T29" fmla="*/ 675 h 1344"/>
                <a:gd name="T30" fmla="*/ 89 w 1580"/>
                <a:gd name="T31" fmla="*/ 610 h 1344"/>
                <a:gd name="T32" fmla="*/ 90 w 1580"/>
                <a:gd name="T33" fmla="*/ 607 h 1344"/>
                <a:gd name="T34" fmla="*/ 54 w 1580"/>
                <a:gd name="T35" fmla="*/ 571 h 1344"/>
                <a:gd name="T36" fmla="*/ 16 w 1580"/>
                <a:gd name="T37" fmla="*/ 555 h 1344"/>
                <a:gd name="T38" fmla="*/ 0 w 1580"/>
                <a:gd name="T39" fmla="*/ 517 h 1344"/>
                <a:gd name="T40" fmla="*/ 55 w 1580"/>
                <a:gd name="T41" fmla="*/ 464 h 1344"/>
                <a:gd name="T42" fmla="*/ 238 w 1580"/>
                <a:gd name="T43" fmla="*/ 464 h 1344"/>
                <a:gd name="T44" fmla="*/ 279 w 1580"/>
                <a:gd name="T45" fmla="*/ 411 h 1344"/>
                <a:gd name="T46" fmla="*/ 264 w 1580"/>
                <a:gd name="T47" fmla="*/ 373 h 1344"/>
                <a:gd name="T48" fmla="*/ 226 w 1580"/>
                <a:gd name="T49" fmla="*/ 358 h 1344"/>
                <a:gd name="T50" fmla="*/ 156 w 1580"/>
                <a:gd name="T51" fmla="*/ 358 h 1344"/>
                <a:gd name="T52" fmla="*/ 118 w 1580"/>
                <a:gd name="T53" fmla="*/ 342 h 1344"/>
                <a:gd name="T54" fmla="*/ 102 w 1580"/>
                <a:gd name="T55" fmla="*/ 303 h 1344"/>
                <a:gd name="T56" fmla="*/ 157 w 1580"/>
                <a:gd name="T57" fmla="*/ 250 h 1344"/>
                <a:gd name="T58" fmla="*/ 179 w 1580"/>
                <a:gd name="T59" fmla="*/ 250 h 1344"/>
                <a:gd name="T60" fmla="*/ 268 w 1580"/>
                <a:gd name="T61" fmla="*/ 211 h 1344"/>
                <a:gd name="T62" fmla="*/ 755 w 1580"/>
                <a:gd name="T63" fmla="*/ 0 h 1344"/>
                <a:gd name="T64" fmla="*/ 1419 w 1580"/>
                <a:gd name="T65" fmla="*/ 583 h 1344"/>
                <a:gd name="T66" fmla="*/ 1500 w 1580"/>
                <a:gd name="T67" fmla="*/ 655 h 1344"/>
                <a:gd name="T68" fmla="*/ 1526 w 1580"/>
                <a:gd name="T69" fmla="*/ 655 h 1344"/>
                <a:gd name="T70" fmla="*/ 1580 w 1580"/>
                <a:gd name="T71" fmla="*/ 709 h 1344"/>
                <a:gd name="T72" fmla="*/ 1580 w 1580"/>
                <a:gd name="T73" fmla="*/ 709 h 1344"/>
                <a:gd name="T74" fmla="*/ 1526 w 1580"/>
                <a:gd name="T75" fmla="*/ 762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80" h="1344">
                  <a:moveTo>
                    <a:pt x="1526" y="762"/>
                  </a:moveTo>
                  <a:cubicBezTo>
                    <a:pt x="1418" y="762"/>
                    <a:pt x="1418" y="762"/>
                    <a:pt x="1418" y="762"/>
                  </a:cubicBezTo>
                  <a:cubicBezTo>
                    <a:pt x="1418" y="762"/>
                    <a:pt x="1418" y="762"/>
                    <a:pt x="1418" y="762"/>
                  </a:cubicBezTo>
                  <a:cubicBezTo>
                    <a:pt x="1323" y="762"/>
                    <a:pt x="1323" y="762"/>
                    <a:pt x="1323" y="762"/>
                  </a:cubicBezTo>
                  <a:cubicBezTo>
                    <a:pt x="1294" y="762"/>
                    <a:pt x="1269" y="786"/>
                    <a:pt x="1268" y="815"/>
                  </a:cubicBezTo>
                  <a:cubicBezTo>
                    <a:pt x="1268" y="831"/>
                    <a:pt x="1274" y="844"/>
                    <a:pt x="1284" y="854"/>
                  </a:cubicBezTo>
                  <a:cubicBezTo>
                    <a:pt x="1294" y="864"/>
                    <a:pt x="1307" y="870"/>
                    <a:pt x="1322" y="870"/>
                  </a:cubicBezTo>
                  <a:cubicBezTo>
                    <a:pt x="1393" y="870"/>
                    <a:pt x="1393" y="870"/>
                    <a:pt x="1393" y="870"/>
                  </a:cubicBezTo>
                  <a:cubicBezTo>
                    <a:pt x="1393" y="870"/>
                    <a:pt x="1393" y="870"/>
                    <a:pt x="1393" y="870"/>
                  </a:cubicBezTo>
                  <a:cubicBezTo>
                    <a:pt x="1421" y="871"/>
                    <a:pt x="1444" y="895"/>
                    <a:pt x="1444" y="924"/>
                  </a:cubicBezTo>
                  <a:cubicBezTo>
                    <a:pt x="1444" y="953"/>
                    <a:pt x="1419" y="977"/>
                    <a:pt x="1389" y="977"/>
                  </a:cubicBezTo>
                  <a:cubicBezTo>
                    <a:pt x="1380" y="977"/>
                    <a:pt x="1380" y="977"/>
                    <a:pt x="1380" y="977"/>
                  </a:cubicBezTo>
                  <a:cubicBezTo>
                    <a:pt x="1361" y="977"/>
                    <a:pt x="1343" y="988"/>
                    <a:pt x="1334" y="1004"/>
                  </a:cubicBezTo>
                  <a:cubicBezTo>
                    <a:pt x="1220" y="1200"/>
                    <a:pt x="1009" y="1333"/>
                    <a:pt x="768" y="1337"/>
                  </a:cubicBezTo>
                  <a:cubicBezTo>
                    <a:pt x="395" y="1344"/>
                    <a:pt x="91" y="1048"/>
                    <a:pt x="87" y="675"/>
                  </a:cubicBezTo>
                  <a:cubicBezTo>
                    <a:pt x="87" y="653"/>
                    <a:pt x="88" y="632"/>
                    <a:pt x="89" y="610"/>
                  </a:cubicBezTo>
                  <a:cubicBezTo>
                    <a:pt x="89" y="609"/>
                    <a:pt x="90" y="608"/>
                    <a:pt x="90" y="607"/>
                  </a:cubicBezTo>
                  <a:cubicBezTo>
                    <a:pt x="90" y="587"/>
                    <a:pt x="74" y="571"/>
                    <a:pt x="54" y="571"/>
                  </a:cubicBezTo>
                  <a:cubicBezTo>
                    <a:pt x="39" y="571"/>
                    <a:pt x="25" y="565"/>
                    <a:pt x="16" y="555"/>
                  </a:cubicBezTo>
                  <a:cubicBezTo>
                    <a:pt x="6" y="546"/>
                    <a:pt x="0" y="532"/>
                    <a:pt x="0" y="517"/>
                  </a:cubicBezTo>
                  <a:cubicBezTo>
                    <a:pt x="0" y="487"/>
                    <a:pt x="25" y="464"/>
                    <a:pt x="55" y="464"/>
                  </a:cubicBezTo>
                  <a:cubicBezTo>
                    <a:pt x="238" y="464"/>
                    <a:pt x="238" y="464"/>
                    <a:pt x="238" y="464"/>
                  </a:cubicBezTo>
                  <a:cubicBezTo>
                    <a:pt x="262" y="458"/>
                    <a:pt x="279" y="437"/>
                    <a:pt x="279" y="411"/>
                  </a:cubicBezTo>
                  <a:cubicBezTo>
                    <a:pt x="279" y="397"/>
                    <a:pt x="273" y="383"/>
                    <a:pt x="264" y="373"/>
                  </a:cubicBezTo>
                  <a:cubicBezTo>
                    <a:pt x="254" y="364"/>
                    <a:pt x="241" y="358"/>
                    <a:pt x="226" y="358"/>
                  </a:cubicBezTo>
                  <a:cubicBezTo>
                    <a:pt x="156" y="358"/>
                    <a:pt x="156" y="358"/>
                    <a:pt x="156" y="358"/>
                  </a:cubicBezTo>
                  <a:cubicBezTo>
                    <a:pt x="141" y="358"/>
                    <a:pt x="127" y="352"/>
                    <a:pt x="118" y="342"/>
                  </a:cubicBezTo>
                  <a:cubicBezTo>
                    <a:pt x="108" y="332"/>
                    <a:pt x="102" y="318"/>
                    <a:pt x="102" y="303"/>
                  </a:cubicBezTo>
                  <a:cubicBezTo>
                    <a:pt x="102" y="274"/>
                    <a:pt x="127" y="250"/>
                    <a:pt x="157" y="250"/>
                  </a:cubicBezTo>
                  <a:cubicBezTo>
                    <a:pt x="179" y="250"/>
                    <a:pt x="179" y="250"/>
                    <a:pt x="179" y="250"/>
                  </a:cubicBezTo>
                  <a:cubicBezTo>
                    <a:pt x="213" y="250"/>
                    <a:pt x="245" y="236"/>
                    <a:pt x="268" y="211"/>
                  </a:cubicBezTo>
                  <a:cubicBezTo>
                    <a:pt x="390" y="81"/>
                    <a:pt x="563" y="0"/>
                    <a:pt x="755" y="0"/>
                  </a:cubicBezTo>
                  <a:cubicBezTo>
                    <a:pt x="1096" y="0"/>
                    <a:pt x="1377" y="254"/>
                    <a:pt x="1419" y="583"/>
                  </a:cubicBezTo>
                  <a:cubicBezTo>
                    <a:pt x="1424" y="624"/>
                    <a:pt x="1459" y="655"/>
                    <a:pt x="1500" y="655"/>
                  </a:cubicBezTo>
                  <a:cubicBezTo>
                    <a:pt x="1526" y="655"/>
                    <a:pt x="1526" y="655"/>
                    <a:pt x="1526" y="655"/>
                  </a:cubicBezTo>
                  <a:cubicBezTo>
                    <a:pt x="1556" y="655"/>
                    <a:pt x="1580" y="679"/>
                    <a:pt x="1580" y="709"/>
                  </a:cubicBezTo>
                  <a:cubicBezTo>
                    <a:pt x="1580" y="709"/>
                    <a:pt x="1580" y="709"/>
                    <a:pt x="1580" y="709"/>
                  </a:cubicBezTo>
                  <a:cubicBezTo>
                    <a:pt x="1580" y="738"/>
                    <a:pt x="1556" y="762"/>
                    <a:pt x="1526" y="762"/>
                  </a:cubicBez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D8D7E54-0A76-4E02-8C37-E563F7BE4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6800" y="7588250"/>
              <a:ext cx="263525" cy="263525"/>
            </a:xfrm>
            <a:custGeom>
              <a:avLst/>
              <a:gdLst>
                <a:gd name="T0" fmla="*/ 54 w 108"/>
                <a:gd name="T1" fmla="*/ 0 h 108"/>
                <a:gd name="T2" fmla="*/ 54 w 108"/>
                <a:gd name="T3" fmla="*/ 0 h 108"/>
                <a:gd name="T4" fmla="*/ 0 w 108"/>
                <a:gd name="T5" fmla="*/ 54 h 108"/>
                <a:gd name="T6" fmla="*/ 0 w 108"/>
                <a:gd name="T7" fmla="*/ 54 h 108"/>
                <a:gd name="T8" fmla="*/ 54 w 108"/>
                <a:gd name="T9" fmla="*/ 108 h 108"/>
                <a:gd name="T10" fmla="*/ 54 w 108"/>
                <a:gd name="T11" fmla="*/ 108 h 108"/>
                <a:gd name="T12" fmla="*/ 108 w 108"/>
                <a:gd name="T13" fmla="*/ 54 h 108"/>
                <a:gd name="T14" fmla="*/ 108 w 108"/>
                <a:gd name="T15" fmla="*/ 54 h 108"/>
                <a:gd name="T16" fmla="*/ 54 w 108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8"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83" y="108"/>
                    <a:pt x="108" y="84"/>
                    <a:pt x="108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24"/>
                    <a:pt x="83" y="0"/>
                    <a:pt x="54" y="0"/>
                  </a:cubicBez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487B8D5-DB9F-4BBF-B363-A32D37033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0" y="8577263"/>
              <a:ext cx="350838" cy="260350"/>
            </a:xfrm>
            <a:custGeom>
              <a:avLst/>
              <a:gdLst>
                <a:gd name="T0" fmla="*/ 90 w 144"/>
                <a:gd name="T1" fmla="*/ 0 h 107"/>
                <a:gd name="T2" fmla="*/ 53 w 144"/>
                <a:gd name="T3" fmla="*/ 0 h 107"/>
                <a:gd name="T4" fmla="*/ 0 w 144"/>
                <a:gd name="T5" fmla="*/ 54 h 107"/>
                <a:gd name="T6" fmla="*/ 0 w 144"/>
                <a:gd name="T7" fmla="*/ 54 h 107"/>
                <a:gd name="T8" fmla="*/ 53 w 144"/>
                <a:gd name="T9" fmla="*/ 107 h 107"/>
                <a:gd name="T10" fmla="*/ 90 w 144"/>
                <a:gd name="T11" fmla="*/ 107 h 107"/>
                <a:gd name="T12" fmla="*/ 144 w 144"/>
                <a:gd name="T13" fmla="*/ 54 h 107"/>
                <a:gd name="T14" fmla="*/ 144 w 144"/>
                <a:gd name="T15" fmla="*/ 54 h 107"/>
                <a:gd name="T16" fmla="*/ 90 w 14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07">
                  <a:moveTo>
                    <a:pt x="90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83"/>
                    <a:pt x="24" y="107"/>
                    <a:pt x="53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120" y="107"/>
                    <a:pt x="144" y="83"/>
                    <a:pt x="144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24"/>
                    <a:pt x="120" y="0"/>
                    <a:pt x="90" y="0"/>
                  </a:cubicBez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A238EB7-9C9A-4BAA-B48F-6F58C084C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7069138"/>
              <a:ext cx="3852863" cy="3278188"/>
            </a:xfrm>
            <a:custGeom>
              <a:avLst/>
              <a:gdLst>
                <a:gd name="T0" fmla="*/ 1527 w 1581"/>
                <a:gd name="T1" fmla="*/ 762 h 1344"/>
                <a:gd name="T2" fmla="*/ 1418 w 1581"/>
                <a:gd name="T3" fmla="*/ 762 h 1344"/>
                <a:gd name="T4" fmla="*/ 1418 w 1581"/>
                <a:gd name="T5" fmla="*/ 762 h 1344"/>
                <a:gd name="T6" fmla="*/ 1324 w 1581"/>
                <a:gd name="T7" fmla="*/ 762 h 1344"/>
                <a:gd name="T8" fmla="*/ 1269 w 1581"/>
                <a:gd name="T9" fmla="*/ 815 h 1344"/>
                <a:gd name="T10" fmla="*/ 1284 w 1581"/>
                <a:gd name="T11" fmla="*/ 854 h 1344"/>
                <a:gd name="T12" fmla="*/ 1322 w 1581"/>
                <a:gd name="T13" fmla="*/ 870 h 1344"/>
                <a:gd name="T14" fmla="*/ 1394 w 1581"/>
                <a:gd name="T15" fmla="*/ 870 h 1344"/>
                <a:gd name="T16" fmla="*/ 1394 w 1581"/>
                <a:gd name="T17" fmla="*/ 870 h 1344"/>
                <a:gd name="T18" fmla="*/ 1445 w 1581"/>
                <a:gd name="T19" fmla="*/ 923 h 1344"/>
                <a:gd name="T20" fmla="*/ 1389 w 1581"/>
                <a:gd name="T21" fmla="*/ 977 h 1344"/>
                <a:gd name="T22" fmla="*/ 1381 w 1581"/>
                <a:gd name="T23" fmla="*/ 977 h 1344"/>
                <a:gd name="T24" fmla="*/ 1334 w 1581"/>
                <a:gd name="T25" fmla="*/ 1004 h 1344"/>
                <a:gd name="T26" fmla="*/ 768 w 1581"/>
                <a:gd name="T27" fmla="*/ 1337 h 1344"/>
                <a:gd name="T28" fmla="*/ 87 w 1581"/>
                <a:gd name="T29" fmla="*/ 675 h 1344"/>
                <a:gd name="T30" fmla="*/ 90 w 1581"/>
                <a:gd name="T31" fmla="*/ 610 h 1344"/>
                <a:gd name="T32" fmla="*/ 90 w 1581"/>
                <a:gd name="T33" fmla="*/ 607 h 1344"/>
                <a:gd name="T34" fmla="*/ 54 w 1581"/>
                <a:gd name="T35" fmla="*/ 571 h 1344"/>
                <a:gd name="T36" fmla="*/ 16 w 1581"/>
                <a:gd name="T37" fmla="*/ 555 h 1344"/>
                <a:gd name="T38" fmla="*/ 0 w 1581"/>
                <a:gd name="T39" fmla="*/ 517 h 1344"/>
                <a:gd name="T40" fmla="*/ 55 w 1581"/>
                <a:gd name="T41" fmla="*/ 464 h 1344"/>
                <a:gd name="T42" fmla="*/ 238 w 1581"/>
                <a:gd name="T43" fmla="*/ 464 h 1344"/>
                <a:gd name="T44" fmla="*/ 280 w 1581"/>
                <a:gd name="T45" fmla="*/ 411 h 1344"/>
                <a:gd name="T46" fmla="*/ 264 w 1581"/>
                <a:gd name="T47" fmla="*/ 373 h 1344"/>
                <a:gd name="T48" fmla="*/ 226 w 1581"/>
                <a:gd name="T49" fmla="*/ 358 h 1344"/>
                <a:gd name="T50" fmla="*/ 156 w 1581"/>
                <a:gd name="T51" fmla="*/ 358 h 1344"/>
                <a:gd name="T52" fmla="*/ 118 w 1581"/>
                <a:gd name="T53" fmla="*/ 342 h 1344"/>
                <a:gd name="T54" fmla="*/ 102 w 1581"/>
                <a:gd name="T55" fmla="*/ 303 h 1344"/>
                <a:gd name="T56" fmla="*/ 158 w 1581"/>
                <a:gd name="T57" fmla="*/ 250 h 1344"/>
                <a:gd name="T58" fmla="*/ 179 w 1581"/>
                <a:gd name="T59" fmla="*/ 250 h 1344"/>
                <a:gd name="T60" fmla="*/ 268 w 1581"/>
                <a:gd name="T61" fmla="*/ 211 h 1344"/>
                <a:gd name="T62" fmla="*/ 756 w 1581"/>
                <a:gd name="T63" fmla="*/ 0 h 1344"/>
                <a:gd name="T64" fmla="*/ 1419 w 1581"/>
                <a:gd name="T65" fmla="*/ 583 h 1344"/>
                <a:gd name="T66" fmla="*/ 1500 w 1581"/>
                <a:gd name="T67" fmla="*/ 655 h 1344"/>
                <a:gd name="T68" fmla="*/ 1527 w 1581"/>
                <a:gd name="T69" fmla="*/ 655 h 1344"/>
                <a:gd name="T70" fmla="*/ 1581 w 1581"/>
                <a:gd name="T71" fmla="*/ 709 h 1344"/>
                <a:gd name="T72" fmla="*/ 1581 w 1581"/>
                <a:gd name="T73" fmla="*/ 709 h 1344"/>
                <a:gd name="T74" fmla="*/ 1527 w 1581"/>
                <a:gd name="T75" fmla="*/ 762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81" h="1344">
                  <a:moveTo>
                    <a:pt x="1527" y="762"/>
                  </a:moveTo>
                  <a:cubicBezTo>
                    <a:pt x="1418" y="762"/>
                    <a:pt x="1418" y="762"/>
                    <a:pt x="1418" y="762"/>
                  </a:cubicBezTo>
                  <a:cubicBezTo>
                    <a:pt x="1418" y="762"/>
                    <a:pt x="1418" y="762"/>
                    <a:pt x="1418" y="762"/>
                  </a:cubicBezTo>
                  <a:cubicBezTo>
                    <a:pt x="1324" y="762"/>
                    <a:pt x="1324" y="762"/>
                    <a:pt x="1324" y="762"/>
                  </a:cubicBezTo>
                  <a:cubicBezTo>
                    <a:pt x="1294" y="762"/>
                    <a:pt x="1269" y="786"/>
                    <a:pt x="1269" y="815"/>
                  </a:cubicBezTo>
                  <a:cubicBezTo>
                    <a:pt x="1268" y="830"/>
                    <a:pt x="1274" y="844"/>
                    <a:pt x="1284" y="854"/>
                  </a:cubicBezTo>
                  <a:cubicBezTo>
                    <a:pt x="1294" y="864"/>
                    <a:pt x="1308" y="870"/>
                    <a:pt x="1322" y="870"/>
                  </a:cubicBezTo>
                  <a:cubicBezTo>
                    <a:pt x="1394" y="870"/>
                    <a:pt x="1394" y="870"/>
                    <a:pt x="1394" y="870"/>
                  </a:cubicBezTo>
                  <a:cubicBezTo>
                    <a:pt x="1394" y="870"/>
                    <a:pt x="1394" y="870"/>
                    <a:pt x="1394" y="870"/>
                  </a:cubicBezTo>
                  <a:cubicBezTo>
                    <a:pt x="1422" y="871"/>
                    <a:pt x="1445" y="895"/>
                    <a:pt x="1445" y="923"/>
                  </a:cubicBezTo>
                  <a:cubicBezTo>
                    <a:pt x="1445" y="953"/>
                    <a:pt x="1419" y="977"/>
                    <a:pt x="1389" y="977"/>
                  </a:cubicBezTo>
                  <a:cubicBezTo>
                    <a:pt x="1381" y="977"/>
                    <a:pt x="1381" y="977"/>
                    <a:pt x="1381" y="977"/>
                  </a:cubicBezTo>
                  <a:cubicBezTo>
                    <a:pt x="1362" y="977"/>
                    <a:pt x="1344" y="987"/>
                    <a:pt x="1334" y="1004"/>
                  </a:cubicBezTo>
                  <a:cubicBezTo>
                    <a:pt x="1221" y="1200"/>
                    <a:pt x="1010" y="1333"/>
                    <a:pt x="768" y="1337"/>
                  </a:cubicBezTo>
                  <a:cubicBezTo>
                    <a:pt x="396" y="1344"/>
                    <a:pt x="91" y="1048"/>
                    <a:pt x="87" y="675"/>
                  </a:cubicBezTo>
                  <a:cubicBezTo>
                    <a:pt x="87" y="653"/>
                    <a:pt x="88" y="631"/>
                    <a:pt x="90" y="610"/>
                  </a:cubicBezTo>
                  <a:cubicBezTo>
                    <a:pt x="90" y="609"/>
                    <a:pt x="90" y="608"/>
                    <a:pt x="90" y="607"/>
                  </a:cubicBezTo>
                  <a:cubicBezTo>
                    <a:pt x="90" y="587"/>
                    <a:pt x="74" y="571"/>
                    <a:pt x="54" y="571"/>
                  </a:cubicBezTo>
                  <a:cubicBezTo>
                    <a:pt x="39" y="571"/>
                    <a:pt x="26" y="565"/>
                    <a:pt x="16" y="555"/>
                  </a:cubicBezTo>
                  <a:cubicBezTo>
                    <a:pt x="6" y="545"/>
                    <a:pt x="0" y="532"/>
                    <a:pt x="0" y="517"/>
                  </a:cubicBezTo>
                  <a:cubicBezTo>
                    <a:pt x="1" y="487"/>
                    <a:pt x="26" y="464"/>
                    <a:pt x="55" y="464"/>
                  </a:cubicBezTo>
                  <a:cubicBezTo>
                    <a:pt x="238" y="464"/>
                    <a:pt x="238" y="464"/>
                    <a:pt x="238" y="464"/>
                  </a:cubicBezTo>
                  <a:cubicBezTo>
                    <a:pt x="262" y="458"/>
                    <a:pt x="280" y="437"/>
                    <a:pt x="280" y="411"/>
                  </a:cubicBezTo>
                  <a:cubicBezTo>
                    <a:pt x="280" y="396"/>
                    <a:pt x="274" y="383"/>
                    <a:pt x="264" y="373"/>
                  </a:cubicBezTo>
                  <a:cubicBezTo>
                    <a:pt x="255" y="364"/>
                    <a:pt x="241" y="358"/>
                    <a:pt x="226" y="358"/>
                  </a:cubicBezTo>
                  <a:cubicBezTo>
                    <a:pt x="156" y="358"/>
                    <a:pt x="156" y="358"/>
                    <a:pt x="156" y="358"/>
                  </a:cubicBezTo>
                  <a:cubicBezTo>
                    <a:pt x="141" y="358"/>
                    <a:pt x="128" y="352"/>
                    <a:pt x="118" y="342"/>
                  </a:cubicBezTo>
                  <a:cubicBezTo>
                    <a:pt x="108" y="332"/>
                    <a:pt x="102" y="318"/>
                    <a:pt x="102" y="303"/>
                  </a:cubicBezTo>
                  <a:cubicBezTo>
                    <a:pt x="103" y="274"/>
                    <a:pt x="128" y="250"/>
                    <a:pt x="158" y="250"/>
                  </a:cubicBezTo>
                  <a:cubicBezTo>
                    <a:pt x="179" y="250"/>
                    <a:pt x="179" y="250"/>
                    <a:pt x="179" y="250"/>
                  </a:cubicBezTo>
                  <a:cubicBezTo>
                    <a:pt x="213" y="250"/>
                    <a:pt x="245" y="236"/>
                    <a:pt x="268" y="211"/>
                  </a:cubicBezTo>
                  <a:cubicBezTo>
                    <a:pt x="390" y="81"/>
                    <a:pt x="564" y="0"/>
                    <a:pt x="756" y="0"/>
                  </a:cubicBezTo>
                  <a:cubicBezTo>
                    <a:pt x="1096" y="0"/>
                    <a:pt x="1377" y="254"/>
                    <a:pt x="1419" y="583"/>
                  </a:cubicBezTo>
                  <a:cubicBezTo>
                    <a:pt x="1424" y="624"/>
                    <a:pt x="1459" y="655"/>
                    <a:pt x="1500" y="655"/>
                  </a:cubicBezTo>
                  <a:cubicBezTo>
                    <a:pt x="1527" y="655"/>
                    <a:pt x="1527" y="655"/>
                    <a:pt x="1527" y="655"/>
                  </a:cubicBezTo>
                  <a:cubicBezTo>
                    <a:pt x="1557" y="655"/>
                    <a:pt x="1581" y="679"/>
                    <a:pt x="1581" y="709"/>
                  </a:cubicBezTo>
                  <a:cubicBezTo>
                    <a:pt x="1581" y="709"/>
                    <a:pt x="1581" y="709"/>
                    <a:pt x="1581" y="709"/>
                  </a:cubicBezTo>
                  <a:cubicBezTo>
                    <a:pt x="1581" y="738"/>
                    <a:pt x="1557" y="762"/>
                    <a:pt x="1527" y="762"/>
                  </a:cubicBezTo>
                  <a:close/>
                </a:path>
              </a:pathLst>
            </a:custGeom>
            <a:solidFill>
              <a:srgbClr val="D2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0D59599-E1A5-40C1-A76A-DBC1EED3C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7678738"/>
              <a:ext cx="260350" cy="263525"/>
            </a:xfrm>
            <a:custGeom>
              <a:avLst/>
              <a:gdLst>
                <a:gd name="T0" fmla="*/ 53 w 107"/>
                <a:gd name="T1" fmla="*/ 0 h 108"/>
                <a:gd name="T2" fmla="*/ 53 w 107"/>
                <a:gd name="T3" fmla="*/ 0 h 108"/>
                <a:gd name="T4" fmla="*/ 0 w 107"/>
                <a:gd name="T5" fmla="*/ 54 h 108"/>
                <a:gd name="T6" fmla="*/ 0 w 107"/>
                <a:gd name="T7" fmla="*/ 54 h 108"/>
                <a:gd name="T8" fmla="*/ 53 w 107"/>
                <a:gd name="T9" fmla="*/ 108 h 108"/>
                <a:gd name="T10" fmla="*/ 53 w 107"/>
                <a:gd name="T11" fmla="*/ 108 h 108"/>
                <a:gd name="T12" fmla="*/ 107 w 107"/>
                <a:gd name="T13" fmla="*/ 54 h 108"/>
                <a:gd name="T14" fmla="*/ 107 w 107"/>
                <a:gd name="T15" fmla="*/ 54 h 108"/>
                <a:gd name="T16" fmla="*/ 53 w 107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8"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84"/>
                    <a:pt x="24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83" y="108"/>
                    <a:pt x="107" y="84"/>
                    <a:pt x="107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7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D2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F2ADE25-7FD7-4219-A274-6F11663BE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4275" y="8666163"/>
              <a:ext cx="352425" cy="261938"/>
            </a:xfrm>
            <a:custGeom>
              <a:avLst/>
              <a:gdLst>
                <a:gd name="T0" fmla="*/ 91 w 145"/>
                <a:gd name="T1" fmla="*/ 0 h 107"/>
                <a:gd name="T2" fmla="*/ 54 w 145"/>
                <a:gd name="T3" fmla="*/ 0 h 107"/>
                <a:gd name="T4" fmla="*/ 0 w 145"/>
                <a:gd name="T5" fmla="*/ 54 h 107"/>
                <a:gd name="T6" fmla="*/ 0 w 145"/>
                <a:gd name="T7" fmla="*/ 54 h 107"/>
                <a:gd name="T8" fmla="*/ 54 w 145"/>
                <a:gd name="T9" fmla="*/ 107 h 107"/>
                <a:gd name="T10" fmla="*/ 91 w 145"/>
                <a:gd name="T11" fmla="*/ 107 h 107"/>
                <a:gd name="T12" fmla="*/ 145 w 145"/>
                <a:gd name="T13" fmla="*/ 54 h 107"/>
                <a:gd name="T14" fmla="*/ 145 w 145"/>
                <a:gd name="T15" fmla="*/ 54 h 107"/>
                <a:gd name="T16" fmla="*/ 91 w 145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07">
                  <a:moveTo>
                    <a:pt x="9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121" y="107"/>
                    <a:pt x="145" y="83"/>
                    <a:pt x="145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5" y="24"/>
                    <a:pt x="121" y="0"/>
                    <a:pt x="91" y="0"/>
                  </a:cubicBezTo>
                  <a:close/>
                </a:path>
              </a:pathLst>
            </a:custGeom>
            <a:solidFill>
              <a:srgbClr val="D2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895AB3E-8CDA-403B-8CB7-1851BCF36EC9}"/>
              </a:ext>
            </a:extLst>
          </p:cNvPr>
          <p:cNvGrpSpPr/>
          <p:nvPr/>
        </p:nvGrpSpPr>
        <p:grpSpPr>
          <a:xfrm>
            <a:off x="1596251" y="2171013"/>
            <a:ext cx="3396014" cy="1924593"/>
            <a:chOff x="2293938" y="8405813"/>
            <a:chExt cx="6792913" cy="3849688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25BC5A23-2D26-41F3-8E9B-1725C26F7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8405813"/>
              <a:ext cx="5873750" cy="3849688"/>
            </a:xfrm>
            <a:custGeom>
              <a:avLst/>
              <a:gdLst>
                <a:gd name="T0" fmla="*/ 2325 w 2410"/>
                <a:gd name="T1" fmla="*/ 1578 h 1578"/>
                <a:gd name="T2" fmla="*/ 84 w 2410"/>
                <a:gd name="T3" fmla="*/ 1578 h 1578"/>
                <a:gd name="T4" fmla="*/ 0 w 2410"/>
                <a:gd name="T5" fmla="*/ 1494 h 1578"/>
                <a:gd name="T6" fmla="*/ 0 w 2410"/>
                <a:gd name="T7" fmla="*/ 84 h 1578"/>
                <a:gd name="T8" fmla="*/ 84 w 2410"/>
                <a:gd name="T9" fmla="*/ 0 h 1578"/>
                <a:gd name="T10" fmla="*/ 2325 w 2410"/>
                <a:gd name="T11" fmla="*/ 0 h 1578"/>
                <a:gd name="T12" fmla="*/ 2410 w 2410"/>
                <a:gd name="T13" fmla="*/ 84 h 1578"/>
                <a:gd name="T14" fmla="*/ 2410 w 2410"/>
                <a:gd name="T15" fmla="*/ 1494 h 1578"/>
                <a:gd name="T16" fmla="*/ 2325 w 2410"/>
                <a:gd name="T17" fmla="*/ 1578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0" h="1578">
                  <a:moveTo>
                    <a:pt x="2325" y="1578"/>
                  </a:moveTo>
                  <a:cubicBezTo>
                    <a:pt x="84" y="1578"/>
                    <a:pt x="84" y="1578"/>
                    <a:pt x="84" y="1578"/>
                  </a:cubicBezTo>
                  <a:cubicBezTo>
                    <a:pt x="38" y="1578"/>
                    <a:pt x="0" y="1541"/>
                    <a:pt x="0" y="149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72" y="0"/>
                    <a:pt x="2410" y="38"/>
                    <a:pt x="2410" y="84"/>
                  </a:cubicBezTo>
                  <a:cubicBezTo>
                    <a:pt x="2410" y="1494"/>
                    <a:pt x="2410" y="1494"/>
                    <a:pt x="2410" y="1494"/>
                  </a:cubicBezTo>
                  <a:cubicBezTo>
                    <a:pt x="2410" y="1541"/>
                    <a:pt x="2372" y="1578"/>
                    <a:pt x="2325" y="1578"/>
                  </a:cubicBezTo>
                  <a:close/>
                </a:path>
              </a:pathLst>
            </a:custGeom>
            <a:solidFill>
              <a:srgbClr val="BAA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A2CCCFCB-C4EE-45D1-9989-A23C570A8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325" y="8636000"/>
              <a:ext cx="5418138" cy="3211513"/>
            </a:xfrm>
            <a:prstGeom prst="rect">
              <a:avLst/>
            </a:prstGeom>
            <a:solidFill>
              <a:srgbClr val="D4C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3E6F7CDF-FF3E-4AF2-BF92-38795D042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11931650"/>
              <a:ext cx="6792913" cy="323850"/>
            </a:xfrm>
            <a:custGeom>
              <a:avLst/>
              <a:gdLst>
                <a:gd name="T0" fmla="*/ 2771 w 2787"/>
                <a:gd name="T1" fmla="*/ 133 h 133"/>
                <a:gd name="T2" fmla="*/ 17 w 2787"/>
                <a:gd name="T3" fmla="*/ 133 h 133"/>
                <a:gd name="T4" fmla="*/ 0 w 2787"/>
                <a:gd name="T5" fmla="*/ 117 h 133"/>
                <a:gd name="T6" fmla="*/ 0 w 2787"/>
                <a:gd name="T7" fmla="*/ 16 h 133"/>
                <a:gd name="T8" fmla="*/ 17 w 2787"/>
                <a:gd name="T9" fmla="*/ 0 h 133"/>
                <a:gd name="T10" fmla="*/ 2771 w 2787"/>
                <a:gd name="T11" fmla="*/ 0 h 133"/>
                <a:gd name="T12" fmla="*/ 2787 w 2787"/>
                <a:gd name="T13" fmla="*/ 16 h 133"/>
                <a:gd name="T14" fmla="*/ 2787 w 2787"/>
                <a:gd name="T15" fmla="*/ 117 h 133"/>
                <a:gd name="T16" fmla="*/ 2771 w 2787"/>
                <a:gd name="T1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7" h="133">
                  <a:moveTo>
                    <a:pt x="2771" y="133"/>
                  </a:moveTo>
                  <a:cubicBezTo>
                    <a:pt x="17" y="133"/>
                    <a:pt x="17" y="133"/>
                    <a:pt x="17" y="133"/>
                  </a:cubicBezTo>
                  <a:cubicBezTo>
                    <a:pt x="8" y="133"/>
                    <a:pt x="0" y="126"/>
                    <a:pt x="0" y="1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771" y="0"/>
                    <a:pt x="2771" y="0"/>
                    <a:pt x="2771" y="0"/>
                  </a:cubicBezTo>
                  <a:cubicBezTo>
                    <a:pt x="2780" y="0"/>
                    <a:pt x="2787" y="7"/>
                    <a:pt x="2787" y="16"/>
                  </a:cubicBezTo>
                  <a:cubicBezTo>
                    <a:pt x="2787" y="117"/>
                    <a:pt x="2787" y="117"/>
                    <a:pt x="2787" y="117"/>
                  </a:cubicBezTo>
                  <a:cubicBezTo>
                    <a:pt x="2787" y="126"/>
                    <a:pt x="2780" y="133"/>
                    <a:pt x="2771" y="133"/>
                  </a:cubicBezTo>
                  <a:close/>
                </a:path>
              </a:pathLst>
            </a:custGeom>
            <a:solidFill>
              <a:srgbClr val="A38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2FFAE6CE-4C7D-45A4-8A3C-D975849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5" y="11931650"/>
              <a:ext cx="1204913" cy="79375"/>
            </a:xfrm>
            <a:custGeom>
              <a:avLst/>
              <a:gdLst>
                <a:gd name="T0" fmla="*/ 464 w 494"/>
                <a:gd name="T1" fmla="*/ 33 h 33"/>
                <a:gd name="T2" fmla="*/ 30 w 494"/>
                <a:gd name="T3" fmla="*/ 33 h 33"/>
                <a:gd name="T4" fmla="*/ 10 w 494"/>
                <a:gd name="T5" fmla="*/ 20 h 33"/>
                <a:gd name="T6" fmla="*/ 0 w 494"/>
                <a:gd name="T7" fmla="*/ 0 h 33"/>
                <a:gd name="T8" fmla="*/ 494 w 494"/>
                <a:gd name="T9" fmla="*/ 0 h 33"/>
                <a:gd name="T10" fmla="*/ 484 w 494"/>
                <a:gd name="T11" fmla="*/ 20 h 33"/>
                <a:gd name="T12" fmla="*/ 464 w 49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33">
                  <a:moveTo>
                    <a:pt x="464" y="33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21" y="33"/>
                    <a:pt x="14" y="28"/>
                    <a:pt x="1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0" y="28"/>
                    <a:pt x="472" y="33"/>
                    <a:pt x="464" y="33"/>
                  </a:cubicBezTo>
                  <a:close/>
                </a:path>
              </a:pathLst>
            </a:custGeom>
            <a:solidFill>
              <a:srgbClr val="726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5888FB8-A15A-434F-B715-1635E160B8FE}"/>
              </a:ext>
            </a:extLst>
          </p:cNvPr>
          <p:cNvGrpSpPr/>
          <p:nvPr/>
        </p:nvGrpSpPr>
        <p:grpSpPr>
          <a:xfrm>
            <a:off x="2012461" y="2580335"/>
            <a:ext cx="1335708" cy="909520"/>
            <a:chOff x="4489450" y="4610100"/>
            <a:chExt cx="2671763" cy="1819276"/>
          </a:xfrm>
        </p:grpSpPr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592016AE-B108-46DB-9988-BA604F1B7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2671763" cy="96838"/>
            </a:xfrm>
            <a:custGeom>
              <a:avLst/>
              <a:gdLst>
                <a:gd name="T0" fmla="*/ 1096 w 1096"/>
                <a:gd name="T1" fmla="*/ 40 h 40"/>
                <a:gd name="T2" fmla="*/ 0 w 1096"/>
                <a:gd name="T3" fmla="*/ 40 h 40"/>
                <a:gd name="T4" fmla="*/ 0 w 1096"/>
                <a:gd name="T5" fmla="*/ 31 h 40"/>
                <a:gd name="T6" fmla="*/ 31 w 1096"/>
                <a:gd name="T7" fmla="*/ 0 h 40"/>
                <a:gd name="T8" fmla="*/ 1065 w 1096"/>
                <a:gd name="T9" fmla="*/ 0 h 40"/>
                <a:gd name="T10" fmla="*/ 1096 w 1096"/>
                <a:gd name="T11" fmla="*/ 31 h 40"/>
                <a:gd name="T12" fmla="*/ 1096 w 109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6" h="40">
                  <a:moveTo>
                    <a:pt x="1096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1065" y="0"/>
                    <a:pt x="1065" y="0"/>
                    <a:pt x="1065" y="0"/>
                  </a:cubicBezTo>
                  <a:cubicBezTo>
                    <a:pt x="1082" y="0"/>
                    <a:pt x="1096" y="14"/>
                    <a:pt x="1096" y="31"/>
                  </a:cubicBezTo>
                  <a:lnTo>
                    <a:pt x="1096" y="40"/>
                  </a:lnTo>
                  <a:close/>
                </a:path>
              </a:pathLst>
            </a:custGeom>
            <a:solidFill>
              <a:srgbClr val="584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0EE13C81-976F-4148-ABDB-7C5CC651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706938"/>
              <a:ext cx="2671763" cy="1722438"/>
            </a:xfrm>
            <a:custGeom>
              <a:avLst/>
              <a:gdLst>
                <a:gd name="T0" fmla="*/ 1056 w 1096"/>
                <a:gd name="T1" fmla="*/ 706 h 706"/>
                <a:gd name="T2" fmla="*/ 41 w 1096"/>
                <a:gd name="T3" fmla="*/ 706 h 706"/>
                <a:gd name="T4" fmla="*/ 0 w 1096"/>
                <a:gd name="T5" fmla="*/ 665 h 706"/>
                <a:gd name="T6" fmla="*/ 0 w 1096"/>
                <a:gd name="T7" fmla="*/ 0 h 706"/>
                <a:gd name="T8" fmla="*/ 1096 w 1096"/>
                <a:gd name="T9" fmla="*/ 0 h 706"/>
                <a:gd name="T10" fmla="*/ 1096 w 1096"/>
                <a:gd name="T11" fmla="*/ 665 h 706"/>
                <a:gd name="T12" fmla="*/ 1056 w 1096"/>
                <a:gd name="T13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6" h="706">
                  <a:moveTo>
                    <a:pt x="1056" y="706"/>
                  </a:moveTo>
                  <a:cubicBezTo>
                    <a:pt x="41" y="706"/>
                    <a:pt x="41" y="706"/>
                    <a:pt x="41" y="706"/>
                  </a:cubicBezTo>
                  <a:cubicBezTo>
                    <a:pt x="18" y="706"/>
                    <a:pt x="0" y="688"/>
                    <a:pt x="0" y="6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1096" y="665"/>
                    <a:pt x="1096" y="665"/>
                    <a:pt x="1096" y="665"/>
                  </a:cubicBezTo>
                  <a:cubicBezTo>
                    <a:pt x="1096" y="688"/>
                    <a:pt x="1078" y="706"/>
                    <a:pt x="1056" y="706"/>
                  </a:cubicBezTo>
                  <a:close/>
                </a:path>
              </a:pathLst>
            </a:custGeom>
            <a:solidFill>
              <a:srgbClr val="E7E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6" name="Oval 56">
              <a:extLst>
                <a:ext uri="{FF2B5EF4-FFF2-40B4-BE49-F238E27FC236}">
                  <a16:creationId xmlns:a16="http://schemas.microsoft.com/office/drawing/2014/main" id="{588A0207-9E9A-48D1-A3E4-D0D6E5893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4643438"/>
              <a:ext cx="31750" cy="31750"/>
            </a:xfrm>
            <a:prstGeom prst="ellipse">
              <a:avLst/>
            </a:prstGeom>
            <a:solidFill>
              <a:srgbClr val="85D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7" name="Oval 57">
              <a:extLst>
                <a:ext uri="{FF2B5EF4-FFF2-40B4-BE49-F238E27FC236}">
                  <a16:creationId xmlns:a16="http://schemas.microsoft.com/office/drawing/2014/main" id="{33DEFCEE-2AE8-45B1-9B40-C1B89AAA3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863" y="4643438"/>
              <a:ext cx="31750" cy="31750"/>
            </a:xfrm>
            <a:prstGeom prst="ellipse">
              <a:avLst/>
            </a:prstGeom>
            <a:solidFill>
              <a:srgbClr val="EA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id="{A94534AE-9351-479A-B918-7E8A45836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488" y="4643438"/>
              <a:ext cx="31750" cy="31750"/>
            </a:xfrm>
            <a:prstGeom prst="ellipse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AE4F6248-230F-4C85-9CF3-EB1097070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4854575"/>
              <a:ext cx="1560513" cy="211138"/>
            </a:xfrm>
            <a:custGeom>
              <a:avLst/>
              <a:gdLst>
                <a:gd name="T0" fmla="*/ 622 w 640"/>
                <a:gd name="T1" fmla="*/ 87 h 87"/>
                <a:gd name="T2" fmla="*/ 18 w 640"/>
                <a:gd name="T3" fmla="*/ 87 h 87"/>
                <a:gd name="T4" fmla="*/ 0 w 640"/>
                <a:gd name="T5" fmla="*/ 69 h 87"/>
                <a:gd name="T6" fmla="*/ 0 w 640"/>
                <a:gd name="T7" fmla="*/ 18 h 87"/>
                <a:gd name="T8" fmla="*/ 18 w 640"/>
                <a:gd name="T9" fmla="*/ 0 h 87"/>
                <a:gd name="T10" fmla="*/ 622 w 640"/>
                <a:gd name="T11" fmla="*/ 0 h 87"/>
                <a:gd name="T12" fmla="*/ 640 w 640"/>
                <a:gd name="T13" fmla="*/ 18 h 87"/>
                <a:gd name="T14" fmla="*/ 640 w 640"/>
                <a:gd name="T15" fmla="*/ 69 h 87"/>
                <a:gd name="T16" fmla="*/ 622 w 640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87">
                  <a:moveTo>
                    <a:pt x="622" y="87"/>
                  </a:moveTo>
                  <a:cubicBezTo>
                    <a:pt x="18" y="87"/>
                    <a:pt x="18" y="87"/>
                    <a:pt x="18" y="87"/>
                  </a:cubicBezTo>
                  <a:cubicBezTo>
                    <a:pt x="8" y="87"/>
                    <a:pt x="0" y="79"/>
                    <a:pt x="0" y="6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32" y="0"/>
                    <a:pt x="640" y="8"/>
                    <a:pt x="640" y="18"/>
                  </a:cubicBezTo>
                  <a:cubicBezTo>
                    <a:pt x="640" y="69"/>
                    <a:pt x="640" y="69"/>
                    <a:pt x="640" y="69"/>
                  </a:cubicBezTo>
                  <a:cubicBezTo>
                    <a:pt x="640" y="79"/>
                    <a:pt x="632" y="87"/>
                    <a:pt x="622" y="87"/>
                  </a:cubicBezTo>
                  <a:close/>
                </a:path>
              </a:pathLst>
            </a:custGeom>
            <a:solidFill>
              <a:srgbClr val="8A7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2E82165C-4F25-4CDB-9F96-AB9FC84B8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5173663"/>
              <a:ext cx="858838" cy="509588"/>
            </a:xfrm>
            <a:custGeom>
              <a:avLst/>
              <a:gdLst>
                <a:gd name="T0" fmla="*/ 334 w 352"/>
                <a:gd name="T1" fmla="*/ 209 h 209"/>
                <a:gd name="T2" fmla="*/ 18 w 352"/>
                <a:gd name="T3" fmla="*/ 209 h 209"/>
                <a:gd name="T4" fmla="*/ 0 w 352"/>
                <a:gd name="T5" fmla="*/ 191 h 209"/>
                <a:gd name="T6" fmla="*/ 0 w 352"/>
                <a:gd name="T7" fmla="*/ 18 h 209"/>
                <a:gd name="T8" fmla="*/ 18 w 352"/>
                <a:gd name="T9" fmla="*/ 0 h 209"/>
                <a:gd name="T10" fmla="*/ 334 w 352"/>
                <a:gd name="T11" fmla="*/ 0 h 209"/>
                <a:gd name="T12" fmla="*/ 352 w 352"/>
                <a:gd name="T13" fmla="*/ 18 h 209"/>
                <a:gd name="T14" fmla="*/ 352 w 352"/>
                <a:gd name="T15" fmla="*/ 191 h 209"/>
                <a:gd name="T16" fmla="*/ 334 w 352"/>
                <a:gd name="T1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209">
                  <a:moveTo>
                    <a:pt x="334" y="209"/>
                  </a:moveTo>
                  <a:cubicBezTo>
                    <a:pt x="18" y="209"/>
                    <a:pt x="18" y="209"/>
                    <a:pt x="18" y="209"/>
                  </a:cubicBezTo>
                  <a:cubicBezTo>
                    <a:pt x="8" y="209"/>
                    <a:pt x="0" y="201"/>
                    <a:pt x="0" y="19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44" y="0"/>
                    <a:pt x="352" y="8"/>
                    <a:pt x="352" y="18"/>
                  </a:cubicBezTo>
                  <a:cubicBezTo>
                    <a:pt x="352" y="191"/>
                    <a:pt x="352" y="191"/>
                    <a:pt x="352" y="191"/>
                  </a:cubicBezTo>
                  <a:cubicBezTo>
                    <a:pt x="352" y="201"/>
                    <a:pt x="344" y="209"/>
                    <a:pt x="334" y="209"/>
                  </a:cubicBezTo>
                  <a:close/>
                </a:path>
              </a:pathLst>
            </a:custGeom>
            <a:solidFill>
              <a:srgbClr val="8A7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4C4BA445-F352-4A32-A8D0-C7735BAD3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4795838"/>
              <a:ext cx="196850" cy="28575"/>
            </a:xfrm>
            <a:custGeom>
              <a:avLst/>
              <a:gdLst>
                <a:gd name="T0" fmla="*/ 75 w 81"/>
                <a:gd name="T1" fmla="*/ 12 h 12"/>
                <a:gd name="T2" fmla="*/ 6 w 81"/>
                <a:gd name="T3" fmla="*/ 12 h 12"/>
                <a:gd name="T4" fmla="*/ 0 w 81"/>
                <a:gd name="T5" fmla="*/ 6 h 12"/>
                <a:gd name="T6" fmla="*/ 0 w 81"/>
                <a:gd name="T7" fmla="*/ 6 h 12"/>
                <a:gd name="T8" fmla="*/ 6 w 81"/>
                <a:gd name="T9" fmla="*/ 0 h 12"/>
                <a:gd name="T10" fmla="*/ 75 w 81"/>
                <a:gd name="T11" fmla="*/ 0 h 12"/>
                <a:gd name="T12" fmla="*/ 81 w 81"/>
                <a:gd name="T13" fmla="*/ 6 h 12"/>
                <a:gd name="T14" fmla="*/ 81 w 81"/>
                <a:gd name="T15" fmla="*/ 6 h 12"/>
                <a:gd name="T16" fmla="*/ 75 w 8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">
                  <a:moveTo>
                    <a:pt x="7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0"/>
                    <a:pt x="81" y="3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9"/>
                    <a:pt x="78" y="12"/>
                    <a:pt x="75" y="12"/>
                  </a:cubicBezTo>
                  <a:close/>
                </a:path>
              </a:pathLst>
            </a:custGeom>
            <a:solidFill>
              <a:srgbClr val="C0C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9A8043DF-8828-436E-A03E-B830FE0C3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5105400"/>
              <a:ext cx="196850" cy="28575"/>
            </a:xfrm>
            <a:custGeom>
              <a:avLst/>
              <a:gdLst>
                <a:gd name="T0" fmla="*/ 75 w 81"/>
                <a:gd name="T1" fmla="*/ 12 h 12"/>
                <a:gd name="T2" fmla="*/ 6 w 81"/>
                <a:gd name="T3" fmla="*/ 12 h 12"/>
                <a:gd name="T4" fmla="*/ 0 w 81"/>
                <a:gd name="T5" fmla="*/ 6 h 12"/>
                <a:gd name="T6" fmla="*/ 0 w 81"/>
                <a:gd name="T7" fmla="*/ 6 h 12"/>
                <a:gd name="T8" fmla="*/ 6 w 81"/>
                <a:gd name="T9" fmla="*/ 0 h 12"/>
                <a:gd name="T10" fmla="*/ 75 w 81"/>
                <a:gd name="T11" fmla="*/ 0 h 12"/>
                <a:gd name="T12" fmla="*/ 81 w 81"/>
                <a:gd name="T13" fmla="*/ 6 h 12"/>
                <a:gd name="T14" fmla="*/ 81 w 81"/>
                <a:gd name="T15" fmla="*/ 6 h 12"/>
                <a:gd name="T16" fmla="*/ 75 w 8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">
                  <a:moveTo>
                    <a:pt x="7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0"/>
                    <a:pt x="81" y="3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10"/>
                    <a:pt x="78" y="12"/>
                    <a:pt x="75" y="12"/>
                  </a:cubicBezTo>
                  <a:close/>
                </a:path>
              </a:pathLst>
            </a:custGeom>
            <a:solidFill>
              <a:srgbClr val="91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FB152D8-8498-4F75-BD8A-CB03A47B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5105400"/>
              <a:ext cx="346075" cy="28575"/>
            </a:xfrm>
            <a:custGeom>
              <a:avLst/>
              <a:gdLst>
                <a:gd name="T0" fmla="*/ 136 w 142"/>
                <a:gd name="T1" fmla="*/ 12 h 12"/>
                <a:gd name="T2" fmla="*/ 6 w 142"/>
                <a:gd name="T3" fmla="*/ 12 h 12"/>
                <a:gd name="T4" fmla="*/ 0 w 142"/>
                <a:gd name="T5" fmla="*/ 6 h 12"/>
                <a:gd name="T6" fmla="*/ 0 w 142"/>
                <a:gd name="T7" fmla="*/ 6 h 12"/>
                <a:gd name="T8" fmla="*/ 6 w 142"/>
                <a:gd name="T9" fmla="*/ 0 h 12"/>
                <a:gd name="T10" fmla="*/ 136 w 142"/>
                <a:gd name="T11" fmla="*/ 0 h 12"/>
                <a:gd name="T12" fmla="*/ 142 w 142"/>
                <a:gd name="T13" fmla="*/ 6 h 12"/>
                <a:gd name="T14" fmla="*/ 142 w 142"/>
                <a:gd name="T15" fmla="*/ 6 h 12"/>
                <a:gd name="T16" fmla="*/ 136 w 14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">
                  <a:moveTo>
                    <a:pt x="13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2" y="3"/>
                    <a:pt x="142" y="6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42" y="10"/>
                    <a:pt x="139" y="12"/>
                    <a:pt x="136" y="12"/>
                  </a:cubicBezTo>
                  <a:close/>
                </a:path>
              </a:pathLst>
            </a:custGeom>
            <a:solidFill>
              <a:srgbClr val="91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81DAB10A-855A-4CBA-9ADF-EB350A800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5105400"/>
              <a:ext cx="173038" cy="28575"/>
            </a:xfrm>
            <a:custGeom>
              <a:avLst/>
              <a:gdLst>
                <a:gd name="T0" fmla="*/ 65 w 71"/>
                <a:gd name="T1" fmla="*/ 12 h 12"/>
                <a:gd name="T2" fmla="*/ 6 w 71"/>
                <a:gd name="T3" fmla="*/ 12 h 12"/>
                <a:gd name="T4" fmla="*/ 0 w 71"/>
                <a:gd name="T5" fmla="*/ 6 h 12"/>
                <a:gd name="T6" fmla="*/ 0 w 71"/>
                <a:gd name="T7" fmla="*/ 6 h 12"/>
                <a:gd name="T8" fmla="*/ 6 w 71"/>
                <a:gd name="T9" fmla="*/ 0 h 12"/>
                <a:gd name="T10" fmla="*/ 65 w 71"/>
                <a:gd name="T11" fmla="*/ 0 h 12"/>
                <a:gd name="T12" fmla="*/ 71 w 71"/>
                <a:gd name="T13" fmla="*/ 6 h 12"/>
                <a:gd name="T14" fmla="*/ 71 w 71"/>
                <a:gd name="T15" fmla="*/ 6 h 12"/>
                <a:gd name="T16" fmla="*/ 65 w 7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">
                  <a:moveTo>
                    <a:pt x="6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1" y="3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10"/>
                    <a:pt x="68" y="12"/>
                    <a:pt x="65" y="12"/>
                  </a:cubicBezTo>
                  <a:close/>
                </a:path>
              </a:pathLst>
            </a:custGeom>
            <a:solidFill>
              <a:srgbClr val="91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2AC87E9C-E66D-4FE0-9DBC-468636305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313" y="5105400"/>
              <a:ext cx="258763" cy="28575"/>
            </a:xfrm>
            <a:custGeom>
              <a:avLst/>
              <a:gdLst>
                <a:gd name="T0" fmla="*/ 100 w 106"/>
                <a:gd name="T1" fmla="*/ 12 h 12"/>
                <a:gd name="T2" fmla="*/ 6 w 106"/>
                <a:gd name="T3" fmla="*/ 12 h 12"/>
                <a:gd name="T4" fmla="*/ 0 w 106"/>
                <a:gd name="T5" fmla="*/ 6 h 12"/>
                <a:gd name="T6" fmla="*/ 0 w 106"/>
                <a:gd name="T7" fmla="*/ 6 h 12"/>
                <a:gd name="T8" fmla="*/ 6 w 106"/>
                <a:gd name="T9" fmla="*/ 0 h 12"/>
                <a:gd name="T10" fmla="*/ 100 w 106"/>
                <a:gd name="T11" fmla="*/ 0 h 12"/>
                <a:gd name="T12" fmla="*/ 106 w 106"/>
                <a:gd name="T13" fmla="*/ 6 h 12"/>
                <a:gd name="T14" fmla="*/ 106 w 106"/>
                <a:gd name="T15" fmla="*/ 6 h 12"/>
                <a:gd name="T16" fmla="*/ 100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10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3" y="0"/>
                    <a:pt x="106" y="3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10"/>
                    <a:pt x="103" y="12"/>
                    <a:pt x="100" y="12"/>
                  </a:cubicBezTo>
                  <a:close/>
                </a:path>
              </a:pathLst>
            </a:custGeom>
            <a:solidFill>
              <a:srgbClr val="91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7D657C0-0506-4F4F-9C2E-A364DB3E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913" y="5105400"/>
              <a:ext cx="374650" cy="28575"/>
            </a:xfrm>
            <a:custGeom>
              <a:avLst/>
              <a:gdLst>
                <a:gd name="T0" fmla="*/ 147 w 154"/>
                <a:gd name="T1" fmla="*/ 12 h 12"/>
                <a:gd name="T2" fmla="*/ 6 w 154"/>
                <a:gd name="T3" fmla="*/ 12 h 12"/>
                <a:gd name="T4" fmla="*/ 0 w 154"/>
                <a:gd name="T5" fmla="*/ 6 h 12"/>
                <a:gd name="T6" fmla="*/ 0 w 154"/>
                <a:gd name="T7" fmla="*/ 6 h 12"/>
                <a:gd name="T8" fmla="*/ 6 w 154"/>
                <a:gd name="T9" fmla="*/ 0 h 12"/>
                <a:gd name="T10" fmla="*/ 147 w 154"/>
                <a:gd name="T11" fmla="*/ 0 h 12"/>
                <a:gd name="T12" fmla="*/ 154 w 154"/>
                <a:gd name="T13" fmla="*/ 6 h 12"/>
                <a:gd name="T14" fmla="*/ 154 w 154"/>
                <a:gd name="T15" fmla="*/ 6 h 12"/>
                <a:gd name="T16" fmla="*/ 147 w 15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">
                  <a:moveTo>
                    <a:pt x="1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1" y="0"/>
                    <a:pt x="154" y="3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10"/>
                    <a:pt x="151" y="12"/>
                    <a:pt x="147" y="12"/>
                  </a:cubicBezTo>
                  <a:close/>
                </a:path>
              </a:pathLst>
            </a:custGeom>
            <a:solidFill>
              <a:srgbClr val="91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2DB65C46-3C2D-4496-AEB1-6A1FA0FA9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197475"/>
              <a:ext cx="374650" cy="30163"/>
            </a:xfrm>
            <a:custGeom>
              <a:avLst/>
              <a:gdLst>
                <a:gd name="T0" fmla="*/ 148 w 154"/>
                <a:gd name="T1" fmla="*/ 12 h 12"/>
                <a:gd name="T2" fmla="*/ 6 w 154"/>
                <a:gd name="T3" fmla="*/ 12 h 12"/>
                <a:gd name="T4" fmla="*/ 0 w 154"/>
                <a:gd name="T5" fmla="*/ 6 h 12"/>
                <a:gd name="T6" fmla="*/ 0 w 154"/>
                <a:gd name="T7" fmla="*/ 6 h 12"/>
                <a:gd name="T8" fmla="*/ 6 w 154"/>
                <a:gd name="T9" fmla="*/ 0 h 12"/>
                <a:gd name="T10" fmla="*/ 148 w 154"/>
                <a:gd name="T11" fmla="*/ 0 h 12"/>
                <a:gd name="T12" fmla="*/ 154 w 154"/>
                <a:gd name="T13" fmla="*/ 6 h 12"/>
                <a:gd name="T14" fmla="*/ 154 w 154"/>
                <a:gd name="T15" fmla="*/ 6 h 12"/>
                <a:gd name="T16" fmla="*/ 148 w 15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">
                  <a:moveTo>
                    <a:pt x="1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1" y="0"/>
                    <a:pt x="154" y="3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10"/>
                    <a:pt x="151" y="12"/>
                    <a:pt x="148" y="12"/>
                  </a:cubicBezTo>
                  <a:close/>
                </a:path>
              </a:pathLst>
            </a:custGeom>
            <a:solidFill>
              <a:srgbClr val="91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BE477D2F-8F2C-4F87-8313-AB23A64E6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243513"/>
              <a:ext cx="190500" cy="11113"/>
            </a:xfrm>
            <a:custGeom>
              <a:avLst/>
              <a:gdLst>
                <a:gd name="T0" fmla="*/ 75 w 78"/>
                <a:gd name="T1" fmla="*/ 4 h 4"/>
                <a:gd name="T2" fmla="*/ 2 w 78"/>
                <a:gd name="T3" fmla="*/ 4 h 4"/>
                <a:gd name="T4" fmla="*/ 0 w 78"/>
                <a:gd name="T5" fmla="*/ 2 h 4"/>
                <a:gd name="T6" fmla="*/ 0 w 78"/>
                <a:gd name="T7" fmla="*/ 2 h 4"/>
                <a:gd name="T8" fmla="*/ 2 w 78"/>
                <a:gd name="T9" fmla="*/ 0 h 4"/>
                <a:gd name="T10" fmla="*/ 75 w 78"/>
                <a:gd name="T11" fmla="*/ 0 h 4"/>
                <a:gd name="T12" fmla="*/ 78 w 78"/>
                <a:gd name="T13" fmla="*/ 2 h 4"/>
                <a:gd name="T14" fmla="*/ 78 w 78"/>
                <a:gd name="T15" fmla="*/ 2 h 4"/>
                <a:gd name="T16" fmla="*/ 75 w 78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">
                  <a:moveTo>
                    <a:pt x="7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3"/>
                    <a:pt x="77" y="4"/>
                    <a:pt x="75" y="4"/>
                  </a:cubicBezTo>
                  <a:close/>
                </a:path>
              </a:pathLst>
            </a:custGeom>
            <a:solidFill>
              <a:srgbClr val="B3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88471E25-44DD-4AA0-90FD-EA009CBDD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300663"/>
              <a:ext cx="374650" cy="31750"/>
            </a:xfrm>
            <a:custGeom>
              <a:avLst/>
              <a:gdLst>
                <a:gd name="T0" fmla="*/ 148 w 154"/>
                <a:gd name="T1" fmla="*/ 13 h 13"/>
                <a:gd name="T2" fmla="*/ 6 w 154"/>
                <a:gd name="T3" fmla="*/ 13 h 13"/>
                <a:gd name="T4" fmla="*/ 0 w 154"/>
                <a:gd name="T5" fmla="*/ 6 h 13"/>
                <a:gd name="T6" fmla="*/ 0 w 154"/>
                <a:gd name="T7" fmla="*/ 6 h 13"/>
                <a:gd name="T8" fmla="*/ 6 w 154"/>
                <a:gd name="T9" fmla="*/ 0 h 13"/>
                <a:gd name="T10" fmla="*/ 148 w 154"/>
                <a:gd name="T11" fmla="*/ 0 h 13"/>
                <a:gd name="T12" fmla="*/ 154 w 154"/>
                <a:gd name="T13" fmla="*/ 6 h 13"/>
                <a:gd name="T14" fmla="*/ 154 w 154"/>
                <a:gd name="T15" fmla="*/ 6 h 13"/>
                <a:gd name="T16" fmla="*/ 148 w 15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">
                  <a:moveTo>
                    <a:pt x="148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1" y="0"/>
                    <a:pt x="154" y="3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10"/>
                    <a:pt x="151" y="13"/>
                    <a:pt x="148" y="13"/>
                  </a:cubicBezTo>
                  <a:close/>
                </a:path>
              </a:pathLst>
            </a:custGeom>
            <a:solidFill>
              <a:srgbClr val="91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6F5AF1C7-80BE-4BD4-84BB-21858A9D2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346700"/>
              <a:ext cx="190500" cy="9525"/>
            </a:xfrm>
            <a:custGeom>
              <a:avLst/>
              <a:gdLst>
                <a:gd name="T0" fmla="*/ 75 w 78"/>
                <a:gd name="T1" fmla="*/ 4 h 4"/>
                <a:gd name="T2" fmla="*/ 2 w 78"/>
                <a:gd name="T3" fmla="*/ 4 h 4"/>
                <a:gd name="T4" fmla="*/ 0 w 78"/>
                <a:gd name="T5" fmla="*/ 2 h 4"/>
                <a:gd name="T6" fmla="*/ 0 w 78"/>
                <a:gd name="T7" fmla="*/ 2 h 4"/>
                <a:gd name="T8" fmla="*/ 2 w 78"/>
                <a:gd name="T9" fmla="*/ 0 h 4"/>
                <a:gd name="T10" fmla="*/ 75 w 78"/>
                <a:gd name="T11" fmla="*/ 0 h 4"/>
                <a:gd name="T12" fmla="*/ 78 w 78"/>
                <a:gd name="T13" fmla="*/ 2 h 4"/>
                <a:gd name="T14" fmla="*/ 78 w 78"/>
                <a:gd name="T15" fmla="*/ 2 h 4"/>
                <a:gd name="T16" fmla="*/ 75 w 78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">
                  <a:moveTo>
                    <a:pt x="7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3"/>
                    <a:pt x="77" y="4"/>
                    <a:pt x="75" y="4"/>
                  </a:cubicBezTo>
                  <a:close/>
                </a:path>
              </a:pathLst>
            </a:custGeom>
            <a:solidFill>
              <a:srgbClr val="B3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D822523C-702B-4B63-92C8-3EC84B72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405438"/>
              <a:ext cx="374650" cy="28575"/>
            </a:xfrm>
            <a:custGeom>
              <a:avLst/>
              <a:gdLst>
                <a:gd name="T0" fmla="*/ 148 w 154"/>
                <a:gd name="T1" fmla="*/ 12 h 12"/>
                <a:gd name="T2" fmla="*/ 6 w 154"/>
                <a:gd name="T3" fmla="*/ 12 h 12"/>
                <a:gd name="T4" fmla="*/ 0 w 154"/>
                <a:gd name="T5" fmla="*/ 6 h 12"/>
                <a:gd name="T6" fmla="*/ 0 w 154"/>
                <a:gd name="T7" fmla="*/ 6 h 12"/>
                <a:gd name="T8" fmla="*/ 6 w 154"/>
                <a:gd name="T9" fmla="*/ 0 h 12"/>
                <a:gd name="T10" fmla="*/ 148 w 154"/>
                <a:gd name="T11" fmla="*/ 0 h 12"/>
                <a:gd name="T12" fmla="*/ 154 w 154"/>
                <a:gd name="T13" fmla="*/ 6 h 12"/>
                <a:gd name="T14" fmla="*/ 154 w 154"/>
                <a:gd name="T15" fmla="*/ 6 h 12"/>
                <a:gd name="T16" fmla="*/ 148 w 15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">
                  <a:moveTo>
                    <a:pt x="1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1" y="0"/>
                    <a:pt x="154" y="2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9"/>
                    <a:pt x="151" y="12"/>
                    <a:pt x="148" y="12"/>
                  </a:cubicBezTo>
                  <a:close/>
                </a:path>
              </a:pathLst>
            </a:custGeom>
            <a:solidFill>
              <a:srgbClr val="91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91B4BE36-5C1B-4370-BB24-0DB9903FB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449888"/>
              <a:ext cx="190500" cy="11113"/>
            </a:xfrm>
            <a:custGeom>
              <a:avLst/>
              <a:gdLst>
                <a:gd name="T0" fmla="*/ 75 w 78"/>
                <a:gd name="T1" fmla="*/ 5 h 5"/>
                <a:gd name="T2" fmla="*/ 2 w 78"/>
                <a:gd name="T3" fmla="*/ 5 h 5"/>
                <a:gd name="T4" fmla="*/ 0 w 78"/>
                <a:gd name="T5" fmla="*/ 2 h 5"/>
                <a:gd name="T6" fmla="*/ 0 w 78"/>
                <a:gd name="T7" fmla="*/ 2 h 5"/>
                <a:gd name="T8" fmla="*/ 2 w 78"/>
                <a:gd name="T9" fmla="*/ 0 h 5"/>
                <a:gd name="T10" fmla="*/ 75 w 78"/>
                <a:gd name="T11" fmla="*/ 0 h 5"/>
                <a:gd name="T12" fmla="*/ 78 w 78"/>
                <a:gd name="T13" fmla="*/ 2 h 5"/>
                <a:gd name="T14" fmla="*/ 78 w 78"/>
                <a:gd name="T15" fmla="*/ 2 h 5"/>
                <a:gd name="T16" fmla="*/ 75 w 7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5">
                  <a:moveTo>
                    <a:pt x="7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5"/>
                    <a:pt x="75" y="5"/>
                  </a:cubicBezTo>
                  <a:close/>
                </a:path>
              </a:pathLst>
            </a:custGeom>
            <a:solidFill>
              <a:srgbClr val="B3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B8B4C418-9BEF-42FD-B9F8-955BC4201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507038"/>
              <a:ext cx="374650" cy="30163"/>
            </a:xfrm>
            <a:custGeom>
              <a:avLst/>
              <a:gdLst>
                <a:gd name="T0" fmla="*/ 148 w 154"/>
                <a:gd name="T1" fmla="*/ 12 h 12"/>
                <a:gd name="T2" fmla="*/ 6 w 154"/>
                <a:gd name="T3" fmla="*/ 12 h 12"/>
                <a:gd name="T4" fmla="*/ 0 w 154"/>
                <a:gd name="T5" fmla="*/ 6 h 12"/>
                <a:gd name="T6" fmla="*/ 0 w 154"/>
                <a:gd name="T7" fmla="*/ 6 h 12"/>
                <a:gd name="T8" fmla="*/ 6 w 154"/>
                <a:gd name="T9" fmla="*/ 0 h 12"/>
                <a:gd name="T10" fmla="*/ 148 w 154"/>
                <a:gd name="T11" fmla="*/ 0 h 12"/>
                <a:gd name="T12" fmla="*/ 154 w 154"/>
                <a:gd name="T13" fmla="*/ 6 h 12"/>
                <a:gd name="T14" fmla="*/ 154 w 154"/>
                <a:gd name="T15" fmla="*/ 6 h 12"/>
                <a:gd name="T16" fmla="*/ 148 w 15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">
                  <a:moveTo>
                    <a:pt x="1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1" y="0"/>
                    <a:pt x="154" y="3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9"/>
                    <a:pt x="151" y="12"/>
                    <a:pt x="148" y="12"/>
                  </a:cubicBezTo>
                  <a:close/>
                </a:path>
              </a:pathLst>
            </a:custGeom>
            <a:solidFill>
              <a:srgbClr val="91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26519F5E-06BB-47F6-93D7-471BE4A4A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551488"/>
              <a:ext cx="190500" cy="12700"/>
            </a:xfrm>
            <a:custGeom>
              <a:avLst/>
              <a:gdLst>
                <a:gd name="T0" fmla="*/ 75 w 78"/>
                <a:gd name="T1" fmla="*/ 5 h 5"/>
                <a:gd name="T2" fmla="*/ 2 w 78"/>
                <a:gd name="T3" fmla="*/ 5 h 5"/>
                <a:gd name="T4" fmla="*/ 0 w 78"/>
                <a:gd name="T5" fmla="*/ 3 h 5"/>
                <a:gd name="T6" fmla="*/ 0 w 78"/>
                <a:gd name="T7" fmla="*/ 3 h 5"/>
                <a:gd name="T8" fmla="*/ 2 w 78"/>
                <a:gd name="T9" fmla="*/ 0 h 5"/>
                <a:gd name="T10" fmla="*/ 75 w 78"/>
                <a:gd name="T11" fmla="*/ 0 h 5"/>
                <a:gd name="T12" fmla="*/ 78 w 78"/>
                <a:gd name="T13" fmla="*/ 3 h 5"/>
                <a:gd name="T14" fmla="*/ 78 w 78"/>
                <a:gd name="T15" fmla="*/ 3 h 5"/>
                <a:gd name="T16" fmla="*/ 75 w 7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5">
                  <a:moveTo>
                    <a:pt x="7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7" y="5"/>
                    <a:pt x="75" y="5"/>
                  </a:cubicBezTo>
                  <a:close/>
                </a:path>
              </a:pathLst>
            </a:custGeom>
            <a:solidFill>
              <a:srgbClr val="B3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828B051B-0443-49F1-BB90-AC5C167C0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610225"/>
              <a:ext cx="374650" cy="28575"/>
            </a:xfrm>
            <a:custGeom>
              <a:avLst/>
              <a:gdLst>
                <a:gd name="T0" fmla="*/ 148 w 154"/>
                <a:gd name="T1" fmla="*/ 12 h 12"/>
                <a:gd name="T2" fmla="*/ 6 w 154"/>
                <a:gd name="T3" fmla="*/ 12 h 12"/>
                <a:gd name="T4" fmla="*/ 0 w 154"/>
                <a:gd name="T5" fmla="*/ 6 h 12"/>
                <a:gd name="T6" fmla="*/ 0 w 154"/>
                <a:gd name="T7" fmla="*/ 6 h 12"/>
                <a:gd name="T8" fmla="*/ 6 w 154"/>
                <a:gd name="T9" fmla="*/ 0 h 12"/>
                <a:gd name="T10" fmla="*/ 148 w 154"/>
                <a:gd name="T11" fmla="*/ 0 h 12"/>
                <a:gd name="T12" fmla="*/ 154 w 154"/>
                <a:gd name="T13" fmla="*/ 6 h 12"/>
                <a:gd name="T14" fmla="*/ 154 w 154"/>
                <a:gd name="T15" fmla="*/ 6 h 12"/>
                <a:gd name="T16" fmla="*/ 148 w 15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">
                  <a:moveTo>
                    <a:pt x="1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1" y="0"/>
                    <a:pt x="154" y="3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10"/>
                    <a:pt x="151" y="12"/>
                    <a:pt x="148" y="12"/>
                  </a:cubicBezTo>
                  <a:close/>
                </a:path>
              </a:pathLst>
            </a:custGeom>
            <a:solidFill>
              <a:srgbClr val="91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347C0330-A880-4296-A8B1-CFEF3E7FF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656263"/>
              <a:ext cx="190500" cy="9525"/>
            </a:xfrm>
            <a:custGeom>
              <a:avLst/>
              <a:gdLst>
                <a:gd name="T0" fmla="*/ 75 w 78"/>
                <a:gd name="T1" fmla="*/ 4 h 4"/>
                <a:gd name="T2" fmla="*/ 2 w 78"/>
                <a:gd name="T3" fmla="*/ 4 h 4"/>
                <a:gd name="T4" fmla="*/ 0 w 78"/>
                <a:gd name="T5" fmla="*/ 2 h 4"/>
                <a:gd name="T6" fmla="*/ 0 w 78"/>
                <a:gd name="T7" fmla="*/ 2 h 4"/>
                <a:gd name="T8" fmla="*/ 2 w 78"/>
                <a:gd name="T9" fmla="*/ 0 h 4"/>
                <a:gd name="T10" fmla="*/ 75 w 78"/>
                <a:gd name="T11" fmla="*/ 0 h 4"/>
                <a:gd name="T12" fmla="*/ 78 w 78"/>
                <a:gd name="T13" fmla="*/ 2 h 4"/>
                <a:gd name="T14" fmla="*/ 78 w 78"/>
                <a:gd name="T15" fmla="*/ 2 h 4"/>
                <a:gd name="T16" fmla="*/ 75 w 78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">
                  <a:moveTo>
                    <a:pt x="7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3"/>
                    <a:pt x="77" y="4"/>
                    <a:pt x="75" y="4"/>
                  </a:cubicBezTo>
                  <a:close/>
                </a:path>
              </a:pathLst>
            </a:custGeom>
            <a:solidFill>
              <a:srgbClr val="B3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7B1EEC5F-4F1E-4133-B42C-6DCC0C07D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5775325"/>
              <a:ext cx="376238" cy="30163"/>
            </a:xfrm>
            <a:custGeom>
              <a:avLst/>
              <a:gdLst>
                <a:gd name="T0" fmla="*/ 148 w 154"/>
                <a:gd name="T1" fmla="*/ 12 h 12"/>
                <a:gd name="T2" fmla="*/ 6 w 154"/>
                <a:gd name="T3" fmla="*/ 12 h 12"/>
                <a:gd name="T4" fmla="*/ 0 w 154"/>
                <a:gd name="T5" fmla="*/ 6 h 12"/>
                <a:gd name="T6" fmla="*/ 0 w 154"/>
                <a:gd name="T7" fmla="*/ 6 h 12"/>
                <a:gd name="T8" fmla="*/ 6 w 154"/>
                <a:gd name="T9" fmla="*/ 0 h 12"/>
                <a:gd name="T10" fmla="*/ 148 w 154"/>
                <a:gd name="T11" fmla="*/ 0 h 12"/>
                <a:gd name="T12" fmla="*/ 154 w 154"/>
                <a:gd name="T13" fmla="*/ 6 h 12"/>
                <a:gd name="T14" fmla="*/ 154 w 154"/>
                <a:gd name="T15" fmla="*/ 6 h 12"/>
                <a:gd name="T16" fmla="*/ 148 w 15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">
                  <a:moveTo>
                    <a:pt x="1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1" y="0"/>
                    <a:pt x="154" y="3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9"/>
                    <a:pt x="151" y="12"/>
                    <a:pt x="148" y="12"/>
                  </a:cubicBezTo>
                  <a:close/>
                </a:path>
              </a:pathLst>
            </a:custGeom>
            <a:solidFill>
              <a:srgbClr val="91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DD2F931D-A32F-4C28-A938-075F7960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5819775"/>
              <a:ext cx="190500" cy="12700"/>
            </a:xfrm>
            <a:custGeom>
              <a:avLst/>
              <a:gdLst>
                <a:gd name="T0" fmla="*/ 75 w 78"/>
                <a:gd name="T1" fmla="*/ 5 h 5"/>
                <a:gd name="T2" fmla="*/ 2 w 78"/>
                <a:gd name="T3" fmla="*/ 5 h 5"/>
                <a:gd name="T4" fmla="*/ 0 w 78"/>
                <a:gd name="T5" fmla="*/ 3 h 5"/>
                <a:gd name="T6" fmla="*/ 0 w 78"/>
                <a:gd name="T7" fmla="*/ 3 h 5"/>
                <a:gd name="T8" fmla="*/ 2 w 78"/>
                <a:gd name="T9" fmla="*/ 0 h 5"/>
                <a:gd name="T10" fmla="*/ 75 w 78"/>
                <a:gd name="T11" fmla="*/ 0 h 5"/>
                <a:gd name="T12" fmla="*/ 78 w 78"/>
                <a:gd name="T13" fmla="*/ 3 h 5"/>
                <a:gd name="T14" fmla="*/ 78 w 78"/>
                <a:gd name="T15" fmla="*/ 3 h 5"/>
                <a:gd name="T16" fmla="*/ 75 w 7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5">
                  <a:moveTo>
                    <a:pt x="7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7" y="5"/>
                    <a:pt x="75" y="5"/>
                  </a:cubicBezTo>
                  <a:close/>
                </a:path>
              </a:pathLst>
            </a:custGeom>
            <a:solidFill>
              <a:srgbClr val="B3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509BB1A4-E8CB-46CB-BCA4-49AEE564A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0" y="4795838"/>
              <a:ext cx="395288" cy="28575"/>
            </a:xfrm>
            <a:custGeom>
              <a:avLst/>
              <a:gdLst>
                <a:gd name="T0" fmla="*/ 156 w 162"/>
                <a:gd name="T1" fmla="*/ 12 h 12"/>
                <a:gd name="T2" fmla="*/ 7 w 162"/>
                <a:gd name="T3" fmla="*/ 12 h 12"/>
                <a:gd name="T4" fmla="*/ 0 w 162"/>
                <a:gd name="T5" fmla="*/ 6 h 12"/>
                <a:gd name="T6" fmla="*/ 0 w 162"/>
                <a:gd name="T7" fmla="*/ 6 h 12"/>
                <a:gd name="T8" fmla="*/ 7 w 162"/>
                <a:gd name="T9" fmla="*/ 0 h 12"/>
                <a:gd name="T10" fmla="*/ 156 w 162"/>
                <a:gd name="T11" fmla="*/ 0 h 12"/>
                <a:gd name="T12" fmla="*/ 162 w 162"/>
                <a:gd name="T13" fmla="*/ 6 h 12"/>
                <a:gd name="T14" fmla="*/ 162 w 162"/>
                <a:gd name="T15" fmla="*/ 6 h 12"/>
                <a:gd name="T16" fmla="*/ 156 w 16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2">
                  <a:moveTo>
                    <a:pt x="156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0" y="0"/>
                    <a:pt x="162" y="3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9"/>
                    <a:pt x="160" y="12"/>
                    <a:pt x="156" y="12"/>
                  </a:cubicBezTo>
                  <a:close/>
                </a:path>
              </a:pathLst>
            </a:custGeom>
            <a:solidFill>
              <a:srgbClr val="C0C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082804BB-323D-4611-8947-F2E4DF7CF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5" y="4795838"/>
              <a:ext cx="196850" cy="28575"/>
            </a:xfrm>
            <a:custGeom>
              <a:avLst/>
              <a:gdLst>
                <a:gd name="T0" fmla="*/ 75 w 81"/>
                <a:gd name="T1" fmla="*/ 12 h 12"/>
                <a:gd name="T2" fmla="*/ 6 w 81"/>
                <a:gd name="T3" fmla="*/ 12 h 12"/>
                <a:gd name="T4" fmla="*/ 0 w 81"/>
                <a:gd name="T5" fmla="*/ 6 h 12"/>
                <a:gd name="T6" fmla="*/ 0 w 81"/>
                <a:gd name="T7" fmla="*/ 6 h 12"/>
                <a:gd name="T8" fmla="*/ 6 w 81"/>
                <a:gd name="T9" fmla="*/ 0 h 12"/>
                <a:gd name="T10" fmla="*/ 75 w 81"/>
                <a:gd name="T11" fmla="*/ 0 h 12"/>
                <a:gd name="T12" fmla="*/ 81 w 81"/>
                <a:gd name="T13" fmla="*/ 6 h 12"/>
                <a:gd name="T14" fmla="*/ 81 w 81"/>
                <a:gd name="T15" fmla="*/ 6 h 12"/>
                <a:gd name="T16" fmla="*/ 75 w 8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">
                  <a:moveTo>
                    <a:pt x="7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0"/>
                    <a:pt x="81" y="3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9"/>
                    <a:pt x="78" y="12"/>
                    <a:pt x="75" y="12"/>
                  </a:cubicBezTo>
                  <a:close/>
                </a:path>
              </a:pathLst>
            </a:custGeom>
            <a:solidFill>
              <a:srgbClr val="C0C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2EA955BC-31AD-4D95-95CF-72D74254D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5" y="4795838"/>
              <a:ext cx="50800" cy="28575"/>
            </a:xfrm>
            <a:custGeom>
              <a:avLst/>
              <a:gdLst>
                <a:gd name="T0" fmla="*/ 15 w 21"/>
                <a:gd name="T1" fmla="*/ 12 h 12"/>
                <a:gd name="T2" fmla="*/ 6 w 21"/>
                <a:gd name="T3" fmla="*/ 12 h 12"/>
                <a:gd name="T4" fmla="*/ 0 w 21"/>
                <a:gd name="T5" fmla="*/ 6 h 12"/>
                <a:gd name="T6" fmla="*/ 0 w 21"/>
                <a:gd name="T7" fmla="*/ 6 h 12"/>
                <a:gd name="T8" fmla="*/ 6 w 21"/>
                <a:gd name="T9" fmla="*/ 0 h 12"/>
                <a:gd name="T10" fmla="*/ 15 w 21"/>
                <a:gd name="T11" fmla="*/ 0 h 12"/>
                <a:gd name="T12" fmla="*/ 21 w 21"/>
                <a:gd name="T13" fmla="*/ 6 h 12"/>
                <a:gd name="T14" fmla="*/ 21 w 21"/>
                <a:gd name="T15" fmla="*/ 6 h 12"/>
                <a:gd name="T16" fmla="*/ 15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3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9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C0C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2" name="Oval 82">
              <a:extLst>
                <a:ext uri="{FF2B5EF4-FFF2-40B4-BE49-F238E27FC236}">
                  <a16:creationId xmlns:a16="http://schemas.microsoft.com/office/drawing/2014/main" id="{F61E3009-C4D7-4DA6-AF8E-6506764E9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075" y="5592763"/>
              <a:ext cx="23813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3" name="Oval 83">
              <a:extLst>
                <a:ext uri="{FF2B5EF4-FFF2-40B4-BE49-F238E27FC236}">
                  <a16:creationId xmlns:a16="http://schemas.microsoft.com/office/drawing/2014/main" id="{A6DB79D9-76D5-4874-B78F-676EA0A52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2588" y="559276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4" name="Oval 84">
              <a:extLst>
                <a:ext uri="{FF2B5EF4-FFF2-40B4-BE49-F238E27FC236}">
                  <a16:creationId xmlns:a16="http://schemas.microsoft.com/office/drawing/2014/main" id="{62C494BD-8BCD-4BB1-BB84-4DAABBAA9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0" y="5592763"/>
              <a:ext cx="23813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57FEF230-3F4B-4A8B-BBF8-73A98A5D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5334000"/>
              <a:ext cx="269875" cy="168275"/>
            </a:xfrm>
            <a:custGeom>
              <a:avLst/>
              <a:gdLst>
                <a:gd name="T0" fmla="*/ 0 w 170"/>
                <a:gd name="T1" fmla="*/ 106 h 106"/>
                <a:gd name="T2" fmla="*/ 41 w 170"/>
                <a:gd name="T3" fmla="*/ 43 h 106"/>
                <a:gd name="T4" fmla="*/ 67 w 170"/>
                <a:gd name="T5" fmla="*/ 73 h 106"/>
                <a:gd name="T6" fmla="*/ 115 w 170"/>
                <a:gd name="T7" fmla="*/ 0 h 106"/>
                <a:gd name="T8" fmla="*/ 170 w 170"/>
                <a:gd name="T9" fmla="*/ 106 h 106"/>
                <a:gd name="T10" fmla="*/ 0 w 170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06">
                  <a:moveTo>
                    <a:pt x="0" y="106"/>
                  </a:moveTo>
                  <a:lnTo>
                    <a:pt x="41" y="43"/>
                  </a:lnTo>
                  <a:lnTo>
                    <a:pt x="67" y="73"/>
                  </a:lnTo>
                  <a:lnTo>
                    <a:pt x="115" y="0"/>
                  </a:lnTo>
                  <a:lnTo>
                    <a:pt x="17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656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6" name="Oval 86">
              <a:extLst>
                <a:ext uri="{FF2B5EF4-FFF2-40B4-BE49-F238E27FC236}">
                  <a16:creationId xmlns:a16="http://schemas.microsoft.com/office/drawing/2014/main" id="{D2A254E3-1623-416B-877D-A15B7E3E9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325" y="5319713"/>
              <a:ext cx="55563" cy="55563"/>
            </a:xfrm>
            <a:prstGeom prst="ellipse">
              <a:avLst/>
            </a:prstGeom>
            <a:solidFill>
              <a:srgbClr val="656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7" name="Oval 87">
              <a:extLst>
                <a:ext uri="{FF2B5EF4-FFF2-40B4-BE49-F238E27FC236}">
                  <a16:creationId xmlns:a16="http://schemas.microsoft.com/office/drawing/2014/main" id="{8B8CFBF9-5AA1-44A9-87A0-8A7C2E73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13" y="5202238"/>
              <a:ext cx="47625" cy="47625"/>
            </a:xfrm>
            <a:prstGeom prst="ellipse">
              <a:avLst/>
            </a:prstGeom>
            <a:solidFill>
              <a:srgbClr val="818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8" name="Oval 88">
              <a:extLst>
                <a:ext uri="{FF2B5EF4-FFF2-40B4-BE49-F238E27FC236}">
                  <a16:creationId xmlns:a16="http://schemas.microsoft.com/office/drawing/2014/main" id="{5540DBA6-3B0E-41AC-931B-AB428135D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13" y="5307013"/>
              <a:ext cx="47625" cy="47625"/>
            </a:xfrm>
            <a:prstGeom prst="ellipse">
              <a:avLst/>
            </a:prstGeom>
            <a:solidFill>
              <a:srgbClr val="818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89" name="Oval 89">
              <a:extLst>
                <a:ext uri="{FF2B5EF4-FFF2-40B4-BE49-F238E27FC236}">
                  <a16:creationId xmlns:a16="http://schemas.microsoft.com/office/drawing/2014/main" id="{9CFE33DA-BDE9-434C-854D-F218B00B3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13" y="5413375"/>
              <a:ext cx="47625" cy="46038"/>
            </a:xfrm>
            <a:prstGeom prst="ellipse">
              <a:avLst/>
            </a:prstGeom>
            <a:solidFill>
              <a:srgbClr val="818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0" name="Oval 90">
              <a:extLst>
                <a:ext uri="{FF2B5EF4-FFF2-40B4-BE49-F238E27FC236}">
                  <a16:creationId xmlns:a16="http://schemas.microsoft.com/office/drawing/2014/main" id="{28EDC45B-3952-4ACC-9A37-185E31AC7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13" y="5518150"/>
              <a:ext cx="47625" cy="46038"/>
            </a:xfrm>
            <a:prstGeom prst="ellipse">
              <a:avLst/>
            </a:prstGeom>
            <a:solidFill>
              <a:srgbClr val="818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1" name="Oval 91">
              <a:extLst>
                <a:ext uri="{FF2B5EF4-FFF2-40B4-BE49-F238E27FC236}">
                  <a16:creationId xmlns:a16="http://schemas.microsoft.com/office/drawing/2014/main" id="{18F8A980-20FF-411E-8C2A-BD0D9D9EC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13" y="5622925"/>
              <a:ext cx="47625" cy="46038"/>
            </a:xfrm>
            <a:prstGeom prst="ellipse">
              <a:avLst/>
            </a:prstGeom>
            <a:solidFill>
              <a:srgbClr val="818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0D73824D-56D5-4CDF-B2D4-20E5AA4B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3" y="5870575"/>
              <a:ext cx="869950" cy="452438"/>
            </a:xfrm>
            <a:custGeom>
              <a:avLst/>
              <a:gdLst>
                <a:gd name="T0" fmla="*/ 341 w 357"/>
                <a:gd name="T1" fmla="*/ 185 h 185"/>
                <a:gd name="T2" fmla="*/ 15 w 357"/>
                <a:gd name="T3" fmla="*/ 185 h 185"/>
                <a:gd name="T4" fmla="*/ 0 w 357"/>
                <a:gd name="T5" fmla="*/ 170 h 185"/>
                <a:gd name="T6" fmla="*/ 0 w 357"/>
                <a:gd name="T7" fmla="*/ 15 h 185"/>
                <a:gd name="T8" fmla="*/ 15 w 357"/>
                <a:gd name="T9" fmla="*/ 0 h 185"/>
                <a:gd name="T10" fmla="*/ 341 w 357"/>
                <a:gd name="T11" fmla="*/ 0 h 185"/>
                <a:gd name="T12" fmla="*/ 357 w 357"/>
                <a:gd name="T13" fmla="*/ 15 h 185"/>
                <a:gd name="T14" fmla="*/ 357 w 357"/>
                <a:gd name="T15" fmla="*/ 170 h 185"/>
                <a:gd name="T16" fmla="*/ 341 w 357"/>
                <a:gd name="T1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185">
                  <a:moveTo>
                    <a:pt x="341" y="185"/>
                  </a:moveTo>
                  <a:cubicBezTo>
                    <a:pt x="15" y="185"/>
                    <a:pt x="15" y="185"/>
                    <a:pt x="15" y="185"/>
                  </a:cubicBezTo>
                  <a:cubicBezTo>
                    <a:pt x="7" y="185"/>
                    <a:pt x="0" y="178"/>
                    <a:pt x="0" y="17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50" y="0"/>
                    <a:pt x="357" y="7"/>
                    <a:pt x="357" y="15"/>
                  </a:cubicBezTo>
                  <a:cubicBezTo>
                    <a:pt x="357" y="170"/>
                    <a:pt x="357" y="170"/>
                    <a:pt x="357" y="170"/>
                  </a:cubicBezTo>
                  <a:cubicBezTo>
                    <a:pt x="357" y="178"/>
                    <a:pt x="350" y="185"/>
                    <a:pt x="341" y="185"/>
                  </a:cubicBezTo>
                  <a:close/>
                </a:path>
              </a:pathLst>
            </a:custGeom>
            <a:solidFill>
              <a:srgbClr val="7F7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FB03AB7A-0F2C-4F8F-A7B9-92B677EB3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6018213"/>
              <a:ext cx="109538" cy="157163"/>
            </a:xfrm>
            <a:custGeom>
              <a:avLst/>
              <a:gdLst>
                <a:gd name="T0" fmla="*/ 0 w 69"/>
                <a:gd name="T1" fmla="*/ 0 h 99"/>
                <a:gd name="T2" fmla="*/ 0 w 69"/>
                <a:gd name="T3" fmla="*/ 99 h 99"/>
                <a:gd name="T4" fmla="*/ 69 w 69"/>
                <a:gd name="T5" fmla="*/ 47 h 99"/>
                <a:gd name="T6" fmla="*/ 0 w 69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99">
                  <a:moveTo>
                    <a:pt x="0" y="0"/>
                  </a:moveTo>
                  <a:lnTo>
                    <a:pt x="0" y="99"/>
                  </a:lnTo>
                  <a:lnTo>
                    <a:pt x="6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31A25F5F-BFEA-4F88-ACE0-C682DD89A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6018213"/>
              <a:ext cx="109538" cy="157163"/>
            </a:xfrm>
            <a:custGeom>
              <a:avLst/>
              <a:gdLst>
                <a:gd name="T0" fmla="*/ 0 w 69"/>
                <a:gd name="T1" fmla="*/ 0 h 99"/>
                <a:gd name="T2" fmla="*/ 0 w 69"/>
                <a:gd name="T3" fmla="*/ 99 h 99"/>
                <a:gd name="T4" fmla="*/ 69 w 69"/>
                <a:gd name="T5" fmla="*/ 47 h 99"/>
                <a:gd name="T6" fmla="*/ 0 w 69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99">
                  <a:moveTo>
                    <a:pt x="0" y="0"/>
                  </a:moveTo>
                  <a:lnTo>
                    <a:pt x="0" y="99"/>
                  </a:lnTo>
                  <a:lnTo>
                    <a:pt x="69" y="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4B7969BE-3D6B-4EEE-BCA0-2768BFC73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924550"/>
              <a:ext cx="292100" cy="295275"/>
            </a:xfrm>
            <a:custGeom>
              <a:avLst/>
              <a:gdLst>
                <a:gd name="T0" fmla="*/ 60 w 120"/>
                <a:gd name="T1" fmla="*/ 61 h 121"/>
                <a:gd name="T2" fmla="*/ 120 w 120"/>
                <a:gd name="T3" fmla="*/ 61 h 121"/>
                <a:gd name="T4" fmla="*/ 60 w 120"/>
                <a:gd name="T5" fmla="*/ 121 h 121"/>
                <a:gd name="T6" fmla="*/ 0 w 120"/>
                <a:gd name="T7" fmla="*/ 61 h 121"/>
                <a:gd name="T8" fmla="*/ 60 w 120"/>
                <a:gd name="T9" fmla="*/ 0 h 121"/>
                <a:gd name="T10" fmla="*/ 86 w 120"/>
                <a:gd name="T11" fmla="*/ 6 h 121"/>
                <a:gd name="T12" fmla="*/ 60 w 120"/>
                <a:gd name="T13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1">
                  <a:moveTo>
                    <a:pt x="60" y="61"/>
                  </a:moveTo>
                  <a:cubicBezTo>
                    <a:pt x="120" y="61"/>
                    <a:pt x="120" y="61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9" y="0"/>
                    <a:pt x="78" y="2"/>
                    <a:pt x="86" y="6"/>
                  </a:cubicBezTo>
                  <a:lnTo>
                    <a:pt x="60" y="61"/>
                  </a:lnTo>
                  <a:close/>
                </a:path>
              </a:pathLst>
            </a:custGeom>
            <a:solidFill>
              <a:srgbClr val="7F7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97E05875-09E5-4D5C-8D58-725674932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0" y="5934075"/>
              <a:ext cx="160338" cy="134938"/>
            </a:xfrm>
            <a:custGeom>
              <a:avLst/>
              <a:gdLst>
                <a:gd name="T0" fmla="*/ 0 w 66"/>
                <a:gd name="T1" fmla="*/ 55 h 55"/>
                <a:gd name="T2" fmla="*/ 36 w 66"/>
                <a:gd name="T3" fmla="*/ 0 h 55"/>
                <a:gd name="T4" fmla="*/ 56 w 66"/>
                <a:gd name="T5" fmla="*/ 20 h 55"/>
                <a:gd name="T6" fmla="*/ 66 w 66"/>
                <a:gd name="T7" fmla="*/ 48 h 55"/>
                <a:gd name="T8" fmla="*/ 0 w 66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5">
                  <a:moveTo>
                    <a:pt x="0" y="55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4" y="5"/>
                    <a:pt x="51" y="12"/>
                    <a:pt x="56" y="20"/>
                  </a:cubicBezTo>
                  <a:cubicBezTo>
                    <a:pt x="62" y="29"/>
                    <a:pt x="65" y="38"/>
                    <a:pt x="66" y="48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5D5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7" name="Rectangle 97">
              <a:extLst>
                <a:ext uri="{FF2B5EF4-FFF2-40B4-BE49-F238E27FC236}">
                  <a16:creationId xmlns:a16="http://schemas.microsoft.com/office/drawing/2014/main" id="{74151985-3A46-47CA-831D-CD4F49408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113" y="5934075"/>
              <a:ext cx="36513" cy="268288"/>
            </a:xfrm>
            <a:prstGeom prst="rect">
              <a:avLst/>
            </a:prstGeom>
            <a:solidFill>
              <a:srgbClr val="5D5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98F48B6E-966A-4AFD-A42B-461E6FEA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25" y="6091238"/>
              <a:ext cx="34925" cy="111125"/>
            </a:xfrm>
            <a:prstGeom prst="rect">
              <a:avLst/>
            </a:prstGeom>
            <a:solidFill>
              <a:srgbClr val="3A3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99" name="Rectangle 99">
              <a:extLst>
                <a:ext uri="{FF2B5EF4-FFF2-40B4-BE49-F238E27FC236}">
                  <a16:creationId xmlns:a16="http://schemas.microsoft.com/office/drawing/2014/main" id="{485870CA-1AF3-43A0-8988-100D1C53E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525" y="5986463"/>
              <a:ext cx="33338" cy="215900"/>
            </a:xfrm>
            <a:prstGeom prst="rect">
              <a:avLst/>
            </a:prstGeom>
            <a:solidFill>
              <a:srgbClr val="5D5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0" name="Rectangle 100">
              <a:extLst>
                <a:ext uri="{FF2B5EF4-FFF2-40B4-BE49-F238E27FC236}">
                  <a16:creationId xmlns:a16="http://schemas.microsoft.com/office/drawing/2014/main" id="{E2726EBD-988A-441A-8235-9615CCDBF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863" y="6059488"/>
              <a:ext cx="36513" cy="142875"/>
            </a:xfrm>
            <a:prstGeom prst="rect">
              <a:avLst/>
            </a:prstGeom>
            <a:solidFill>
              <a:srgbClr val="3A3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1" name="Rectangle 101">
              <a:extLst>
                <a:ext uri="{FF2B5EF4-FFF2-40B4-BE49-F238E27FC236}">
                  <a16:creationId xmlns:a16="http://schemas.microsoft.com/office/drawing/2014/main" id="{46D13EF2-87F0-4BDD-9698-2237FCE8B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350" y="5865813"/>
              <a:ext cx="33338" cy="336550"/>
            </a:xfrm>
            <a:prstGeom prst="rect">
              <a:avLst/>
            </a:prstGeom>
            <a:solidFill>
              <a:srgbClr val="5D5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2" name="Rectangle 102">
              <a:extLst>
                <a:ext uri="{FF2B5EF4-FFF2-40B4-BE49-F238E27FC236}">
                  <a16:creationId xmlns:a16="http://schemas.microsoft.com/office/drawing/2014/main" id="{62B78440-8F7C-42F2-9DA6-5647D46B9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688" y="5981700"/>
              <a:ext cx="34925" cy="220663"/>
            </a:xfrm>
            <a:prstGeom prst="rect">
              <a:avLst/>
            </a:prstGeom>
            <a:solidFill>
              <a:srgbClr val="3A3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3" name="Rectangle 103">
              <a:extLst>
                <a:ext uri="{FF2B5EF4-FFF2-40B4-BE49-F238E27FC236}">
                  <a16:creationId xmlns:a16="http://schemas.microsoft.com/office/drawing/2014/main" id="{5F9C17AB-0026-4AB0-AAD2-EBEE000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588" y="6019800"/>
              <a:ext cx="36513" cy="182563"/>
            </a:xfrm>
            <a:prstGeom prst="rect">
              <a:avLst/>
            </a:prstGeom>
            <a:solidFill>
              <a:srgbClr val="5D5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4" name="Rectangle 104">
              <a:extLst>
                <a:ext uri="{FF2B5EF4-FFF2-40B4-BE49-F238E27FC236}">
                  <a16:creationId xmlns:a16="http://schemas.microsoft.com/office/drawing/2014/main" id="{DDB2AA84-DA34-48E4-8D60-5C843613D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100" y="6142038"/>
              <a:ext cx="33338" cy="60325"/>
            </a:xfrm>
            <a:prstGeom prst="rect">
              <a:avLst/>
            </a:prstGeom>
            <a:solidFill>
              <a:srgbClr val="3A3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B6B81A6-33DC-4672-A669-AE3FC30FAD9F}"/>
              </a:ext>
            </a:extLst>
          </p:cNvPr>
          <p:cNvGrpSpPr/>
          <p:nvPr/>
        </p:nvGrpSpPr>
        <p:grpSpPr>
          <a:xfrm>
            <a:off x="3401343" y="2411091"/>
            <a:ext cx="1130153" cy="1233327"/>
            <a:chOff x="17386300" y="4270375"/>
            <a:chExt cx="2260600" cy="2466976"/>
          </a:xfrm>
        </p:grpSpPr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B6693C2E-7561-4976-BA10-9B6FA87A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6300" y="4270375"/>
              <a:ext cx="2260600" cy="130175"/>
            </a:xfrm>
            <a:custGeom>
              <a:avLst/>
              <a:gdLst>
                <a:gd name="T0" fmla="*/ 927 w 927"/>
                <a:gd name="T1" fmla="*/ 53 h 53"/>
                <a:gd name="T2" fmla="*/ 0 w 927"/>
                <a:gd name="T3" fmla="*/ 53 h 53"/>
                <a:gd name="T4" fmla="*/ 0 w 927"/>
                <a:gd name="T5" fmla="*/ 31 h 53"/>
                <a:gd name="T6" fmla="*/ 31 w 927"/>
                <a:gd name="T7" fmla="*/ 0 h 53"/>
                <a:gd name="T8" fmla="*/ 896 w 927"/>
                <a:gd name="T9" fmla="*/ 0 h 53"/>
                <a:gd name="T10" fmla="*/ 927 w 927"/>
                <a:gd name="T11" fmla="*/ 31 h 53"/>
                <a:gd name="T12" fmla="*/ 927 w 927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53">
                  <a:moveTo>
                    <a:pt x="927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913" y="0"/>
                    <a:pt x="927" y="14"/>
                    <a:pt x="927" y="31"/>
                  </a:cubicBezTo>
                  <a:lnTo>
                    <a:pt x="927" y="53"/>
                  </a:lnTo>
                  <a:close/>
                </a:path>
              </a:pathLst>
            </a:custGeom>
            <a:solidFill>
              <a:srgbClr val="E4E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7D74D946-E007-4FB9-8028-EBF6CF352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6300" y="4402138"/>
              <a:ext cx="2260600" cy="2335213"/>
            </a:xfrm>
            <a:custGeom>
              <a:avLst/>
              <a:gdLst>
                <a:gd name="T0" fmla="*/ 886 w 927"/>
                <a:gd name="T1" fmla="*/ 957 h 957"/>
                <a:gd name="T2" fmla="*/ 41 w 927"/>
                <a:gd name="T3" fmla="*/ 957 h 957"/>
                <a:gd name="T4" fmla="*/ 0 w 927"/>
                <a:gd name="T5" fmla="*/ 916 h 957"/>
                <a:gd name="T6" fmla="*/ 0 w 927"/>
                <a:gd name="T7" fmla="*/ 0 h 957"/>
                <a:gd name="T8" fmla="*/ 927 w 927"/>
                <a:gd name="T9" fmla="*/ 0 h 957"/>
                <a:gd name="T10" fmla="*/ 927 w 927"/>
                <a:gd name="T11" fmla="*/ 916 h 957"/>
                <a:gd name="T12" fmla="*/ 886 w 927"/>
                <a:gd name="T13" fmla="*/ 957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957">
                  <a:moveTo>
                    <a:pt x="886" y="957"/>
                  </a:moveTo>
                  <a:cubicBezTo>
                    <a:pt x="41" y="957"/>
                    <a:pt x="41" y="957"/>
                    <a:pt x="41" y="957"/>
                  </a:cubicBezTo>
                  <a:cubicBezTo>
                    <a:pt x="18" y="957"/>
                    <a:pt x="0" y="939"/>
                    <a:pt x="0" y="9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7" y="0"/>
                    <a:pt x="927" y="0"/>
                    <a:pt x="927" y="0"/>
                  </a:cubicBezTo>
                  <a:cubicBezTo>
                    <a:pt x="927" y="916"/>
                    <a:pt x="927" y="916"/>
                    <a:pt x="927" y="916"/>
                  </a:cubicBezTo>
                  <a:cubicBezTo>
                    <a:pt x="927" y="939"/>
                    <a:pt x="909" y="957"/>
                    <a:pt x="886" y="957"/>
                  </a:cubicBezTo>
                  <a:close/>
                </a:path>
              </a:pathLst>
            </a:custGeom>
            <a:solidFill>
              <a:srgbClr val="584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9B2593D8-485C-4A34-87A1-63D53AC7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6300" y="4402138"/>
              <a:ext cx="576263" cy="2335213"/>
            </a:xfrm>
            <a:custGeom>
              <a:avLst/>
              <a:gdLst>
                <a:gd name="T0" fmla="*/ 236 w 236"/>
                <a:gd name="T1" fmla="*/ 957 h 957"/>
                <a:gd name="T2" fmla="*/ 41 w 236"/>
                <a:gd name="T3" fmla="*/ 957 h 957"/>
                <a:gd name="T4" fmla="*/ 0 w 236"/>
                <a:gd name="T5" fmla="*/ 916 h 957"/>
                <a:gd name="T6" fmla="*/ 0 w 236"/>
                <a:gd name="T7" fmla="*/ 0 h 957"/>
                <a:gd name="T8" fmla="*/ 236 w 236"/>
                <a:gd name="T9" fmla="*/ 0 h 957"/>
                <a:gd name="T10" fmla="*/ 236 w 236"/>
                <a:gd name="T11" fmla="*/ 957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957">
                  <a:moveTo>
                    <a:pt x="236" y="957"/>
                  </a:moveTo>
                  <a:cubicBezTo>
                    <a:pt x="41" y="957"/>
                    <a:pt x="41" y="957"/>
                    <a:pt x="41" y="957"/>
                  </a:cubicBezTo>
                  <a:cubicBezTo>
                    <a:pt x="18" y="957"/>
                    <a:pt x="0" y="939"/>
                    <a:pt x="0" y="9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6" y="0"/>
                    <a:pt x="236" y="0"/>
                    <a:pt x="236" y="0"/>
                  </a:cubicBezTo>
                  <a:lnTo>
                    <a:pt x="236" y="957"/>
                  </a:lnTo>
                  <a:close/>
                </a:path>
              </a:pathLst>
            </a:custGeom>
            <a:solidFill>
              <a:srgbClr val="242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8" name="Oval 108">
              <a:extLst>
                <a:ext uri="{FF2B5EF4-FFF2-40B4-BE49-F238E27FC236}">
                  <a16:creationId xmlns:a16="http://schemas.microsoft.com/office/drawing/2014/main" id="{06D5167E-ADF8-491E-A7FB-C778BED81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5200" y="4322763"/>
              <a:ext cx="30163" cy="31750"/>
            </a:xfrm>
            <a:prstGeom prst="ellipse">
              <a:avLst/>
            </a:prstGeom>
            <a:solidFill>
              <a:srgbClr val="85D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9" name="Oval 109">
              <a:extLst>
                <a:ext uri="{FF2B5EF4-FFF2-40B4-BE49-F238E27FC236}">
                  <a16:creationId xmlns:a16="http://schemas.microsoft.com/office/drawing/2014/main" id="{C3666258-59E6-4367-AF6B-BFFD53CD9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2825" y="4322763"/>
              <a:ext cx="31750" cy="31750"/>
            </a:xfrm>
            <a:prstGeom prst="ellipse">
              <a:avLst/>
            </a:prstGeom>
            <a:solidFill>
              <a:srgbClr val="EA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0" name="Oval 110">
              <a:extLst>
                <a:ext uri="{FF2B5EF4-FFF2-40B4-BE49-F238E27FC236}">
                  <a16:creationId xmlns:a16="http://schemas.microsoft.com/office/drawing/2014/main" id="{8D75694B-4CF3-4CE9-8BAD-CFF7E0769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2038" y="4322763"/>
              <a:ext cx="31750" cy="31750"/>
            </a:xfrm>
            <a:prstGeom prst="ellipse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A41F9283-90AE-4CD8-BEDC-FA1C603F1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2975" y="4533900"/>
              <a:ext cx="236538" cy="30163"/>
            </a:xfrm>
            <a:custGeom>
              <a:avLst/>
              <a:gdLst>
                <a:gd name="T0" fmla="*/ 91 w 97"/>
                <a:gd name="T1" fmla="*/ 12 h 12"/>
                <a:gd name="T2" fmla="*/ 6 w 97"/>
                <a:gd name="T3" fmla="*/ 12 h 12"/>
                <a:gd name="T4" fmla="*/ 0 w 97"/>
                <a:gd name="T5" fmla="*/ 6 h 12"/>
                <a:gd name="T6" fmla="*/ 0 w 97"/>
                <a:gd name="T7" fmla="*/ 6 h 12"/>
                <a:gd name="T8" fmla="*/ 6 w 97"/>
                <a:gd name="T9" fmla="*/ 0 h 12"/>
                <a:gd name="T10" fmla="*/ 91 w 97"/>
                <a:gd name="T11" fmla="*/ 0 h 12"/>
                <a:gd name="T12" fmla="*/ 97 w 97"/>
                <a:gd name="T13" fmla="*/ 6 h 12"/>
                <a:gd name="T14" fmla="*/ 97 w 97"/>
                <a:gd name="T15" fmla="*/ 6 h 12"/>
                <a:gd name="T16" fmla="*/ 91 w 9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4" y="0"/>
                    <a:pt x="97" y="3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9"/>
                    <a:pt x="94" y="12"/>
                    <a:pt x="91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08B4FD92-2B84-4047-B93D-D8BFA5A17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0675" y="4627563"/>
              <a:ext cx="207963" cy="28575"/>
            </a:xfrm>
            <a:custGeom>
              <a:avLst/>
              <a:gdLst>
                <a:gd name="T0" fmla="*/ 79 w 85"/>
                <a:gd name="T1" fmla="*/ 12 h 12"/>
                <a:gd name="T2" fmla="*/ 6 w 85"/>
                <a:gd name="T3" fmla="*/ 12 h 12"/>
                <a:gd name="T4" fmla="*/ 0 w 85"/>
                <a:gd name="T5" fmla="*/ 6 h 12"/>
                <a:gd name="T6" fmla="*/ 0 w 85"/>
                <a:gd name="T7" fmla="*/ 6 h 12"/>
                <a:gd name="T8" fmla="*/ 6 w 85"/>
                <a:gd name="T9" fmla="*/ 0 h 12"/>
                <a:gd name="T10" fmla="*/ 79 w 85"/>
                <a:gd name="T11" fmla="*/ 0 h 12"/>
                <a:gd name="T12" fmla="*/ 85 w 85"/>
                <a:gd name="T13" fmla="*/ 6 h 12"/>
                <a:gd name="T14" fmla="*/ 85 w 85"/>
                <a:gd name="T15" fmla="*/ 6 h 12"/>
                <a:gd name="T16" fmla="*/ 79 w 8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2">
                  <a:moveTo>
                    <a:pt x="7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5" y="3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10"/>
                    <a:pt x="83" y="12"/>
                    <a:pt x="79" y="12"/>
                  </a:cubicBezTo>
                  <a:close/>
                </a:path>
              </a:pathLst>
            </a:custGeom>
            <a:solidFill>
              <a:srgbClr val="E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FA1CE6D5-F8A2-4585-A670-908F50D5A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0675" y="4705350"/>
              <a:ext cx="390525" cy="31750"/>
            </a:xfrm>
            <a:custGeom>
              <a:avLst/>
              <a:gdLst>
                <a:gd name="T0" fmla="*/ 153 w 160"/>
                <a:gd name="T1" fmla="*/ 13 h 13"/>
                <a:gd name="T2" fmla="*/ 6 w 160"/>
                <a:gd name="T3" fmla="*/ 13 h 13"/>
                <a:gd name="T4" fmla="*/ 0 w 160"/>
                <a:gd name="T5" fmla="*/ 7 h 13"/>
                <a:gd name="T6" fmla="*/ 0 w 160"/>
                <a:gd name="T7" fmla="*/ 7 h 13"/>
                <a:gd name="T8" fmla="*/ 6 w 160"/>
                <a:gd name="T9" fmla="*/ 0 h 13"/>
                <a:gd name="T10" fmla="*/ 153 w 160"/>
                <a:gd name="T11" fmla="*/ 0 h 13"/>
                <a:gd name="T12" fmla="*/ 160 w 160"/>
                <a:gd name="T13" fmla="*/ 7 h 13"/>
                <a:gd name="T14" fmla="*/ 160 w 160"/>
                <a:gd name="T15" fmla="*/ 7 h 13"/>
                <a:gd name="T16" fmla="*/ 153 w 16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3">
                  <a:moveTo>
                    <a:pt x="15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7" y="0"/>
                    <a:pt x="160" y="3"/>
                    <a:pt x="160" y="7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0" y="10"/>
                    <a:pt x="157" y="13"/>
                    <a:pt x="153" y="13"/>
                  </a:cubicBezTo>
                  <a:close/>
                </a:path>
              </a:pathLst>
            </a:custGeom>
            <a:solidFill>
              <a:srgbClr val="EA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C992C124-4BC4-4052-90EC-A67462332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3225" y="4786313"/>
              <a:ext cx="307975" cy="28575"/>
            </a:xfrm>
            <a:custGeom>
              <a:avLst/>
              <a:gdLst>
                <a:gd name="T0" fmla="*/ 119 w 126"/>
                <a:gd name="T1" fmla="*/ 12 h 12"/>
                <a:gd name="T2" fmla="*/ 6 w 126"/>
                <a:gd name="T3" fmla="*/ 12 h 12"/>
                <a:gd name="T4" fmla="*/ 0 w 126"/>
                <a:gd name="T5" fmla="*/ 6 h 12"/>
                <a:gd name="T6" fmla="*/ 0 w 126"/>
                <a:gd name="T7" fmla="*/ 6 h 12"/>
                <a:gd name="T8" fmla="*/ 6 w 126"/>
                <a:gd name="T9" fmla="*/ 0 h 12"/>
                <a:gd name="T10" fmla="*/ 119 w 126"/>
                <a:gd name="T11" fmla="*/ 0 h 12"/>
                <a:gd name="T12" fmla="*/ 126 w 126"/>
                <a:gd name="T13" fmla="*/ 6 h 12"/>
                <a:gd name="T14" fmla="*/ 126 w 126"/>
                <a:gd name="T15" fmla="*/ 6 h 12"/>
                <a:gd name="T16" fmla="*/ 119 w 12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2">
                  <a:moveTo>
                    <a:pt x="11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2"/>
                    <a:pt x="126" y="6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6" y="9"/>
                    <a:pt x="123" y="12"/>
                    <a:pt x="119" y="12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85ECD9F3-0FC0-416E-B7C8-AF7A03A16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4063" y="4705350"/>
              <a:ext cx="204788" cy="31750"/>
            </a:xfrm>
            <a:custGeom>
              <a:avLst/>
              <a:gdLst>
                <a:gd name="T0" fmla="*/ 78 w 84"/>
                <a:gd name="T1" fmla="*/ 13 h 13"/>
                <a:gd name="T2" fmla="*/ 6 w 84"/>
                <a:gd name="T3" fmla="*/ 13 h 13"/>
                <a:gd name="T4" fmla="*/ 0 w 84"/>
                <a:gd name="T5" fmla="*/ 7 h 13"/>
                <a:gd name="T6" fmla="*/ 0 w 84"/>
                <a:gd name="T7" fmla="*/ 7 h 13"/>
                <a:gd name="T8" fmla="*/ 6 w 84"/>
                <a:gd name="T9" fmla="*/ 0 h 13"/>
                <a:gd name="T10" fmla="*/ 78 w 84"/>
                <a:gd name="T11" fmla="*/ 0 h 13"/>
                <a:gd name="T12" fmla="*/ 84 w 84"/>
                <a:gd name="T13" fmla="*/ 7 h 13"/>
                <a:gd name="T14" fmla="*/ 84 w 84"/>
                <a:gd name="T15" fmla="*/ 7 h 13"/>
                <a:gd name="T16" fmla="*/ 78 w 8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3">
                  <a:moveTo>
                    <a:pt x="78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10"/>
                    <a:pt x="81" y="13"/>
                    <a:pt x="78" y="13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C6ADB380-9F8D-4B5C-A5DC-96298B5A6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0675" y="5319713"/>
              <a:ext cx="207963" cy="30163"/>
            </a:xfrm>
            <a:custGeom>
              <a:avLst/>
              <a:gdLst>
                <a:gd name="T0" fmla="*/ 79 w 85"/>
                <a:gd name="T1" fmla="*/ 12 h 12"/>
                <a:gd name="T2" fmla="*/ 6 w 85"/>
                <a:gd name="T3" fmla="*/ 12 h 12"/>
                <a:gd name="T4" fmla="*/ 0 w 85"/>
                <a:gd name="T5" fmla="*/ 6 h 12"/>
                <a:gd name="T6" fmla="*/ 0 w 85"/>
                <a:gd name="T7" fmla="*/ 6 h 12"/>
                <a:gd name="T8" fmla="*/ 6 w 85"/>
                <a:gd name="T9" fmla="*/ 0 h 12"/>
                <a:gd name="T10" fmla="*/ 79 w 85"/>
                <a:gd name="T11" fmla="*/ 0 h 12"/>
                <a:gd name="T12" fmla="*/ 85 w 85"/>
                <a:gd name="T13" fmla="*/ 6 h 12"/>
                <a:gd name="T14" fmla="*/ 85 w 85"/>
                <a:gd name="T15" fmla="*/ 6 h 12"/>
                <a:gd name="T16" fmla="*/ 79 w 8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2">
                  <a:moveTo>
                    <a:pt x="7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5" y="3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9"/>
                    <a:pt x="83" y="12"/>
                    <a:pt x="79" y="12"/>
                  </a:cubicBezTo>
                  <a:close/>
                </a:path>
              </a:pathLst>
            </a:custGeom>
            <a:solidFill>
              <a:srgbClr val="EA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96FBC026-0D02-4900-8FCB-1A2FD7FCC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0675" y="5397500"/>
              <a:ext cx="390525" cy="30163"/>
            </a:xfrm>
            <a:custGeom>
              <a:avLst/>
              <a:gdLst>
                <a:gd name="T0" fmla="*/ 153 w 160"/>
                <a:gd name="T1" fmla="*/ 12 h 12"/>
                <a:gd name="T2" fmla="*/ 6 w 160"/>
                <a:gd name="T3" fmla="*/ 12 h 12"/>
                <a:gd name="T4" fmla="*/ 0 w 160"/>
                <a:gd name="T5" fmla="*/ 6 h 12"/>
                <a:gd name="T6" fmla="*/ 0 w 160"/>
                <a:gd name="T7" fmla="*/ 6 h 12"/>
                <a:gd name="T8" fmla="*/ 6 w 160"/>
                <a:gd name="T9" fmla="*/ 0 h 12"/>
                <a:gd name="T10" fmla="*/ 153 w 160"/>
                <a:gd name="T11" fmla="*/ 0 h 12"/>
                <a:gd name="T12" fmla="*/ 160 w 160"/>
                <a:gd name="T13" fmla="*/ 6 h 12"/>
                <a:gd name="T14" fmla="*/ 160 w 160"/>
                <a:gd name="T15" fmla="*/ 6 h 12"/>
                <a:gd name="T16" fmla="*/ 153 w 16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2">
                  <a:moveTo>
                    <a:pt x="15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7" y="0"/>
                    <a:pt x="160" y="3"/>
                    <a:pt x="160" y="6"/>
                  </a:cubicBezTo>
                  <a:cubicBezTo>
                    <a:pt x="160" y="6"/>
                    <a:pt x="160" y="6"/>
                    <a:pt x="160" y="6"/>
                  </a:cubicBezTo>
                  <a:cubicBezTo>
                    <a:pt x="160" y="9"/>
                    <a:pt x="157" y="12"/>
                    <a:pt x="153" y="12"/>
                  </a:cubicBezTo>
                  <a:close/>
                </a:path>
              </a:pathLst>
            </a:custGeom>
            <a:solidFill>
              <a:srgbClr val="EA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10430B27-36F9-4197-A88B-653984AEB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3225" y="5475288"/>
              <a:ext cx="307975" cy="30163"/>
            </a:xfrm>
            <a:custGeom>
              <a:avLst/>
              <a:gdLst>
                <a:gd name="T0" fmla="*/ 119 w 126"/>
                <a:gd name="T1" fmla="*/ 12 h 12"/>
                <a:gd name="T2" fmla="*/ 6 w 126"/>
                <a:gd name="T3" fmla="*/ 12 h 12"/>
                <a:gd name="T4" fmla="*/ 0 w 126"/>
                <a:gd name="T5" fmla="*/ 6 h 12"/>
                <a:gd name="T6" fmla="*/ 0 w 126"/>
                <a:gd name="T7" fmla="*/ 6 h 12"/>
                <a:gd name="T8" fmla="*/ 6 w 126"/>
                <a:gd name="T9" fmla="*/ 0 h 12"/>
                <a:gd name="T10" fmla="*/ 119 w 126"/>
                <a:gd name="T11" fmla="*/ 0 h 12"/>
                <a:gd name="T12" fmla="*/ 126 w 126"/>
                <a:gd name="T13" fmla="*/ 6 h 12"/>
                <a:gd name="T14" fmla="*/ 126 w 126"/>
                <a:gd name="T15" fmla="*/ 6 h 12"/>
                <a:gd name="T16" fmla="*/ 119 w 12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2">
                  <a:moveTo>
                    <a:pt x="11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6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6" y="10"/>
                    <a:pt x="123" y="12"/>
                    <a:pt x="119" y="12"/>
                  </a:cubicBezTo>
                  <a:close/>
                </a:path>
              </a:pathLst>
            </a:custGeom>
            <a:solidFill>
              <a:srgbClr val="EA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0A8E765A-267B-426C-B945-2B0963A97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4063" y="5397500"/>
              <a:ext cx="204788" cy="3016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0 w 84"/>
                <a:gd name="T7" fmla="*/ 6 h 12"/>
                <a:gd name="T8" fmla="*/ 6 w 84"/>
                <a:gd name="T9" fmla="*/ 0 h 12"/>
                <a:gd name="T10" fmla="*/ 78 w 84"/>
                <a:gd name="T11" fmla="*/ 0 h 12"/>
                <a:gd name="T12" fmla="*/ 84 w 84"/>
                <a:gd name="T13" fmla="*/ 6 h 12"/>
                <a:gd name="T14" fmla="*/ 84 w 84"/>
                <a:gd name="T15" fmla="*/ 6 h 12"/>
                <a:gd name="T16" fmla="*/ 78 w 8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9"/>
                    <a:pt x="81" y="12"/>
                    <a:pt x="78" y="12"/>
                  </a:cubicBezTo>
                  <a:close/>
                </a:path>
              </a:pathLst>
            </a:custGeom>
            <a:solidFill>
              <a:srgbClr val="EA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A9BD782-70C4-44FE-B448-0844A88D7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0675" y="4975225"/>
              <a:ext cx="336550" cy="30163"/>
            </a:xfrm>
            <a:custGeom>
              <a:avLst/>
              <a:gdLst>
                <a:gd name="T0" fmla="*/ 132 w 138"/>
                <a:gd name="T1" fmla="*/ 12 h 12"/>
                <a:gd name="T2" fmla="*/ 6 w 138"/>
                <a:gd name="T3" fmla="*/ 12 h 12"/>
                <a:gd name="T4" fmla="*/ 0 w 138"/>
                <a:gd name="T5" fmla="*/ 6 h 12"/>
                <a:gd name="T6" fmla="*/ 0 w 138"/>
                <a:gd name="T7" fmla="*/ 6 h 12"/>
                <a:gd name="T8" fmla="*/ 6 w 138"/>
                <a:gd name="T9" fmla="*/ 0 h 12"/>
                <a:gd name="T10" fmla="*/ 132 w 138"/>
                <a:gd name="T11" fmla="*/ 0 h 12"/>
                <a:gd name="T12" fmla="*/ 138 w 138"/>
                <a:gd name="T13" fmla="*/ 6 h 12"/>
                <a:gd name="T14" fmla="*/ 138 w 138"/>
                <a:gd name="T15" fmla="*/ 6 h 12"/>
                <a:gd name="T16" fmla="*/ 132 w 13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2">
                  <a:moveTo>
                    <a:pt x="13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5" y="0"/>
                    <a:pt x="138" y="3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9"/>
                    <a:pt x="135" y="12"/>
                    <a:pt x="132" y="12"/>
                  </a:cubicBezTo>
                  <a:close/>
                </a:path>
              </a:pathLst>
            </a:custGeom>
            <a:solidFill>
              <a:srgbClr val="E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299E0597-424C-49BB-AB9F-CD5BC7B0C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1675" y="4975225"/>
              <a:ext cx="142875" cy="30163"/>
            </a:xfrm>
            <a:custGeom>
              <a:avLst/>
              <a:gdLst>
                <a:gd name="T0" fmla="*/ 52 w 59"/>
                <a:gd name="T1" fmla="*/ 12 h 12"/>
                <a:gd name="T2" fmla="*/ 6 w 59"/>
                <a:gd name="T3" fmla="*/ 12 h 12"/>
                <a:gd name="T4" fmla="*/ 0 w 59"/>
                <a:gd name="T5" fmla="*/ 6 h 12"/>
                <a:gd name="T6" fmla="*/ 0 w 59"/>
                <a:gd name="T7" fmla="*/ 6 h 12"/>
                <a:gd name="T8" fmla="*/ 6 w 59"/>
                <a:gd name="T9" fmla="*/ 0 h 12"/>
                <a:gd name="T10" fmla="*/ 52 w 59"/>
                <a:gd name="T11" fmla="*/ 0 h 12"/>
                <a:gd name="T12" fmla="*/ 59 w 59"/>
                <a:gd name="T13" fmla="*/ 6 h 12"/>
                <a:gd name="T14" fmla="*/ 59 w 59"/>
                <a:gd name="T15" fmla="*/ 6 h 12"/>
                <a:gd name="T16" fmla="*/ 52 w 5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">
                  <a:moveTo>
                    <a:pt x="5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3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9"/>
                    <a:pt x="56" y="12"/>
                    <a:pt x="52" y="12"/>
                  </a:cubicBezTo>
                  <a:close/>
                </a:path>
              </a:pathLst>
            </a:custGeom>
            <a:solidFill>
              <a:srgbClr val="EA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CE76FAA6-4363-41DB-8496-D3B56E57F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0675" y="5054600"/>
              <a:ext cx="628650" cy="28575"/>
            </a:xfrm>
            <a:custGeom>
              <a:avLst/>
              <a:gdLst>
                <a:gd name="T0" fmla="*/ 251 w 258"/>
                <a:gd name="T1" fmla="*/ 12 h 12"/>
                <a:gd name="T2" fmla="*/ 6 w 258"/>
                <a:gd name="T3" fmla="*/ 12 h 12"/>
                <a:gd name="T4" fmla="*/ 0 w 258"/>
                <a:gd name="T5" fmla="*/ 6 h 12"/>
                <a:gd name="T6" fmla="*/ 0 w 258"/>
                <a:gd name="T7" fmla="*/ 6 h 12"/>
                <a:gd name="T8" fmla="*/ 6 w 258"/>
                <a:gd name="T9" fmla="*/ 0 h 12"/>
                <a:gd name="T10" fmla="*/ 251 w 258"/>
                <a:gd name="T11" fmla="*/ 0 h 12"/>
                <a:gd name="T12" fmla="*/ 258 w 258"/>
                <a:gd name="T13" fmla="*/ 6 h 12"/>
                <a:gd name="T14" fmla="*/ 258 w 258"/>
                <a:gd name="T15" fmla="*/ 6 h 12"/>
                <a:gd name="T16" fmla="*/ 251 w 25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2">
                  <a:moveTo>
                    <a:pt x="25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5" y="0"/>
                    <a:pt x="258" y="3"/>
                    <a:pt x="258" y="6"/>
                  </a:cubicBezTo>
                  <a:cubicBezTo>
                    <a:pt x="258" y="6"/>
                    <a:pt x="258" y="6"/>
                    <a:pt x="258" y="6"/>
                  </a:cubicBezTo>
                  <a:cubicBezTo>
                    <a:pt x="258" y="10"/>
                    <a:pt x="255" y="12"/>
                    <a:pt x="251" y="12"/>
                  </a:cubicBezTo>
                  <a:close/>
                </a:path>
              </a:pathLst>
            </a:custGeom>
            <a:solidFill>
              <a:srgbClr val="EA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2879CC43-E6FF-4CCD-BFAA-95F61C0CE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2438" y="5132388"/>
              <a:ext cx="496888" cy="31750"/>
            </a:xfrm>
            <a:custGeom>
              <a:avLst/>
              <a:gdLst>
                <a:gd name="T0" fmla="*/ 197 w 204"/>
                <a:gd name="T1" fmla="*/ 13 h 13"/>
                <a:gd name="T2" fmla="*/ 6 w 204"/>
                <a:gd name="T3" fmla="*/ 13 h 13"/>
                <a:gd name="T4" fmla="*/ 0 w 204"/>
                <a:gd name="T5" fmla="*/ 6 h 13"/>
                <a:gd name="T6" fmla="*/ 0 w 204"/>
                <a:gd name="T7" fmla="*/ 6 h 13"/>
                <a:gd name="T8" fmla="*/ 6 w 204"/>
                <a:gd name="T9" fmla="*/ 0 h 13"/>
                <a:gd name="T10" fmla="*/ 197 w 204"/>
                <a:gd name="T11" fmla="*/ 0 h 13"/>
                <a:gd name="T12" fmla="*/ 204 w 204"/>
                <a:gd name="T13" fmla="*/ 6 h 13"/>
                <a:gd name="T14" fmla="*/ 204 w 204"/>
                <a:gd name="T15" fmla="*/ 6 h 13"/>
                <a:gd name="T16" fmla="*/ 197 w 20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13">
                  <a:moveTo>
                    <a:pt x="197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1" y="0"/>
                    <a:pt x="204" y="3"/>
                    <a:pt x="204" y="6"/>
                  </a:cubicBezTo>
                  <a:cubicBezTo>
                    <a:pt x="204" y="6"/>
                    <a:pt x="204" y="6"/>
                    <a:pt x="204" y="6"/>
                  </a:cubicBezTo>
                  <a:cubicBezTo>
                    <a:pt x="204" y="10"/>
                    <a:pt x="201" y="13"/>
                    <a:pt x="197" y="13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1C7AD024-435E-4535-B198-5A3095450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0763" y="5054600"/>
              <a:ext cx="331788" cy="28575"/>
            </a:xfrm>
            <a:custGeom>
              <a:avLst/>
              <a:gdLst>
                <a:gd name="T0" fmla="*/ 130 w 136"/>
                <a:gd name="T1" fmla="*/ 12 h 12"/>
                <a:gd name="T2" fmla="*/ 6 w 136"/>
                <a:gd name="T3" fmla="*/ 12 h 12"/>
                <a:gd name="T4" fmla="*/ 0 w 136"/>
                <a:gd name="T5" fmla="*/ 6 h 12"/>
                <a:gd name="T6" fmla="*/ 0 w 136"/>
                <a:gd name="T7" fmla="*/ 6 h 12"/>
                <a:gd name="T8" fmla="*/ 6 w 136"/>
                <a:gd name="T9" fmla="*/ 0 h 12"/>
                <a:gd name="T10" fmla="*/ 130 w 136"/>
                <a:gd name="T11" fmla="*/ 0 h 12"/>
                <a:gd name="T12" fmla="*/ 136 w 136"/>
                <a:gd name="T13" fmla="*/ 6 h 12"/>
                <a:gd name="T14" fmla="*/ 136 w 136"/>
                <a:gd name="T15" fmla="*/ 6 h 12"/>
                <a:gd name="T16" fmla="*/ 130 w 13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2">
                  <a:moveTo>
                    <a:pt x="1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3" y="0"/>
                    <a:pt x="136" y="3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10"/>
                    <a:pt x="133" y="12"/>
                    <a:pt x="130" y="1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27EDEA1E-5998-411E-80E7-4647FC8C1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0175" y="5054600"/>
              <a:ext cx="331788" cy="28575"/>
            </a:xfrm>
            <a:custGeom>
              <a:avLst/>
              <a:gdLst>
                <a:gd name="T0" fmla="*/ 130 w 136"/>
                <a:gd name="T1" fmla="*/ 12 h 12"/>
                <a:gd name="T2" fmla="*/ 6 w 136"/>
                <a:gd name="T3" fmla="*/ 12 h 12"/>
                <a:gd name="T4" fmla="*/ 0 w 136"/>
                <a:gd name="T5" fmla="*/ 6 h 12"/>
                <a:gd name="T6" fmla="*/ 0 w 136"/>
                <a:gd name="T7" fmla="*/ 6 h 12"/>
                <a:gd name="T8" fmla="*/ 6 w 136"/>
                <a:gd name="T9" fmla="*/ 0 h 12"/>
                <a:gd name="T10" fmla="*/ 130 w 136"/>
                <a:gd name="T11" fmla="*/ 0 h 12"/>
                <a:gd name="T12" fmla="*/ 136 w 136"/>
                <a:gd name="T13" fmla="*/ 6 h 12"/>
                <a:gd name="T14" fmla="*/ 136 w 136"/>
                <a:gd name="T15" fmla="*/ 6 h 12"/>
                <a:gd name="T16" fmla="*/ 130 w 13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2">
                  <a:moveTo>
                    <a:pt x="1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3" y="0"/>
                    <a:pt x="136" y="3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10"/>
                    <a:pt x="133" y="12"/>
                    <a:pt x="130" y="12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ACCB958C-3023-4FF5-A55B-3A629265A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0675" y="5668963"/>
              <a:ext cx="336550" cy="28575"/>
            </a:xfrm>
            <a:custGeom>
              <a:avLst/>
              <a:gdLst>
                <a:gd name="T0" fmla="*/ 132 w 138"/>
                <a:gd name="T1" fmla="*/ 12 h 12"/>
                <a:gd name="T2" fmla="*/ 6 w 138"/>
                <a:gd name="T3" fmla="*/ 12 h 12"/>
                <a:gd name="T4" fmla="*/ 0 w 138"/>
                <a:gd name="T5" fmla="*/ 6 h 12"/>
                <a:gd name="T6" fmla="*/ 0 w 138"/>
                <a:gd name="T7" fmla="*/ 6 h 12"/>
                <a:gd name="T8" fmla="*/ 6 w 138"/>
                <a:gd name="T9" fmla="*/ 0 h 12"/>
                <a:gd name="T10" fmla="*/ 132 w 138"/>
                <a:gd name="T11" fmla="*/ 0 h 12"/>
                <a:gd name="T12" fmla="*/ 138 w 138"/>
                <a:gd name="T13" fmla="*/ 6 h 12"/>
                <a:gd name="T14" fmla="*/ 138 w 138"/>
                <a:gd name="T15" fmla="*/ 6 h 12"/>
                <a:gd name="T16" fmla="*/ 132 w 13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2">
                  <a:moveTo>
                    <a:pt x="13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5" y="0"/>
                    <a:pt x="138" y="3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10"/>
                    <a:pt x="135" y="12"/>
                    <a:pt x="132" y="12"/>
                  </a:cubicBezTo>
                  <a:close/>
                </a:path>
              </a:pathLst>
            </a:custGeom>
            <a:solidFill>
              <a:srgbClr val="E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92E82E56-EB4E-4ADA-85C8-E1EC11C42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1675" y="5668963"/>
              <a:ext cx="142875" cy="28575"/>
            </a:xfrm>
            <a:custGeom>
              <a:avLst/>
              <a:gdLst>
                <a:gd name="T0" fmla="*/ 52 w 59"/>
                <a:gd name="T1" fmla="*/ 12 h 12"/>
                <a:gd name="T2" fmla="*/ 6 w 59"/>
                <a:gd name="T3" fmla="*/ 12 h 12"/>
                <a:gd name="T4" fmla="*/ 0 w 59"/>
                <a:gd name="T5" fmla="*/ 6 h 12"/>
                <a:gd name="T6" fmla="*/ 0 w 59"/>
                <a:gd name="T7" fmla="*/ 6 h 12"/>
                <a:gd name="T8" fmla="*/ 6 w 59"/>
                <a:gd name="T9" fmla="*/ 0 h 12"/>
                <a:gd name="T10" fmla="*/ 52 w 59"/>
                <a:gd name="T11" fmla="*/ 0 h 12"/>
                <a:gd name="T12" fmla="*/ 59 w 59"/>
                <a:gd name="T13" fmla="*/ 6 h 12"/>
                <a:gd name="T14" fmla="*/ 59 w 59"/>
                <a:gd name="T15" fmla="*/ 6 h 12"/>
                <a:gd name="T16" fmla="*/ 52 w 5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">
                  <a:moveTo>
                    <a:pt x="5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3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10"/>
                    <a:pt x="56" y="12"/>
                    <a:pt x="52" y="12"/>
                  </a:cubicBezTo>
                  <a:close/>
                </a:path>
              </a:pathLst>
            </a:custGeom>
            <a:solidFill>
              <a:srgbClr val="EA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F05868B9-FA10-448C-AE35-0FF51EA4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0675" y="5746750"/>
              <a:ext cx="628650" cy="31750"/>
            </a:xfrm>
            <a:custGeom>
              <a:avLst/>
              <a:gdLst>
                <a:gd name="T0" fmla="*/ 251 w 258"/>
                <a:gd name="T1" fmla="*/ 13 h 13"/>
                <a:gd name="T2" fmla="*/ 6 w 258"/>
                <a:gd name="T3" fmla="*/ 13 h 13"/>
                <a:gd name="T4" fmla="*/ 0 w 258"/>
                <a:gd name="T5" fmla="*/ 6 h 13"/>
                <a:gd name="T6" fmla="*/ 0 w 258"/>
                <a:gd name="T7" fmla="*/ 6 h 13"/>
                <a:gd name="T8" fmla="*/ 6 w 258"/>
                <a:gd name="T9" fmla="*/ 0 h 13"/>
                <a:gd name="T10" fmla="*/ 251 w 258"/>
                <a:gd name="T11" fmla="*/ 0 h 13"/>
                <a:gd name="T12" fmla="*/ 258 w 258"/>
                <a:gd name="T13" fmla="*/ 6 h 13"/>
                <a:gd name="T14" fmla="*/ 258 w 258"/>
                <a:gd name="T15" fmla="*/ 6 h 13"/>
                <a:gd name="T16" fmla="*/ 251 w 25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3">
                  <a:moveTo>
                    <a:pt x="251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5" y="0"/>
                    <a:pt x="258" y="3"/>
                    <a:pt x="258" y="6"/>
                  </a:cubicBezTo>
                  <a:cubicBezTo>
                    <a:pt x="258" y="6"/>
                    <a:pt x="258" y="6"/>
                    <a:pt x="258" y="6"/>
                  </a:cubicBezTo>
                  <a:cubicBezTo>
                    <a:pt x="258" y="10"/>
                    <a:pt x="255" y="13"/>
                    <a:pt x="251" y="13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74F72FEC-2289-4941-BE82-D9743750F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0675" y="5918200"/>
              <a:ext cx="700088" cy="31750"/>
            </a:xfrm>
            <a:custGeom>
              <a:avLst/>
              <a:gdLst>
                <a:gd name="T0" fmla="*/ 281 w 287"/>
                <a:gd name="T1" fmla="*/ 13 h 13"/>
                <a:gd name="T2" fmla="*/ 6 w 287"/>
                <a:gd name="T3" fmla="*/ 13 h 13"/>
                <a:gd name="T4" fmla="*/ 0 w 287"/>
                <a:gd name="T5" fmla="*/ 7 h 13"/>
                <a:gd name="T6" fmla="*/ 0 w 287"/>
                <a:gd name="T7" fmla="*/ 7 h 13"/>
                <a:gd name="T8" fmla="*/ 6 w 287"/>
                <a:gd name="T9" fmla="*/ 0 h 13"/>
                <a:gd name="T10" fmla="*/ 281 w 287"/>
                <a:gd name="T11" fmla="*/ 0 h 13"/>
                <a:gd name="T12" fmla="*/ 287 w 287"/>
                <a:gd name="T13" fmla="*/ 7 h 13"/>
                <a:gd name="T14" fmla="*/ 287 w 287"/>
                <a:gd name="T15" fmla="*/ 7 h 13"/>
                <a:gd name="T16" fmla="*/ 281 w 28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13">
                  <a:moveTo>
                    <a:pt x="281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4" y="0"/>
                    <a:pt x="287" y="3"/>
                    <a:pt x="287" y="7"/>
                  </a:cubicBezTo>
                  <a:cubicBezTo>
                    <a:pt x="287" y="7"/>
                    <a:pt x="287" y="7"/>
                    <a:pt x="287" y="7"/>
                  </a:cubicBezTo>
                  <a:cubicBezTo>
                    <a:pt x="287" y="10"/>
                    <a:pt x="284" y="13"/>
                    <a:pt x="281" y="13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58506DA7-CCFA-43C8-A48B-9029AB85E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2438" y="5827713"/>
              <a:ext cx="784225" cy="28575"/>
            </a:xfrm>
            <a:custGeom>
              <a:avLst/>
              <a:gdLst>
                <a:gd name="T0" fmla="*/ 316 w 322"/>
                <a:gd name="T1" fmla="*/ 12 h 12"/>
                <a:gd name="T2" fmla="*/ 6 w 322"/>
                <a:gd name="T3" fmla="*/ 12 h 12"/>
                <a:gd name="T4" fmla="*/ 0 w 322"/>
                <a:gd name="T5" fmla="*/ 6 h 12"/>
                <a:gd name="T6" fmla="*/ 0 w 322"/>
                <a:gd name="T7" fmla="*/ 6 h 12"/>
                <a:gd name="T8" fmla="*/ 6 w 322"/>
                <a:gd name="T9" fmla="*/ 0 h 12"/>
                <a:gd name="T10" fmla="*/ 316 w 322"/>
                <a:gd name="T11" fmla="*/ 0 h 12"/>
                <a:gd name="T12" fmla="*/ 322 w 322"/>
                <a:gd name="T13" fmla="*/ 6 h 12"/>
                <a:gd name="T14" fmla="*/ 322 w 322"/>
                <a:gd name="T15" fmla="*/ 6 h 12"/>
                <a:gd name="T16" fmla="*/ 316 w 32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2">
                  <a:moveTo>
                    <a:pt x="31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19" y="0"/>
                    <a:pt x="322" y="2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22" y="9"/>
                    <a:pt x="319" y="12"/>
                    <a:pt x="316" y="12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269C3FA9-2379-40E3-9C3B-6727D34F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0763" y="5746750"/>
              <a:ext cx="511175" cy="31750"/>
            </a:xfrm>
            <a:custGeom>
              <a:avLst/>
              <a:gdLst>
                <a:gd name="T0" fmla="*/ 204 w 210"/>
                <a:gd name="T1" fmla="*/ 13 h 13"/>
                <a:gd name="T2" fmla="*/ 6 w 210"/>
                <a:gd name="T3" fmla="*/ 13 h 13"/>
                <a:gd name="T4" fmla="*/ 0 w 210"/>
                <a:gd name="T5" fmla="*/ 6 h 13"/>
                <a:gd name="T6" fmla="*/ 0 w 210"/>
                <a:gd name="T7" fmla="*/ 6 h 13"/>
                <a:gd name="T8" fmla="*/ 6 w 210"/>
                <a:gd name="T9" fmla="*/ 0 h 13"/>
                <a:gd name="T10" fmla="*/ 204 w 210"/>
                <a:gd name="T11" fmla="*/ 0 h 13"/>
                <a:gd name="T12" fmla="*/ 210 w 210"/>
                <a:gd name="T13" fmla="*/ 6 h 13"/>
                <a:gd name="T14" fmla="*/ 210 w 210"/>
                <a:gd name="T15" fmla="*/ 6 h 13"/>
                <a:gd name="T16" fmla="*/ 204 w 2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13">
                  <a:moveTo>
                    <a:pt x="204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0"/>
                    <a:pt x="210" y="3"/>
                    <a:pt x="210" y="6"/>
                  </a:cubicBezTo>
                  <a:cubicBezTo>
                    <a:pt x="210" y="6"/>
                    <a:pt x="210" y="6"/>
                    <a:pt x="210" y="6"/>
                  </a:cubicBezTo>
                  <a:cubicBezTo>
                    <a:pt x="210" y="10"/>
                    <a:pt x="207" y="13"/>
                    <a:pt x="204" y="13"/>
                  </a:cubicBezTo>
                  <a:close/>
                </a:path>
              </a:pathLst>
            </a:custGeom>
            <a:solidFill>
              <a:srgbClr val="EA6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2A8870A7-CF86-4FB8-AFA5-FA3490F7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1713" y="4611688"/>
              <a:ext cx="301625" cy="30163"/>
            </a:xfrm>
            <a:custGeom>
              <a:avLst/>
              <a:gdLst>
                <a:gd name="T0" fmla="*/ 118 w 124"/>
                <a:gd name="T1" fmla="*/ 12 h 12"/>
                <a:gd name="T2" fmla="*/ 6 w 124"/>
                <a:gd name="T3" fmla="*/ 12 h 12"/>
                <a:gd name="T4" fmla="*/ 0 w 124"/>
                <a:gd name="T5" fmla="*/ 6 h 12"/>
                <a:gd name="T6" fmla="*/ 0 w 124"/>
                <a:gd name="T7" fmla="*/ 6 h 12"/>
                <a:gd name="T8" fmla="*/ 6 w 124"/>
                <a:gd name="T9" fmla="*/ 0 h 12"/>
                <a:gd name="T10" fmla="*/ 118 w 124"/>
                <a:gd name="T11" fmla="*/ 0 h 12"/>
                <a:gd name="T12" fmla="*/ 124 w 124"/>
                <a:gd name="T13" fmla="*/ 6 h 12"/>
                <a:gd name="T14" fmla="*/ 124 w 124"/>
                <a:gd name="T15" fmla="*/ 6 h 12"/>
                <a:gd name="T16" fmla="*/ 118 w 12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">
                  <a:moveTo>
                    <a:pt x="1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4" y="3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10"/>
                    <a:pt x="122" y="12"/>
                    <a:pt x="118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128618B3-FBBA-4C2C-B40D-E66F2D9D1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1713" y="4691063"/>
              <a:ext cx="301625" cy="31750"/>
            </a:xfrm>
            <a:custGeom>
              <a:avLst/>
              <a:gdLst>
                <a:gd name="T0" fmla="*/ 118 w 124"/>
                <a:gd name="T1" fmla="*/ 13 h 13"/>
                <a:gd name="T2" fmla="*/ 6 w 124"/>
                <a:gd name="T3" fmla="*/ 13 h 13"/>
                <a:gd name="T4" fmla="*/ 0 w 124"/>
                <a:gd name="T5" fmla="*/ 6 h 13"/>
                <a:gd name="T6" fmla="*/ 0 w 124"/>
                <a:gd name="T7" fmla="*/ 6 h 13"/>
                <a:gd name="T8" fmla="*/ 6 w 124"/>
                <a:gd name="T9" fmla="*/ 0 h 13"/>
                <a:gd name="T10" fmla="*/ 118 w 124"/>
                <a:gd name="T11" fmla="*/ 0 h 13"/>
                <a:gd name="T12" fmla="*/ 124 w 124"/>
                <a:gd name="T13" fmla="*/ 6 h 13"/>
                <a:gd name="T14" fmla="*/ 124 w 124"/>
                <a:gd name="T15" fmla="*/ 6 h 13"/>
                <a:gd name="T16" fmla="*/ 118 w 12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3">
                  <a:moveTo>
                    <a:pt x="118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4" y="3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10"/>
                    <a:pt x="122" y="13"/>
                    <a:pt x="118" y="13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7CEFE3E4-6BB9-4AC7-8BDE-74B0E3B51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1713" y="4770438"/>
              <a:ext cx="301625" cy="30163"/>
            </a:xfrm>
            <a:custGeom>
              <a:avLst/>
              <a:gdLst>
                <a:gd name="T0" fmla="*/ 118 w 124"/>
                <a:gd name="T1" fmla="*/ 12 h 12"/>
                <a:gd name="T2" fmla="*/ 6 w 124"/>
                <a:gd name="T3" fmla="*/ 12 h 12"/>
                <a:gd name="T4" fmla="*/ 0 w 124"/>
                <a:gd name="T5" fmla="*/ 6 h 12"/>
                <a:gd name="T6" fmla="*/ 0 w 124"/>
                <a:gd name="T7" fmla="*/ 6 h 12"/>
                <a:gd name="T8" fmla="*/ 6 w 124"/>
                <a:gd name="T9" fmla="*/ 0 h 12"/>
                <a:gd name="T10" fmla="*/ 118 w 124"/>
                <a:gd name="T11" fmla="*/ 0 h 12"/>
                <a:gd name="T12" fmla="*/ 124 w 124"/>
                <a:gd name="T13" fmla="*/ 6 h 12"/>
                <a:gd name="T14" fmla="*/ 124 w 124"/>
                <a:gd name="T15" fmla="*/ 6 h 12"/>
                <a:gd name="T16" fmla="*/ 118 w 12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">
                  <a:moveTo>
                    <a:pt x="1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4" y="2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9"/>
                    <a:pt x="122" y="12"/>
                    <a:pt x="118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0AA032E8-0FA3-4A50-A5E6-D223FD46F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4263" y="4849813"/>
              <a:ext cx="263525" cy="28575"/>
            </a:xfrm>
            <a:custGeom>
              <a:avLst/>
              <a:gdLst>
                <a:gd name="T0" fmla="*/ 102 w 108"/>
                <a:gd name="T1" fmla="*/ 12 h 12"/>
                <a:gd name="T2" fmla="*/ 6 w 108"/>
                <a:gd name="T3" fmla="*/ 12 h 12"/>
                <a:gd name="T4" fmla="*/ 0 w 108"/>
                <a:gd name="T5" fmla="*/ 6 h 12"/>
                <a:gd name="T6" fmla="*/ 0 w 108"/>
                <a:gd name="T7" fmla="*/ 6 h 12"/>
                <a:gd name="T8" fmla="*/ 6 w 108"/>
                <a:gd name="T9" fmla="*/ 0 h 12"/>
                <a:gd name="T10" fmla="*/ 102 w 108"/>
                <a:gd name="T11" fmla="*/ 0 h 12"/>
                <a:gd name="T12" fmla="*/ 108 w 108"/>
                <a:gd name="T13" fmla="*/ 6 h 12"/>
                <a:gd name="T14" fmla="*/ 108 w 108"/>
                <a:gd name="T15" fmla="*/ 6 h 12"/>
                <a:gd name="T16" fmla="*/ 102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10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6" y="0"/>
                    <a:pt x="108" y="2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9"/>
                    <a:pt x="106" y="12"/>
                    <a:pt x="102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E4688065-1E22-4221-AB90-A574B8AB6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4263" y="4927600"/>
              <a:ext cx="263525" cy="28575"/>
            </a:xfrm>
            <a:custGeom>
              <a:avLst/>
              <a:gdLst>
                <a:gd name="T0" fmla="*/ 102 w 108"/>
                <a:gd name="T1" fmla="*/ 12 h 12"/>
                <a:gd name="T2" fmla="*/ 6 w 108"/>
                <a:gd name="T3" fmla="*/ 12 h 12"/>
                <a:gd name="T4" fmla="*/ 0 w 108"/>
                <a:gd name="T5" fmla="*/ 6 h 12"/>
                <a:gd name="T6" fmla="*/ 0 w 108"/>
                <a:gd name="T7" fmla="*/ 6 h 12"/>
                <a:gd name="T8" fmla="*/ 6 w 108"/>
                <a:gd name="T9" fmla="*/ 0 h 12"/>
                <a:gd name="T10" fmla="*/ 102 w 108"/>
                <a:gd name="T11" fmla="*/ 0 h 12"/>
                <a:gd name="T12" fmla="*/ 108 w 108"/>
                <a:gd name="T13" fmla="*/ 6 h 12"/>
                <a:gd name="T14" fmla="*/ 108 w 108"/>
                <a:gd name="T15" fmla="*/ 6 h 12"/>
                <a:gd name="T16" fmla="*/ 102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10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6" y="0"/>
                    <a:pt x="108" y="3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9"/>
                    <a:pt x="106" y="12"/>
                    <a:pt x="102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79DE78E9-99BA-49A6-AC4D-E7B9F294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4263" y="5005388"/>
              <a:ext cx="263525" cy="28575"/>
            </a:xfrm>
            <a:custGeom>
              <a:avLst/>
              <a:gdLst>
                <a:gd name="T0" fmla="*/ 102 w 108"/>
                <a:gd name="T1" fmla="*/ 12 h 12"/>
                <a:gd name="T2" fmla="*/ 6 w 108"/>
                <a:gd name="T3" fmla="*/ 12 h 12"/>
                <a:gd name="T4" fmla="*/ 0 w 108"/>
                <a:gd name="T5" fmla="*/ 6 h 12"/>
                <a:gd name="T6" fmla="*/ 0 w 108"/>
                <a:gd name="T7" fmla="*/ 6 h 12"/>
                <a:gd name="T8" fmla="*/ 6 w 108"/>
                <a:gd name="T9" fmla="*/ 0 h 12"/>
                <a:gd name="T10" fmla="*/ 102 w 108"/>
                <a:gd name="T11" fmla="*/ 0 h 12"/>
                <a:gd name="T12" fmla="*/ 108 w 108"/>
                <a:gd name="T13" fmla="*/ 6 h 12"/>
                <a:gd name="T14" fmla="*/ 108 w 108"/>
                <a:gd name="T15" fmla="*/ 6 h 12"/>
                <a:gd name="T16" fmla="*/ 102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10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6" y="0"/>
                    <a:pt x="108" y="3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10"/>
                    <a:pt x="106" y="12"/>
                    <a:pt x="102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8" name="Freeform 138">
              <a:extLst>
                <a:ext uri="{FF2B5EF4-FFF2-40B4-BE49-F238E27FC236}">
                  <a16:creationId xmlns:a16="http://schemas.microsoft.com/office/drawing/2014/main" id="{A989FB3D-3F25-49B4-965F-370FB4C91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2975" y="5243513"/>
              <a:ext cx="236538" cy="30163"/>
            </a:xfrm>
            <a:custGeom>
              <a:avLst/>
              <a:gdLst>
                <a:gd name="T0" fmla="*/ 91 w 97"/>
                <a:gd name="T1" fmla="*/ 12 h 12"/>
                <a:gd name="T2" fmla="*/ 6 w 97"/>
                <a:gd name="T3" fmla="*/ 12 h 12"/>
                <a:gd name="T4" fmla="*/ 0 w 97"/>
                <a:gd name="T5" fmla="*/ 6 h 12"/>
                <a:gd name="T6" fmla="*/ 0 w 97"/>
                <a:gd name="T7" fmla="*/ 6 h 12"/>
                <a:gd name="T8" fmla="*/ 6 w 97"/>
                <a:gd name="T9" fmla="*/ 0 h 12"/>
                <a:gd name="T10" fmla="*/ 91 w 97"/>
                <a:gd name="T11" fmla="*/ 0 h 12"/>
                <a:gd name="T12" fmla="*/ 97 w 97"/>
                <a:gd name="T13" fmla="*/ 6 h 12"/>
                <a:gd name="T14" fmla="*/ 97 w 97"/>
                <a:gd name="T15" fmla="*/ 6 h 12"/>
                <a:gd name="T16" fmla="*/ 91 w 9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4" y="0"/>
                    <a:pt x="97" y="2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9"/>
                    <a:pt x="94" y="12"/>
                    <a:pt x="91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9" name="Freeform 139">
              <a:extLst>
                <a:ext uri="{FF2B5EF4-FFF2-40B4-BE49-F238E27FC236}">
                  <a16:creationId xmlns:a16="http://schemas.microsoft.com/office/drawing/2014/main" id="{9DC8C109-5685-4878-AE6B-230F9C00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1713" y="5322888"/>
              <a:ext cx="301625" cy="28575"/>
            </a:xfrm>
            <a:custGeom>
              <a:avLst/>
              <a:gdLst>
                <a:gd name="T0" fmla="*/ 118 w 124"/>
                <a:gd name="T1" fmla="*/ 12 h 12"/>
                <a:gd name="T2" fmla="*/ 6 w 124"/>
                <a:gd name="T3" fmla="*/ 12 h 12"/>
                <a:gd name="T4" fmla="*/ 0 w 124"/>
                <a:gd name="T5" fmla="*/ 6 h 12"/>
                <a:gd name="T6" fmla="*/ 0 w 124"/>
                <a:gd name="T7" fmla="*/ 6 h 12"/>
                <a:gd name="T8" fmla="*/ 6 w 124"/>
                <a:gd name="T9" fmla="*/ 0 h 12"/>
                <a:gd name="T10" fmla="*/ 118 w 124"/>
                <a:gd name="T11" fmla="*/ 0 h 12"/>
                <a:gd name="T12" fmla="*/ 124 w 124"/>
                <a:gd name="T13" fmla="*/ 6 h 12"/>
                <a:gd name="T14" fmla="*/ 124 w 124"/>
                <a:gd name="T15" fmla="*/ 6 h 12"/>
                <a:gd name="T16" fmla="*/ 118 w 12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">
                  <a:moveTo>
                    <a:pt x="1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4" y="2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9"/>
                    <a:pt x="122" y="12"/>
                    <a:pt x="118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0" name="Freeform 140">
              <a:extLst>
                <a:ext uri="{FF2B5EF4-FFF2-40B4-BE49-F238E27FC236}">
                  <a16:creationId xmlns:a16="http://schemas.microsoft.com/office/drawing/2014/main" id="{04A0D447-7334-41FE-ACC5-446A9C8E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1713" y="5400675"/>
              <a:ext cx="301625" cy="28575"/>
            </a:xfrm>
            <a:custGeom>
              <a:avLst/>
              <a:gdLst>
                <a:gd name="T0" fmla="*/ 118 w 124"/>
                <a:gd name="T1" fmla="*/ 12 h 12"/>
                <a:gd name="T2" fmla="*/ 6 w 124"/>
                <a:gd name="T3" fmla="*/ 12 h 12"/>
                <a:gd name="T4" fmla="*/ 0 w 124"/>
                <a:gd name="T5" fmla="*/ 6 h 12"/>
                <a:gd name="T6" fmla="*/ 0 w 124"/>
                <a:gd name="T7" fmla="*/ 6 h 12"/>
                <a:gd name="T8" fmla="*/ 6 w 124"/>
                <a:gd name="T9" fmla="*/ 0 h 12"/>
                <a:gd name="T10" fmla="*/ 118 w 124"/>
                <a:gd name="T11" fmla="*/ 0 h 12"/>
                <a:gd name="T12" fmla="*/ 124 w 124"/>
                <a:gd name="T13" fmla="*/ 6 h 12"/>
                <a:gd name="T14" fmla="*/ 124 w 124"/>
                <a:gd name="T15" fmla="*/ 6 h 12"/>
                <a:gd name="T16" fmla="*/ 118 w 12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">
                  <a:moveTo>
                    <a:pt x="1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4" y="3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9"/>
                    <a:pt x="122" y="12"/>
                    <a:pt x="118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2E0B5F1C-CDF2-4967-A3DC-696F599DB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1713" y="5478463"/>
              <a:ext cx="301625" cy="28575"/>
            </a:xfrm>
            <a:custGeom>
              <a:avLst/>
              <a:gdLst>
                <a:gd name="T0" fmla="*/ 118 w 124"/>
                <a:gd name="T1" fmla="*/ 12 h 12"/>
                <a:gd name="T2" fmla="*/ 6 w 124"/>
                <a:gd name="T3" fmla="*/ 12 h 12"/>
                <a:gd name="T4" fmla="*/ 0 w 124"/>
                <a:gd name="T5" fmla="*/ 6 h 12"/>
                <a:gd name="T6" fmla="*/ 0 w 124"/>
                <a:gd name="T7" fmla="*/ 6 h 12"/>
                <a:gd name="T8" fmla="*/ 6 w 124"/>
                <a:gd name="T9" fmla="*/ 0 h 12"/>
                <a:gd name="T10" fmla="*/ 118 w 124"/>
                <a:gd name="T11" fmla="*/ 0 h 12"/>
                <a:gd name="T12" fmla="*/ 124 w 124"/>
                <a:gd name="T13" fmla="*/ 6 h 12"/>
                <a:gd name="T14" fmla="*/ 124 w 124"/>
                <a:gd name="T15" fmla="*/ 6 h 12"/>
                <a:gd name="T16" fmla="*/ 118 w 12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">
                  <a:moveTo>
                    <a:pt x="1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4" y="3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10"/>
                    <a:pt x="122" y="12"/>
                    <a:pt x="118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2" name="Freeform 142">
              <a:extLst>
                <a:ext uri="{FF2B5EF4-FFF2-40B4-BE49-F238E27FC236}">
                  <a16:creationId xmlns:a16="http://schemas.microsoft.com/office/drawing/2014/main" id="{69AD91D0-95B6-4390-AB0A-2E1F3D4EF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4263" y="5556250"/>
              <a:ext cx="263525" cy="31750"/>
            </a:xfrm>
            <a:custGeom>
              <a:avLst/>
              <a:gdLst>
                <a:gd name="T0" fmla="*/ 102 w 108"/>
                <a:gd name="T1" fmla="*/ 13 h 13"/>
                <a:gd name="T2" fmla="*/ 6 w 108"/>
                <a:gd name="T3" fmla="*/ 13 h 13"/>
                <a:gd name="T4" fmla="*/ 0 w 108"/>
                <a:gd name="T5" fmla="*/ 6 h 13"/>
                <a:gd name="T6" fmla="*/ 0 w 108"/>
                <a:gd name="T7" fmla="*/ 6 h 13"/>
                <a:gd name="T8" fmla="*/ 6 w 108"/>
                <a:gd name="T9" fmla="*/ 0 h 13"/>
                <a:gd name="T10" fmla="*/ 102 w 108"/>
                <a:gd name="T11" fmla="*/ 0 h 13"/>
                <a:gd name="T12" fmla="*/ 108 w 108"/>
                <a:gd name="T13" fmla="*/ 6 h 13"/>
                <a:gd name="T14" fmla="*/ 108 w 108"/>
                <a:gd name="T15" fmla="*/ 6 h 13"/>
                <a:gd name="T16" fmla="*/ 102 w 10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3">
                  <a:moveTo>
                    <a:pt x="102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6" y="0"/>
                    <a:pt x="108" y="3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10"/>
                    <a:pt x="106" y="13"/>
                    <a:pt x="102" y="13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3" name="Freeform 143">
              <a:extLst>
                <a:ext uri="{FF2B5EF4-FFF2-40B4-BE49-F238E27FC236}">
                  <a16:creationId xmlns:a16="http://schemas.microsoft.com/office/drawing/2014/main" id="{04E7F996-5BE4-493A-9EA9-D39D93DF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4263" y="5637213"/>
              <a:ext cx="263525" cy="28575"/>
            </a:xfrm>
            <a:custGeom>
              <a:avLst/>
              <a:gdLst>
                <a:gd name="T0" fmla="*/ 102 w 108"/>
                <a:gd name="T1" fmla="*/ 12 h 12"/>
                <a:gd name="T2" fmla="*/ 6 w 108"/>
                <a:gd name="T3" fmla="*/ 12 h 12"/>
                <a:gd name="T4" fmla="*/ 0 w 108"/>
                <a:gd name="T5" fmla="*/ 6 h 12"/>
                <a:gd name="T6" fmla="*/ 0 w 108"/>
                <a:gd name="T7" fmla="*/ 6 h 12"/>
                <a:gd name="T8" fmla="*/ 6 w 108"/>
                <a:gd name="T9" fmla="*/ 0 h 12"/>
                <a:gd name="T10" fmla="*/ 102 w 108"/>
                <a:gd name="T11" fmla="*/ 0 h 12"/>
                <a:gd name="T12" fmla="*/ 108 w 108"/>
                <a:gd name="T13" fmla="*/ 6 h 12"/>
                <a:gd name="T14" fmla="*/ 108 w 108"/>
                <a:gd name="T15" fmla="*/ 6 h 12"/>
                <a:gd name="T16" fmla="*/ 102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10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6" y="0"/>
                    <a:pt x="108" y="2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9"/>
                    <a:pt x="106" y="12"/>
                    <a:pt x="102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4" name="Freeform 144">
              <a:extLst>
                <a:ext uri="{FF2B5EF4-FFF2-40B4-BE49-F238E27FC236}">
                  <a16:creationId xmlns:a16="http://schemas.microsoft.com/office/drawing/2014/main" id="{6CCE5721-2B6C-4845-96BE-BA937A98C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4263" y="5715000"/>
              <a:ext cx="263525" cy="28575"/>
            </a:xfrm>
            <a:custGeom>
              <a:avLst/>
              <a:gdLst>
                <a:gd name="T0" fmla="*/ 102 w 108"/>
                <a:gd name="T1" fmla="*/ 12 h 12"/>
                <a:gd name="T2" fmla="*/ 6 w 108"/>
                <a:gd name="T3" fmla="*/ 12 h 12"/>
                <a:gd name="T4" fmla="*/ 0 w 108"/>
                <a:gd name="T5" fmla="*/ 6 h 12"/>
                <a:gd name="T6" fmla="*/ 0 w 108"/>
                <a:gd name="T7" fmla="*/ 6 h 12"/>
                <a:gd name="T8" fmla="*/ 6 w 108"/>
                <a:gd name="T9" fmla="*/ 0 h 12"/>
                <a:gd name="T10" fmla="*/ 102 w 108"/>
                <a:gd name="T11" fmla="*/ 0 h 12"/>
                <a:gd name="T12" fmla="*/ 108 w 108"/>
                <a:gd name="T13" fmla="*/ 6 h 12"/>
                <a:gd name="T14" fmla="*/ 108 w 108"/>
                <a:gd name="T15" fmla="*/ 6 h 12"/>
                <a:gd name="T16" fmla="*/ 102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10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6" y="0"/>
                    <a:pt x="108" y="2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9"/>
                    <a:pt x="106" y="12"/>
                    <a:pt x="102" y="12"/>
                  </a:cubicBezTo>
                  <a:close/>
                </a:path>
              </a:pathLst>
            </a:custGeom>
            <a:solidFill>
              <a:srgbClr val="1D1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9F13DAD-815B-4270-9DF2-9D9E77B60208}"/>
              </a:ext>
            </a:extLst>
          </p:cNvPr>
          <p:cNvGrpSpPr/>
          <p:nvPr/>
        </p:nvGrpSpPr>
        <p:grpSpPr>
          <a:xfrm>
            <a:off x="4349411" y="2627756"/>
            <a:ext cx="1176184" cy="1481739"/>
            <a:chOff x="22037675" y="4600575"/>
            <a:chExt cx="2352675" cy="2963863"/>
          </a:xfrm>
        </p:grpSpPr>
        <p:sp>
          <p:nvSpPr>
            <p:cNvPr id="145" name="Rectangle 145">
              <a:extLst>
                <a:ext uri="{FF2B5EF4-FFF2-40B4-BE49-F238E27FC236}">
                  <a16:creationId xmlns:a16="http://schemas.microsoft.com/office/drawing/2014/main" id="{AA0CA324-85D8-4F58-AFDC-FDFA09353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3638" y="5265738"/>
              <a:ext cx="195263" cy="266700"/>
            </a:xfrm>
            <a:prstGeom prst="rect">
              <a:avLst/>
            </a:prstGeom>
            <a:solidFill>
              <a:srgbClr val="F7E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6" name="Freeform 146">
              <a:extLst>
                <a:ext uri="{FF2B5EF4-FFF2-40B4-BE49-F238E27FC236}">
                  <a16:creationId xmlns:a16="http://schemas.microsoft.com/office/drawing/2014/main" id="{4E45FB0E-D7D0-4617-AD46-757E105C6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7313" y="5487988"/>
              <a:ext cx="808038" cy="949325"/>
            </a:xfrm>
            <a:custGeom>
              <a:avLst/>
              <a:gdLst>
                <a:gd name="T0" fmla="*/ 30 w 332"/>
                <a:gd name="T1" fmla="*/ 33 h 389"/>
                <a:gd name="T2" fmla="*/ 88 w 332"/>
                <a:gd name="T3" fmla="*/ 14 h 389"/>
                <a:gd name="T4" fmla="*/ 119 w 332"/>
                <a:gd name="T5" fmla="*/ 59 h 389"/>
                <a:gd name="T6" fmla="*/ 123 w 332"/>
                <a:gd name="T7" fmla="*/ 287 h 389"/>
                <a:gd name="T8" fmla="*/ 332 w 332"/>
                <a:gd name="T9" fmla="*/ 195 h 389"/>
                <a:gd name="T10" fmla="*/ 325 w 332"/>
                <a:gd name="T11" fmla="*/ 252 h 389"/>
                <a:gd name="T12" fmla="*/ 103 w 332"/>
                <a:gd name="T13" fmla="*/ 381 h 389"/>
                <a:gd name="T14" fmla="*/ 67 w 332"/>
                <a:gd name="T15" fmla="*/ 369 h 389"/>
                <a:gd name="T16" fmla="*/ 30 w 332"/>
                <a:gd name="T17" fmla="*/ 3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89">
                  <a:moveTo>
                    <a:pt x="30" y="33"/>
                  </a:moveTo>
                  <a:cubicBezTo>
                    <a:pt x="46" y="7"/>
                    <a:pt x="66" y="0"/>
                    <a:pt x="88" y="14"/>
                  </a:cubicBezTo>
                  <a:cubicBezTo>
                    <a:pt x="105" y="24"/>
                    <a:pt x="115" y="40"/>
                    <a:pt x="119" y="59"/>
                  </a:cubicBezTo>
                  <a:cubicBezTo>
                    <a:pt x="129" y="107"/>
                    <a:pt x="129" y="188"/>
                    <a:pt x="123" y="287"/>
                  </a:cubicBezTo>
                  <a:cubicBezTo>
                    <a:pt x="332" y="195"/>
                    <a:pt x="332" y="195"/>
                    <a:pt x="332" y="195"/>
                  </a:cubicBezTo>
                  <a:cubicBezTo>
                    <a:pt x="325" y="252"/>
                    <a:pt x="325" y="252"/>
                    <a:pt x="325" y="252"/>
                  </a:cubicBezTo>
                  <a:cubicBezTo>
                    <a:pt x="103" y="381"/>
                    <a:pt x="103" y="381"/>
                    <a:pt x="103" y="381"/>
                  </a:cubicBezTo>
                  <a:cubicBezTo>
                    <a:pt x="90" y="389"/>
                    <a:pt x="73" y="383"/>
                    <a:pt x="67" y="369"/>
                  </a:cubicBezTo>
                  <a:cubicBezTo>
                    <a:pt x="21" y="266"/>
                    <a:pt x="0" y="156"/>
                    <a:pt x="30" y="33"/>
                  </a:cubicBez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7" name="Freeform 147">
              <a:extLst>
                <a:ext uri="{FF2B5EF4-FFF2-40B4-BE49-F238E27FC236}">
                  <a16:creationId xmlns:a16="http://schemas.microsoft.com/office/drawing/2014/main" id="{EFAEC4E8-E433-494E-A9A5-CD8EF0243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2963" y="5473700"/>
              <a:ext cx="842963" cy="1319213"/>
            </a:xfrm>
            <a:custGeom>
              <a:avLst/>
              <a:gdLst>
                <a:gd name="T0" fmla="*/ 0 w 346"/>
                <a:gd name="T1" fmla="*/ 541 h 541"/>
                <a:gd name="T2" fmla="*/ 44 w 346"/>
                <a:gd name="T3" fmla="*/ 25 h 541"/>
                <a:gd name="T4" fmla="*/ 295 w 346"/>
                <a:gd name="T5" fmla="*/ 15 h 541"/>
                <a:gd name="T6" fmla="*/ 280 w 346"/>
                <a:gd name="T7" fmla="*/ 344 h 541"/>
                <a:gd name="T8" fmla="*/ 0 w 346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541">
                  <a:moveTo>
                    <a:pt x="0" y="541"/>
                  </a:moveTo>
                  <a:cubicBezTo>
                    <a:pt x="57" y="351"/>
                    <a:pt x="83" y="175"/>
                    <a:pt x="44" y="25"/>
                  </a:cubicBezTo>
                  <a:cubicBezTo>
                    <a:pt x="130" y="3"/>
                    <a:pt x="214" y="0"/>
                    <a:pt x="295" y="15"/>
                  </a:cubicBezTo>
                  <a:cubicBezTo>
                    <a:pt x="346" y="124"/>
                    <a:pt x="316" y="234"/>
                    <a:pt x="280" y="344"/>
                  </a:cubicBezTo>
                  <a:lnTo>
                    <a:pt x="0" y="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8" name="Freeform 148">
              <a:extLst>
                <a:ext uri="{FF2B5EF4-FFF2-40B4-BE49-F238E27FC236}">
                  <a16:creationId xmlns:a16="http://schemas.microsoft.com/office/drawing/2014/main" id="{27741E08-4CA0-4AC7-8768-FDE76F196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9463" y="5510213"/>
              <a:ext cx="811213" cy="954088"/>
            </a:xfrm>
            <a:custGeom>
              <a:avLst/>
              <a:gdLst>
                <a:gd name="T0" fmla="*/ 30 w 333"/>
                <a:gd name="T1" fmla="*/ 36 h 391"/>
                <a:gd name="T2" fmla="*/ 112 w 333"/>
                <a:gd name="T3" fmla="*/ 37 h 391"/>
                <a:gd name="T4" fmla="*/ 123 w 333"/>
                <a:gd name="T5" fmla="*/ 289 h 391"/>
                <a:gd name="T6" fmla="*/ 333 w 333"/>
                <a:gd name="T7" fmla="*/ 198 h 391"/>
                <a:gd name="T8" fmla="*/ 325 w 333"/>
                <a:gd name="T9" fmla="*/ 254 h 391"/>
                <a:gd name="T10" fmla="*/ 103 w 333"/>
                <a:gd name="T11" fmla="*/ 383 h 391"/>
                <a:gd name="T12" fmla="*/ 67 w 333"/>
                <a:gd name="T13" fmla="*/ 372 h 391"/>
                <a:gd name="T14" fmla="*/ 30 w 333"/>
                <a:gd name="T15" fmla="*/ 3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391">
                  <a:moveTo>
                    <a:pt x="30" y="36"/>
                  </a:moveTo>
                  <a:cubicBezTo>
                    <a:pt x="52" y="1"/>
                    <a:pt x="79" y="0"/>
                    <a:pt x="112" y="37"/>
                  </a:cubicBezTo>
                  <a:cubicBezTo>
                    <a:pt x="129" y="79"/>
                    <a:pt x="130" y="172"/>
                    <a:pt x="123" y="289"/>
                  </a:cubicBezTo>
                  <a:cubicBezTo>
                    <a:pt x="333" y="198"/>
                    <a:pt x="333" y="198"/>
                    <a:pt x="333" y="198"/>
                  </a:cubicBezTo>
                  <a:cubicBezTo>
                    <a:pt x="325" y="254"/>
                    <a:pt x="325" y="254"/>
                    <a:pt x="325" y="254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90" y="391"/>
                    <a:pt x="73" y="386"/>
                    <a:pt x="67" y="372"/>
                  </a:cubicBezTo>
                  <a:cubicBezTo>
                    <a:pt x="22" y="268"/>
                    <a:pt x="0" y="158"/>
                    <a:pt x="30" y="36"/>
                  </a:cubicBez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8853454D-760A-4E1C-8475-555410B42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2888" y="5691188"/>
              <a:ext cx="884238" cy="468313"/>
            </a:xfrm>
            <a:custGeom>
              <a:avLst/>
              <a:gdLst>
                <a:gd name="T0" fmla="*/ 4 w 363"/>
                <a:gd name="T1" fmla="*/ 168 h 192"/>
                <a:gd name="T2" fmla="*/ 68 w 363"/>
                <a:gd name="T3" fmla="*/ 11 h 192"/>
                <a:gd name="T4" fmla="*/ 83 w 363"/>
                <a:gd name="T5" fmla="*/ 0 h 192"/>
                <a:gd name="T6" fmla="*/ 343 w 363"/>
                <a:gd name="T7" fmla="*/ 1 h 192"/>
                <a:gd name="T8" fmla="*/ 359 w 363"/>
                <a:gd name="T9" fmla="*/ 23 h 192"/>
                <a:gd name="T10" fmla="*/ 315 w 363"/>
                <a:gd name="T11" fmla="*/ 161 h 192"/>
                <a:gd name="T12" fmla="*/ 300 w 363"/>
                <a:gd name="T13" fmla="*/ 172 h 192"/>
                <a:gd name="T14" fmla="*/ 21 w 363"/>
                <a:gd name="T15" fmla="*/ 191 h 192"/>
                <a:gd name="T16" fmla="*/ 4 w 363"/>
                <a:gd name="T17" fmla="*/ 16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192">
                  <a:moveTo>
                    <a:pt x="4" y="168"/>
                  </a:moveTo>
                  <a:cubicBezTo>
                    <a:pt x="68" y="11"/>
                    <a:pt x="68" y="11"/>
                    <a:pt x="68" y="11"/>
                  </a:cubicBezTo>
                  <a:cubicBezTo>
                    <a:pt x="70" y="4"/>
                    <a:pt x="76" y="0"/>
                    <a:pt x="83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55" y="1"/>
                    <a:pt x="363" y="12"/>
                    <a:pt x="359" y="23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12" y="167"/>
                    <a:pt x="307" y="172"/>
                    <a:pt x="300" y="17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9" y="192"/>
                    <a:pt x="0" y="180"/>
                    <a:pt x="4" y="168"/>
                  </a:cubicBezTo>
                  <a:close/>
                </a:path>
              </a:pathLst>
            </a:custGeom>
            <a:solidFill>
              <a:srgbClr val="C7D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0" name="Freeform 150">
              <a:extLst>
                <a:ext uri="{FF2B5EF4-FFF2-40B4-BE49-F238E27FC236}">
                  <a16:creationId xmlns:a16="http://schemas.microsoft.com/office/drawing/2014/main" id="{A2E22BC5-5D42-4C81-8771-1A72B860F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9400" y="5710238"/>
              <a:ext cx="809625" cy="428625"/>
            </a:xfrm>
            <a:custGeom>
              <a:avLst/>
              <a:gdLst>
                <a:gd name="T0" fmla="*/ 5 w 332"/>
                <a:gd name="T1" fmla="*/ 154 h 176"/>
                <a:gd name="T2" fmla="*/ 62 w 332"/>
                <a:gd name="T3" fmla="*/ 10 h 176"/>
                <a:gd name="T4" fmla="*/ 77 w 332"/>
                <a:gd name="T5" fmla="*/ 0 h 176"/>
                <a:gd name="T6" fmla="*/ 314 w 332"/>
                <a:gd name="T7" fmla="*/ 1 h 176"/>
                <a:gd name="T8" fmla="*/ 329 w 332"/>
                <a:gd name="T9" fmla="*/ 21 h 176"/>
                <a:gd name="T10" fmla="*/ 288 w 332"/>
                <a:gd name="T11" fmla="*/ 147 h 176"/>
                <a:gd name="T12" fmla="*/ 274 w 332"/>
                <a:gd name="T13" fmla="*/ 158 h 176"/>
                <a:gd name="T14" fmla="*/ 20 w 332"/>
                <a:gd name="T15" fmla="*/ 175 h 176"/>
                <a:gd name="T16" fmla="*/ 5 w 332"/>
                <a:gd name="T17" fmla="*/ 1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176">
                  <a:moveTo>
                    <a:pt x="5" y="154"/>
                  </a:moveTo>
                  <a:cubicBezTo>
                    <a:pt x="62" y="10"/>
                    <a:pt x="62" y="10"/>
                    <a:pt x="62" y="10"/>
                  </a:cubicBezTo>
                  <a:cubicBezTo>
                    <a:pt x="65" y="4"/>
                    <a:pt x="70" y="0"/>
                    <a:pt x="77" y="0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25" y="1"/>
                    <a:pt x="332" y="11"/>
                    <a:pt x="329" y="21"/>
                  </a:cubicBezTo>
                  <a:cubicBezTo>
                    <a:pt x="288" y="147"/>
                    <a:pt x="288" y="147"/>
                    <a:pt x="288" y="147"/>
                  </a:cubicBezTo>
                  <a:cubicBezTo>
                    <a:pt x="286" y="153"/>
                    <a:pt x="281" y="157"/>
                    <a:pt x="274" y="158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9" y="176"/>
                    <a:pt x="0" y="165"/>
                    <a:pt x="5" y="154"/>
                  </a:cubicBezTo>
                  <a:close/>
                </a:path>
              </a:pathLst>
            </a:custGeom>
            <a:solidFill>
              <a:srgbClr val="CFD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1" name="Oval 151">
              <a:extLst>
                <a:ext uri="{FF2B5EF4-FFF2-40B4-BE49-F238E27FC236}">
                  <a16:creationId xmlns:a16="http://schemas.microsoft.com/office/drawing/2014/main" id="{2CED729F-CCB7-4187-B6A4-C5581BBF4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9450" y="5838825"/>
              <a:ext cx="79375" cy="7461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2" name="Freeform 152">
              <a:extLst>
                <a:ext uri="{FF2B5EF4-FFF2-40B4-BE49-F238E27FC236}">
                  <a16:creationId xmlns:a16="http://schemas.microsoft.com/office/drawing/2014/main" id="{45CE594B-7EA0-4075-9EEB-DDA6E39B8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7300" y="7229475"/>
              <a:ext cx="273050" cy="330200"/>
            </a:xfrm>
            <a:custGeom>
              <a:avLst/>
              <a:gdLst>
                <a:gd name="T0" fmla="*/ 0 w 172"/>
                <a:gd name="T1" fmla="*/ 23 h 208"/>
                <a:gd name="T2" fmla="*/ 27 w 172"/>
                <a:gd name="T3" fmla="*/ 157 h 208"/>
                <a:gd name="T4" fmla="*/ 49 w 172"/>
                <a:gd name="T5" fmla="*/ 208 h 208"/>
                <a:gd name="T6" fmla="*/ 172 w 172"/>
                <a:gd name="T7" fmla="*/ 191 h 208"/>
                <a:gd name="T8" fmla="*/ 102 w 172"/>
                <a:gd name="T9" fmla="*/ 149 h 208"/>
                <a:gd name="T10" fmla="*/ 90 w 172"/>
                <a:gd name="T11" fmla="*/ 0 h 208"/>
                <a:gd name="T12" fmla="*/ 0 w 172"/>
                <a:gd name="T13" fmla="*/ 2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208">
                  <a:moveTo>
                    <a:pt x="0" y="23"/>
                  </a:moveTo>
                  <a:lnTo>
                    <a:pt x="27" y="157"/>
                  </a:lnTo>
                  <a:lnTo>
                    <a:pt x="49" y="208"/>
                  </a:lnTo>
                  <a:lnTo>
                    <a:pt x="172" y="191"/>
                  </a:lnTo>
                  <a:lnTo>
                    <a:pt x="102" y="149"/>
                  </a:lnTo>
                  <a:lnTo>
                    <a:pt x="9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3" name="Freeform 153">
              <a:extLst>
                <a:ext uri="{FF2B5EF4-FFF2-40B4-BE49-F238E27FC236}">
                  <a16:creationId xmlns:a16="http://schemas.microsoft.com/office/drawing/2014/main" id="{3ACB54E4-3583-453E-92B3-F6A754BB4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8075" y="5892800"/>
              <a:ext cx="1566863" cy="1377950"/>
            </a:xfrm>
            <a:custGeom>
              <a:avLst/>
              <a:gdLst>
                <a:gd name="T0" fmla="*/ 527 w 643"/>
                <a:gd name="T1" fmla="*/ 71 h 565"/>
                <a:gd name="T2" fmla="*/ 643 w 643"/>
                <a:gd name="T3" fmla="*/ 557 h 565"/>
                <a:gd name="T4" fmla="*/ 579 w 643"/>
                <a:gd name="T5" fmla="*/ 565 h 565"/>
                <a:gd name="T6" fmla="*/ 445 w 643"/>
                <a:gd name="T7" fmla="*/ 292 h 565"/>
                <a:gd name="T8" fmla="*/ 365 w 643"/>
                <a:gd name="T9" fmla="*/ 358 h 565"/>
                <a:gd name="T10" fmla="*/ 210 w 643"/>
                <a:gd name="T11" fmla="*/ 516 h 565"/>
                <a:gd name="T12" fmla="*/ 174 w 643"/>
                <a:gd name="T13" fmla="*/ 534 h 565"/>
                <a:gd name="T14" fmla="*/ 24 w 643"/>
                <a:gd name="T15" fmla="*/ 504 h 565"/>
                <a:gd name="T16" fmla="*/ 24 w 643"/>
                <a:gd name="T17" fmla="*/ 351 h 565"/>
                <a:gd name="T18" fmla="*/ 444 w 643"/>
                <a:gd name="T19" fmla="*/ 12 h 565"/>
                <a:gd name="T20" fmla="*/ 527 w 643"/>
                <a:gd name="T21" fmla="*/ 7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565">
                  <a:moveTo>
                    <a:pt x="527" y="71"/>
                  </a:moveTo>
                  <a:cubicBezTo>
                    <a:pt x="561" y="180"/>
                    <a:pt x="576" y="301"/>
                    <a:pt x="643" y="557"/>
                  </a:cubicBezTo>
                  <a:cubicBezTo>
                    <a:pt x="579" y="565"/>
                    <a:pt x="579" y="565"/>
                    <a:pt x="579" y="565"/>
                  </a:cubicBezTo>
                  <a:cubicBezTo>
                    <a:pt x="477" y="382"/>
                    <a:pt x="445" y="296"/>
                    <a:pt x="445" y="292"/>
                  </a:cubicBezTo>
                  <a:cubicBezTo>
                    <a:pt x="436" y="285"/>
                    <a:pt x="384" y="344"/>
                    <a:pt x="365" y="358"/>
                  </a:cubicBezTo>
                  <a:cubicBezTo>
                    <a:pt x="210" y="516"/>
                    <a:pt x="210" y="516"/>
                    <a:pt x="210" y="516"/>
                  </a:cubicBezTo>
                  <a:cubicBezTo>
                    <a:pt x="201" y="526"/>
                    <a:pt x="188" y="532"/>
                    <a:pt x="174" y="534"/>
                  </a:cubicBezTo>
                  <a:cubicBezTo>
                    <a:pt x="100" y="546"/>
                    <a:pt x="49" y="537"/>
                    <a:pt x="24" y="504"/>
                  </a:cubicBezTo>
                  <a:cubicBezTo>
                    <a:pt x="1" y="474"/>
                    <a:pt x="0" y="423"/>
                    <a:pt x="24" y="351"/>
                  </a:cubicBezTo>
                  <a:cubicBezTo>
                    <a:pt x="190" y="154"/>
                    <a:pt x="290" y="45"/>
                    <a:pt x="444" y="12"/>
                  </a:cubicBezTo>
                  <a:cubicBezTo>
                    <a:pt x="490" y="0"/>
                    <a:pt x="499" y="14"/>
                    <a:pt x="527" y="71"/>
                  </a:cubicBezTo>
                  <a:close/>
                </a:path>
              </a:pathLst>
            </a:custGeom>
            <a:solidFill>
              <a:srgbClr val="415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4" name="Freeform 154">
              <a:extLst>
                <a:ext uri="{FF2B5EF4-FFF2-40B4-BE49-F238E27FC236}">
                  <a16:creationId xmlns:a16="http://schemas.microsoft.com/office/drawing/2014/main" id="{01FBB0F1-B315-44A5-860E-131F2B9D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6813" y="6337300"/>
              <a:ext cx="1028700" cy="887413"/>
            </a:xfrm>
            <a:custGeom>
              <a:avLst/>
              <a:gdLst>
                <a:gd name="T0" fmla="*/ 421 w 422"/>
                <a:gd name="T1" fmla="*/ 109 h 364"/>
                <a:gd name="T2" fmla="*/ 341 w 422"/>
                <a:gd name="T3" fmla="*/ 176 h 364"/>
                <a:gd name="T4" fmla="*/ 186 w 422"/>
                <a:gd name="T5" fmla="*/ 334 h 364"/>
                <a:gd name="T6" fmla="*/ 150 w 422"/>
                <a:gd name="T7" fmla="*/ 352 h 364"/>
                <a:gd name="T8" fmla="*/ 0 w 422"/>
                <a:gd name="T9" fmla="*/ 322 h 364"/>
                <a:gd name="T10" fmla="*/ 160 w 422"/>
                <a:gd name="T11" fmla="*/ 262 h 364"/>
                <a:gd name="T12" fmla="*/ 405 w 422"/>
                <a:gd name="T13" fmla="*/ 0 h 364"/>
                <a:gd name="T14" fmla="*/ 421 w 422"/>
                <a:gd name="T15" fmla="*/ 10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364">
                  <a:moveTo>
                    <a:pt x="421" y="109"/>
                  </a:moveTo>
                  <a:cubicBezTo>
                    <a:pt x="413" y="103"/>
                    <a:pt x="360" y="162"/>
                    <a:pt x="341" y="176"/>
                  </a:cubicBezTo>
                  <a:cubicBezTo>
                    <a:pt x="186" y="334"/>
                    <a:pt x="186" y="334"/>
                    <a:pt x="186" y="334"/>
                  </a:cubicBezTo>
                  <a:cubicBezTo>
                    <a:pt x="177" y="344"/>
                    <a:pt x="164" y="350"/>
                    <a:pt x="150" y="352"/>
                  </a:cubicBezTo>
                  <a:cubicBezTo>
                    <a:pt x="76" y="364"/>
                    <a:pt x="25" y="355"/>
                    <a:pt x="0" y="322"/>
                  </a:cubicBezTo>
                  <a:cubicBezTo>
                    <a:pt x="11" y="325"/>
                    <a:pt x="81" y="338"/>
                    <a:pt x="160" y="262"/>
                  </a:cubicBezTo>
                  <a:cubicBezTo>
                    <a:pt x="247" y="179"/>
                    <a:pt x="405" y="0"/>
                    <a:pt x="405" y="0"/>
                  </a:cubicBezTo>
                  <a:cubicBezTo>
                    <a:pt x="405" y="0"/>
                    <a:pt x="422" y="114"/>
                    <a:pt x="421" y="109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5" name="Freeform 155">
              <a:extLst>
                <a:ext uri="{FF2B5EF4-FFF2-40B4-BE49-F238E27FC236}">
                  <a16:creationId xmlns:a16="http://schemas.microsoft.com/office/drawing/2014/main" id="{00D26B00-46CF-40D5-9509-883BA597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8475" y="7245350"/>
              <a:ext cx="236538" cy="319088"/>
            </a:xfrm>
            <a:custGeom>
              <a:avLst/>
              <a:gdLst>
                <a:gd name="T0" fmla="*/ 0 w 149"/>
                <a:gd name="T1" fmla="*/ 12 h 201"/>
                <a:gd name="T2" fmla="*/ 9 w 149"/>
                <a:gd name="T3" fmla="*/ 147 h 201"/>
                <a:gd name="T4" fmla="*/ 25 w 149"/>
                <a:gd name="T5" fmla="*/ 201 h 201"/>
                <a:gd name="T6" fmla="*/ 149 w 149"/>
                <a:gd name="T7" fmla="*/ 201 h 201"/>
                <a:gd name="T8" fmla="*/ 86 w 149"/>
                <a:gd name="T9" fmla="*/ 150 h 201"/>
                <a:gd name="T10" fmla="*/ 94 w 149"/>
                <a:gd name="T11" fmla="*/ 0 h 201"/>
                <a:gd name="T12" fmla="*/ 0 w 149"/>
                <a:gd name="T13" fmla="*/ 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01">
                  <a:moveTo>
                    <a:pt x="0" y="12"/>
                  </a:moveTo>
                  <a:lnTo>
                    <a:pt x="9" y="147"/>
                  </a:lnTo>
                  <a:lnTo>
                    <a:pt x="25" y="201"/>
                  </a:lnTo>
                  <a:lnTo>
                    <a:pt x="149" y="201"/>
                  </a:lnTo>
                  <a:lnTo>
                    <a:pt x="86" y="150"/>
                  </a:lnTo>
                  <a:lnTo>
                    <a:pt x="9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6" name="Freeform 156">
              <a:extLst>
                <a:ext uri="{FF2B5EF4-FFF2-40B4-BE49-F238E27FC236}">
                  <a16:creationId xmlns:a16="http://schemas.microsoft.com/office/drawing/2014/main" id="{72FAC531-8C40-4926-B366-6941D2343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4225" y="5886450"/>
              <a:ext cx="1398588" cy="1377950"/>
            </a:xfrm>
            <a:custGeom>
              <a:avLst/>
              <a:gdLst>
                <a:gd name="T0" fmla="*/ 574 w 574"/>
                <a:gd name="T1" fmla="*/ 71 h 565"/>
                <a:gd name="T2" fmla="*/ 465 w 574"/>
                <a:gd name="T3" fmla="*/ 557 h 565"/>
                <a:gd name="T4" fmla="*/ 401 w 574"/>
                <a:gd name="T5" fmla="*/ 565 h 565"/>
                <a:gd name="T6" fmla="*/ 405 w 574"/>
                <a:gd name="T7" fmla="*/ 362 h 565"/>
                <a:gd name="T8" fmla="*/ 404 w 574"/>
                <a:gd name="T9" fmla="*/ 347 h 565"/>
                <a:gd name="T10" fmla="*/ 363 w 574"/>
                <a:gd name="T11" fmla="*/ 361 h 565"/>
                <a:gd name="T12" fmla="*/ 208 w 574"/>
                <a:gd name="T13" fmla="*/ 518 h 565"/>
                <a:gd name="T14" fmla="*/ 172 w 574"/>
                <a:gd name="T15" fmla="*/ 537 h 565"/>
                <a:gd name="T16" fmla="*/ 22 w 574"/>
                <a:gd name="T17" fmla="*/ 507 h 565"/>
                <a:gd name="T18" fmla="*/ 7 w 574"/>
                <a:gd name="T19" fmla="*/ 411 h 565"/>
                <a:gd name="T20" fmla="*/ 50 w 574"/>
                <a:gd name="T21" fmla="*/ 320 h 565"/>
                <a:gd name="T22" fmla="*/ 501 w 574"/>
                <a:gd name="T23" fmla="*/ 12 h 565"/>
                <a:gd name="T24" fmla="*/ 574 w 574"/>
                <a:gd name="T25" fmla="*/ 7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65">
                  <a:moveTo>
                    <a:pt x="574" y="71"/>
                  </a:moveTo>
                  <a:cubicBezTo>
                    <a:pt x="568" y="209"/>
                    <a:pt x="521" y="380"/>
                    <a:pt x="465" y="557"/>
                  </a:cubicBezTo>
                  <a:cubicBezTo>
                    <a:pt x="401" y="565"/>
                    <a:pt x="401" y="565"/>
                    <a:pt x="401" y="565"/>
                  </a:cubicBezTo>
                  <a:cubicBezTo>
                    <a:pt x="407" y="487"/>
                    <a:pt x="411" y="413"/>
                    <a:pt x="405" y="362"/>
                  </a:cubicBezTo>
                  <a:cubicBezTo>
                    <a:pt x="405" y="357"/>
                    <a:pt x="404" y="352"/>
                    <a:pt x="404" y="347"/>
                  </a:cubicBezTo>
                  <a:cubicBezTo>
                    <a:pt x="395" y="341"/>
                    <a:pt x="381" y="346"/>
                    <a:pt x="363" y="361"/>
                  </a:cubicBezTo>
                  <a:cubicBezTo>
                    <a:pt x="208" y="518"/>
                    <a:pt x="208" y="518"/>
                    <a:pt x="208" y="518"/>
                  </a:cubicBezTo>
                  <a:cubicBezTo>
                    <a:pt x="198" y="528"/>
                    <a:pt x="186" y="534"/>
                    <a:pt x="172" y="537"/>
                  </a:cubicBezTo>
                  <a:cubicBezTo>
                    <a:pt x="97" y="548"/>
                    <a:pt x="47" y="539"/>
                    <a:pt x="22" y="507"/>
                  </a:cubicBezTo>
                  <a:cubicBezTo>
                    <a:pt x="5" y="485"/>
                    <a:pt x="0" y="453"/>
                    <a:pt x="7" y="411"/>
                  </a:cubicBezTo>
                  <a:cubicBezTo>
                    <a:pt x="12" y="377"/>
                    <a:pt x="27" y="345"/>
                    <a:pt x="50" y="320"/>
                  </a:cubicBezTo>
                  <a:cubicBezTo>
                    <a:pt x="206" y="143"/>
                    <a:pt x="356" y="42"/>
                    <a:pt x="501" y="12"/>
                  </a:cubicBezTo>
                  <a:cubicBezTo>
                    <a:pt x="548" y="0"/>
                    <a:pt x="573" y="18"/>
                    <a:pt x="574" y="71"/>
                  </a:cubicBezTo>
                  <a:close/>
                </a:path>
              </a:pathLst>
            </a:custGeom>
            <a:solidFill>
              <a:srgbClr val="303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7" name="Freeform 157">
              <a:extLst>
                <a:ext uri="{FF2B5EF4-FFF2-40B4-BE49-F238E27FC236}">
                  <a16:creationId xmlns:a16="http://schemas.microsoft.com/office/drawing/2014/main" id="{BB0E0820-9810-47B6-A99A-811082E63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28200" y="6434138"/>
              <a:ext cx="933450" cy="788988"/>
            </a:xfrm>
            <a:custGeom>
              <a:avLst/>
              <a:gdLst>
                <a:gd name="T0" fmla="*/ 383 w 383"/>
                <a:gd name="T1" fmla="*/ 137 h 323"/>
                <a:gd name="T2" fmla="*/ 382 w 383"/>
                <a:gd name="T3" fmla="*/ 122 h 323"/>
                <a:gd name="T4" fmla="*/ 341 w 383"/>
                <a:gd name="T5" fmla="*/ 136 h 323"/>
                <a:gd name="T6" fmla="*/ 186 w 383"/>
                <a:gd name="T7" fmla="*/ 293 h 323"/>
                <a:gd name="T8" fmla="*/ 150 w 383"/>
                <a:gd name="T9" fmla="*/ 312 h 323"/>
                <a:gd name="T10" fmla="*/ 0 w 383"/>
                <a:gd name="T11" fmla="*/ 282 h 323"/>
                <a:gd name="T12" fmla="*/ 160 w 383"/>
                <a:gd name="T13" fmla="*/ 221 h 323"/>
                <a:gd name="T14" fmla="*/ 380 w 383"/>
                <a:gd name="T15" fmla="*/ 0 h 323"/>
                <a:gd name="T16" fmla="*/ 383 w 383"/>
                <a:gd name="T17" fmla="*/ 13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23">
                  <a:moveTo>
                    <a:pt x="383" y="137"/>
                  </a:moveTo>
                  <a:cubicBezTo>
                    <a:pt x="383" y="132"/>
                    <a:pt x="382" y="127"/>
                    <a:pt x="382" y="122"/>
                  </a:cubicBezTo>
                  <a:cubicBezTo>
                    <a:pt x="373" y="116"/>
                    <a:pt x="359" y="121"/>
                    <a:pt x="341" y="136"/>
                  </a:cubicBezTo>
                  <a:cubicBezTo>
                    <a:pt x="186" y="293"/>
                    <a:pt x="186" y="293"/>
                    <a:pt x="186" y="293"/>
                  </a:cubicBezTo>
                  <a:cubicBezTo>
                    <a:pt x="176" y="303"/>
                    <a:pt x="164" y="309"/>
                    <a:pt x="150" y="312"/>
                  </a:cubicBezTo>
                  <a:cubicBezTo>
                    <a:pt x="75" y="323"/>
                    <a:pt x="25" y="314"/>
                    <a:pt x="0" y="282"/>
                  </a:cubicBezTo>
                  <a:cubicBezTo>
                    <a:pt x="11" y="284"/>
                    <a:pt x="80" y="297"/>
                    <a:pt x="160" y="221"/>
                  </a:cubicBezTo>
                  <a:cubicBezTo>
                    <a:pt x="247" y="139"/>
                    <a:pt x="380" y="0"/>
                    <a:pt x="380" y="0"/>
                  </a:cubicBezTo>
                  <a:lnTo>
                    <a:pt x="383" y="137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8" name="Freeform 158">
              <a:extLst>
                <a:ext uri="{FF2B5EF4-FFF2-40B4-BE49-F238E27FC236}">
                  <a16:creationId xmlns:a16="http://schemas.microsoft.com/office/drawing/2014/main" id="{EB444F49-DAE7-4172-ACF2-17E31073F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1400" y="4778375"/>
              <a:ext cx="477838" cy="587375"/>
            </a:xfrm>
            <a:custGeom>
              <a:avLst/>
              <a:gdLst>
                <a:gd name="T0" fmla="*/ 73 w 196"/>
                <a:gd name="T1" fmla="*/ 0 h 241"/>
                <a:gd name="T2" fmla="*/ 192 w 196"/>
                <a:gd name="T3" fmla="*/ 14 h 241"/>
                <a:gd name="T4" fmla="*/ 193 w 196"/>
                <a:gd name="T5" fmla="*/ 131 h 241"/>
                <a:gd name="T6" fmla="*/ 158 w 196"/>
                <a:gd name="T7" fmla="*/ 239 h 241"/>
                <a:gd name="T8" fmla="*/ 63 w 196"/>
                <a:gd name="T9" fmla="*/ 213 h 241"/>
                <a:gd name="T10" fmla="*/ 0 w 196"/>
                <a:gd name="T11" fmla="*/ 186 h 241"/>
                <a:gd name="T12" fmla="*/ 9 w 196"/>
                <a:gd name="T13" fmla="*/ 26 h 241"/>
                <a:gd name="T14" fmla="*/ 73 w 196"/>
                <a:gd name="T1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241">
                  <a:moveTo>
                    <a:pt x="73" y="0"/>
                  </a:moveTo>
                  <a:cubicBezTo>
                    <a:pt x="73" y="0"/>
                    <a:pt x="191" y="16"/>
                    <a:pt x="192" y="14"/>
                  </a:cubicBezTo>
                  <a:cubicBezTo>
                    <a:pt x="193" y="6"/>
                    <a:pt x="196" y="112"/>
                    <a:pt x="193" y="131"/>
                  </a:cubicBezTo>
                  <a:cubicBezTo>
                    <a:pt x="186" y="177"/>
                    <a:pt x="174" y="212"/>
                    <a:pt x="158" y="239"/>
                  </a:cubicBezTo>
                  <a:cubicBezTo>
                    <a:pt x="119" y="241"/>
                    <a:pt x="88" y="231"/>
                    <a:pt x="63" y="213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9" y="26"/>
                    <a:pt x="9" y="26"/>
                    <a:pt x="9" y="26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59" name="Oval 159">
              <a:extLst>
                <a:ext uri="{FF2B5EF4-FFF2-40B4-BE49-F238E27FC236}">
                  <a16:creationId xmlns:a16="http://schemas.microsoft.com/office/drawing/2014/main" id="{FE184762-B6EB-4DCA-97CD-A128CEF85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5400" y="4638675"/>
              <a:ext cx="331788" cy="331788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0" name="Oval 160">
              <a:extLst>
                <a:ext uri="{FF2B5EF4-FFF2-40B4-BE49-F238E27FC236}">
                  <a16:creationId xmlns:a16="http://schemas.microsoft.com/office/drawing/2014/main" id="{4851C348-491A-42C1-A58A-A1AC100E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0125" y="4600575"/>
              <a:ext cx="404813" cy="404813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1" name="Oval 161">
              <a:extLst>
                <a:ext uri="{FF2B5EF4-FFF2-40B4-BE49-F238E27FC236}">
                  <a16:creationId xmlns:a16="http://schemas.microsoft.com/office/drawing/2014/main" id="{17B7216F-3CD4-4781-9A6C-C2413CC1A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7725" y="4865688"/>
              <a:ext cx="404813" cy="407988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2" name="Oval 162">
              <a:extLst>
                <a:ext uri="{FF2B5EF4-FFF2-40B4-BE49-F238E27FC236}">
                  <a16:creationId xmlns:a16="http://schemas.microsoft.com/office/drawing/2014/main" id="{8B7CFE4A-4DA2-4D4A-B100-745E792C8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6763" y="4741863"/>
              <a:ext cx="404813" cy="404813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3" name="Oval 163">
              <a:extLst>
                <a:ext uri="{FF2B5EF4-FFF2-40B4-BE49-F238E27FC236}">
                  <a16:creationId xmlns:a16="http://schemas.microsoft.com/office/drawing/2014/main" id="{E92548F6-570B-46C3-B4CD-47A447966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8163" y="4973638"/>
              <a:ext cx="501650" cy="500063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4" name="Oval 164">
              <a:extLst>
                <a:ext uri="{FF2B5EF4-FFF2-40B4-BE49-F238E27FC236}">
                  <a16:creationId xmlns:a16="http://schemas.microsoft.com/office/drawing/2014/main" id="{E9D8CE50-7E03-40C6-9A49-A6706D446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7675" y="5214938"/>
              <a:ext cx="592138" cy="592138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5" name="Oval 165">
              <a:extLst>
                <a:ext uri="{FF2B5EF4-FFF2-40B4-BE49-F238E27FC236}">
                  <a16:creationId xmlns:a16="http://schemas.microsoft.com/office/drawing/2014/main" id="{A404ABA9-5701-46B4-A572-78376970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7238" y="5165725"/>
              <a:ext cx="404813" cy="404813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66" name="Oval 166">
              <a:extLst>
                <a:ext uri="{FF2B5EF4-FFF2-40B4-BE49-F238E27FC236}">
                  <a16:creationId xmlns:a16="http://schemas.microsoft.com/office/drawing/2014/main" id="{8B3687C8-312F-4676-9843-491277C9C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6300" y="5205413"/>
              <a:ext cx="404813" cy="404813"/>
            </a:xfrm>
            <a:prstGeom prst="ellipse">
              <a:avLst/>
            </a:prstGeom>
            <a:solidFill>
              <a:srgbClr val="D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720A117-F3C9-47AF-AA58-D17A0A7B0651}"/>
              </a:ext>
            </a:extLst>
          </p:cNvPr>
          <p:cNvGrpSpPr/>
          <p:nvPr/>
        </p:nvGrpSpPr>
        <p:grpSpPr>
          <a:xfrm>
            <a:off x="1158271" y="2183711"/>
            <a:ext cx="883329" cy="1894435"/>
            <a:chOff x="-4763" y="3724275"/>
            <a:chExt cx="1766888" cy="3789363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BC624DB-B156-4EB8-A2E5-F3F7D4B64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3" y="3724275"/>
              <a:ext cx="1689100" cy="3394075"/>
            </a:xfrm>
            <a:custGeom>
              <a:avLst/>
              <a:gdLst>
                <a:gd name="T0" fmla="*/ 453 w 693"/>
                <a:gd name="T1" fmla="*/ 665 h 1391"/>
                <a:gd name="T2" fmla="*/ 505 w 693"/>
                <a:gd name="T3" fmla="*/ 485 h 1391"/>
                <a:gd name="T4" fmla="*/ 407 w 693"/>
                <a:gd name="T5" fmla="*/ 278 h 1391"/>
                <a:gd name="T6" fmla="*/ 459 w 693"/>
                <a:gd name="T7" fmla="*/ 167 h 1391"/>
                <a:gd name="T8" fmla="*/ 322 w 693"/>
                <a:gd name="T9" fmla="*/ 6 h 1391"/>
                <a:gd name="T10" fmla="*/ 161 w 693"/>
                <a:gd name="T11" fmla="*/ 143 h 1391"/>
                <a:gd name="T12" fmla="*/ 179 w 693"/>
                <a:gd name="T13" fmla="*/ 227 h 1391"/>
                <a:gd name="T14" fmla="*/ 26 w 693"/>
                <a:gd name="T15" fmla="*/ 444 h 1391"/>
                <a:gd name="T16" fmla="*/ 121 w 693"/>
                <a:gd name="T17" fmla="*/ 705 h 1391"/>
                <a:gd name="T18" fmla="*/ 1 w 693"/>
                <a:gd name="T19" fmla="*/ 975 h 1391"/>
                <a:gd name="T20" fmla="*/ 389 w 693"/>
                <a:gd name="T21" fmla="*/ 1361 h 1391"/>
                <a:gd name="T22" fmla="*/ 663 w 693"/>
                <a:gd name="T23" fmla="*/ 928 h 1391"/>
                <a:gd name="T24" fmla="*/ 453 w 693"/>
                <a:gd name="T25" fmla="*/ 665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1391">
                  <a:moveTo>
                    <a:pt x="453" y="665"/>
                  </a:moveTo>
                  <a:cubicBezTo>
                    <a:pt x="444" y="570"/>
                    <a:pt x="505" y="597"/>
                    <a:pt x="505" y="485"/>
                  </a:cubicBezTo>
                  <a:cubicBezTo>
                    <a:pt x="504" y="386"/>
                    <a:pt x="409" y="332"/>
                    <a:pt x="407" y="278"/>
                  </a:cubicBezTo>
                  <a:cubicBezTo>
                    <a:pt x="406" y="225"/>
                    <a:pt x="457" y="197"/>
                    <a:pt x="459" y="167"/>
                  </a:cubicBezTo>
                  <a:cubicBezTo>
                    <a:pt x="466" y="85"/>
                    <a:pt x="404" y="13"/>
                    <a:pt x="322" y="6"/>
                  </a:cubicBezTo>
                  <a:cubicBezTo>
                    <a:pt x="240" y="0"/>
                    <a:pt x="168" y="61"/>
                    <a:pt x="161" y="143"/>
                  </a:cubicBezTo>
                  <a:cubicBezTo>
                    <a:pt x="158" y="173"/>
                    <a:pt x="177" y="180"/>
                    <a:pt x="179" y="227"/>
                  </a:cubicBezTo>
                  <a:cubicBezTo>
                    <a:pt x="180" y="274"/>
                    <a:pt x="11" y="346"/>
                    <a:pt x="26" y="444"/>
                  </a:cubicBezTo>
                  <a:cubicBezTo>
                    <a:pt x="40" y="542"/>
                    <a:pt x="127" y="587"/>
                    <a:pt x="121" y="705"/>
                  </a:cubicBezTo>
                  <a:cubicBezTo>
                    <a:pt x="117" y="792"/>
                    <a:pt x="0" y="830"/>
                    <a:pt x="1" y="975"/>
                  </a:cubicBezTo>
                  <a:cubicBezTo>
                    <a:pt x="4" y="1211"/>
                    <a:pt x="173" y="1391"/>
                    <a:pt x="389" y="1361"/>
                  </a:cubicBezTo>
                  <a:cubicBezTo>
                    <a:pt x="605" y="1330"/>
                    <a:pt x="693" y="1144"/>
                    <a:pt x="663" y="928"/>
                  </a:cubicBezTo>
                  <a:cubicBezTo>
                    <a:pt x="643" y="785"/>
                    <a:pt x="461" y="759"/>
                    <a:pt x="453" y="6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8954D8C-46D0-4F1C-99D5-620699037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8" y="4079875"/>
              <a:ext cx="252413" cy="2640013"/>
            </a:xfrm>
            <a:custGeom>
              <a:avLst/>
              <a:gdLst>
                <a:gd name="T0" fmla="*/ 32 w 103"/>
                <a:gd name="T1" fmla="*/ 0 h 1082"/>
                <a:gd name="T2" fmla="*/ 18 w 103"/>
                <a:gd name="T3" fmla="*/ 136 h 1082"/>
                <a:gd name="T4" fmla="*/ 10 w 103"/>
                <a:gd name="T5" fmla="*/ 272 h 1082"/>
                <a:gd name="T6" fmla="*/ 7 w 103"/>
                <a:gd name="T7" fmla="*/ 409 h 1082"/>
                <a:gd name="T8" fmla="*/ 9 w 103"/>
                <a:gd name="T9" fmla="*/ 546 h 1082"/>
                <a:gd name="T10" fmla="*/ 19 w 103"/>
                <a:gd name="T11" fmla="*/ 682 h 1082"/>
                <a:gd name="T12" fmla="*/ 36 w 103"/>
                <a:gd name="T13" fmla="*/ 817 h 1082"/>
                <a:gd name="T14" fmla="*/ 63 w 103"/>
                <a:gd name="T15" fmla="*/ 951 h 1082"/>
                <a:gd name="T16" fmla="*/ 103 w 103"/>
                <a:gd name="T17" fmla="*/ 1082 h 1082"/>
                <a:gd name="T18" fmla="*/ 60 w 103"/>
                <a:gd name="T19" fmla="*/ 952 h 1082"/>
                <a:gd name="T20" fmla="*/ 32 w 103"/>
                <a:gd name="T21" fmla="*/ 818 h 1082"/>
                <a:gd name="T22" fmla="*/ 13 w 103"/>
                <a:gd name="T23" fmla="*/ 682 h 1082"/>
                <a:gd name="T24" fmla="*/ 4 w 103"/>
                <a:gd name="T25" fmla="*/ 546 h 1082"/>
                <a:gd name="T26" fmla="*/ 5 w 103"/>
                <a:gd name="T27" fmla="*/ 272 h 1082"/>
                <a:gd name="T28" fmla="*/ 32 w 103"/>
                <a:gd name="T29" fmla="*/ 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082">
                  <a:moveTo>
                    <a:pt x="32" y="0"/>
                  </a:moveTo>
                  <a:cubicBezTo>
                    <a:pt x="26" y="45"/>
                    <a:pt x="22" y="91"/>
                    <a:pt x="18" y="136"/>
                  </a:cubicBezTo>
                  <a:cubicBezTo>
                    <a:pt x="14" y="181"/>
                    <a:pt x="12" y="227"/>
                    <a:pt x="10" y="272"/>
                  </a:cubicBezTo>
                  <a:cubicBezTo>
                    <a:pt x="8" y="318"/>
                    <a:pt x="7" y="363"/>
                    <a:pt x="7" y="409"/>
                  </a:cubicBezTo>
                  <a:cubicBezTo>
                    <a:pt x="6" y="455"/>
                    <a:pt x="7" y="500"/>
                    <a:pt x="9" y="546"/>
                  </a:cubicBezTo>
                  <a:cubicBezTo>
                    <a:pt x="11" y="591"/>
                    <a:pt x="14" y="637"/>
                    <a:pt x="19" y="682"/>
                  </a:cubicBezTo>
                  <a:cubicBezTo>
                    <a:pt x="23" y="727"/>
                    <a:pt x="29" y="772"/>
                    <a:pt x="36" y="817"/>
                  </a:cubicBezTo>
                  <a:cubicBezTo>
                    <a:pt x="43" y="862"/>
                    <a:pt x="52" y="907"/>
                    <a:pt x="63" y="951"/>
                  </a:cubicBezTo>
                  <a:cubicBezTo>
                    <a:pt x="74" y="995"/>
                    <a:pt x="87" y="1039"/>
                    <a:pt x="103" y="1082"/>
                  </a:cubicBezTo>
                  <a:cubicBezTo>
                    <a:pt x="86" y="1040"/>
                    <a:pt x="72" y="996"/>
                    <a:pt x="60" y="952"/>
                  </a:cubicBezTo>
                  <a:cubicBezTo>
                    <a:pt x="49" y="908"/>
                    <a:pt x="40" y="863"/>
                    <a:pt x="32" y="818"/>
                  </a:cubicBezTo>
                  <a:cubicBezTo>
                    <a:pt x="24" y="773"/>
                    <a:pt x="18" y="728"/>
                    <a:pt x="13" y="682"/>
                  </a:cubicBezTo>
                  <a:cubicBezTo>
                    <a:pt x="9" y="637"/>
                    <a:pt x="6" y="591"/>
                    <a:pt x="4" y="546"/>
                  </a:cubicBezTo>
                  <a:cubicBezTo>
                    <a:pt x="0" y="455"/>
                    <a:pt x="0" y="363"/>
                    <a:pt x="5" y="272"/>
                  </a:cubicBezTo>
                  <a:cubicBezTo>
                    <a:pt x="10" y="181"/>
                    <a:pt x="18" y="9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A7F84D0-7A9E-42F8-BDA0-C86A6DD61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" y="4338638"/>
              <a:ext cx="263525" cy="252413"/>
            </a:xfrm>
            <a:custGeom>
              <a:avLst/>
              <a:gdLst>
                <a:gd name="T0" fmla="*/ 0 w 108"/>
                <a:gd name="T1" fmla="*/ 103 h 103"/>
                <a:gd name="T2" fmla="*/ 56 w 108"/>
                <a:gd name="T3" fmla="*/ 54 h 103"/>
                <a:gd name="T4" fmla="*/ 63 w 108"/>
                <a:gd name="T5" fmla="*/ 48 h 103"/>
                <a:gd name="T6" fmla="*/ 70 w 108"/>
                <a:gd name="T7" fmla="*/ 41 h 103"/>
                <a:gd name="T8" fmla="*/ 83 w 108"/>
                <a:gd name="T9" fmla="*/ 28 h 103"/>
                <a:gd name="T10" fmla="*/ 108 w 108"/>
                <a:gd name="T11" fmla="*/ 0 h 103"/>
                <a:gd name="T12" fmla="*/ 86 w 108"/>
                <a:gd name="T13" fmla="*/ 31 h 103"/>
                <a:gd name="T14" fmla="*/ 60 w 108"/>
                <a:gd name="T15" fmla="*/ 58 h 103"/>
                <a:gd name="T16" fmla="*/ 32 w 108"/>
                <a:gd name="T17" fmla="*/ 82 h 103"/>
                <a:gd name="T18" fmla="*/ 0 w 108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3">
                  <a:moveTo>
                    <a:pt x="0" y="103"/>
                  </a:moveTo>
                  <a:cubicBezTo>
                    <a:pt x="19" y="87"/>
                    <a:pt x="38" y="71"/>
                    <a:pt x="56" y="5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4" y="37"/>
                    <a:pt x="79" y="32"/>
                    <a:pt x="83" y="28"/>
                  </a:cubicBezTo>
                  <a:cubicBezTo>
                    <a:pt x="91" y="19"/>
                    <a:pt x="99" y="9"/>
                    <a:pt x="108" y="0"/>
                  </a:cubicBezTo>
                  <a:cubicBezTo>
                    <a:pt x="101" y="11"/>
                    <a:pt x="94" y="21"/>
                    <a:pt x="86" y="31"/>
                  </a:cubicBezTo>
                  <a:cubicBezTo>
                    <a:pt x="78" y="40"/>
                    <a:pt x="70" y="50"/>
                    <a:pt x="60" y="58"/>
                  </a:cubicBezTo>
                  <a:cubicBezTo>
                    <a:pt x="51" y="67"/>
                    <a:pt x="42" y="75"/>
                    <a:pt x="32" y="82"/>
                  </a:cubicBezTo>
                  <a:cubicBezTo>
                    <a:pt x="21" y="90"/>
                    <a:pt x="11" y="97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3047D49C-5BCF-4E62-8BB6-0147932AF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" y="4456113"/>
              <a:ext cx="263525" cy="250825"/>
            </a:xfrm>
            <a:custGeom>
              <a:avLst/>
              <a:gdLst>
                <a:gd name="T0" fmla="*/ 0 w 108"/>
                <a:gd name="T1" fmla="*/ 103 h 103"/>
                <a:gd name="T2" fmla="*/ 57 w 108"/>
                <a:gd name="T3" fmla="*/ 54 h 103"/>
                <a:gd name="T4" fmla="*/ 63 w 108"/>
                <a:gd name="T5" fmla="*/ 48 h 103"/>
                <a:gd name="T6" fmla="*/ 70 w 108"/>
                <a:gd name="T7" fmla="*/ 41 h 103"/>
                <a:gd name="T8" fmla="*/ 83 w 108"/>
                <a:gd name="T9" fmla="*/ 28 h 103"/>
                <a:gd name="T10" fmla="*/ 108 w 108"/>
                <a:gd name="T11" fmla="*/ 0 h 103"/>
                <a:gd name="T12" fmla="*/ 86 w 108"/>
                <a:gd name="T13" fmla="*/ 31 h 103"/>
                <a:gd name="T14" fmla="*/ 60 w 108"/>
                <a:gd name="T15" fmla="*/ 58 h 103"/>
                <a:gd name="T16" fmla="*/ 32 w 108"/>
                <a:gd name="T17" fmla="*/ 82 h 103"/>
                <a:gd name="T18" fmla="*/ 0 w 108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3">
                  <a:moveTo>
                    <a:pt x="0" y="103"/>
                  </a:moveTo>
                  <a:cubicBezTo>
                    <a:pt x="19" y="87"/>
                    <a:pt x="38" y="71"/>
                    <a:pt x="57" y="5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4" y="37"/>
                    <a:pt x="79" y="32"/>
                    <a:pt x="83" y="28"/>
                  </a:cubicBezTo>
                  <a:cubicBezTo>
                    <a:pt x="91" y="19"/>
                    <a:pt x="99" y="10"/>
                    <a:pt x="108" y="0"/>
                  </a:cubicBezTo>
                  <a:cubicBezTo>
                    <a:pt x="101" y="11"/>
                    <a:pt x="94" y="21"/>
                    <a:pt x="86" y="31"/>
                  </a:cubicBezTo>
                  <a:cubicBezTo>
                    <a:pt x="78" y="41"/>
                    <a:pt x="70" y="50"/>
                    <a:pt x="60" y="58"/>
                  </a:cubicBezTo>
                  <a:cubicBezTo>
                    <a:pt x="51" y="67"/>
                    <a:pt x="42" y="75"/>
                    <a:pt x="32" y="82"/>
                  </a:cubicBezTo>
                  <a:cubicBezTo>
                    <a:pt x="22" y="90"/>
                    <a:pt x="11" y="97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6E7AF37-7037-479B-8E58-E0CD9C9AE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3" y="5154613"/>
              <a:ext cx="261938" cy="250825"/>
            </a:xfrm>
            <a:custGeom>
              <a:avLst/>
              <a:gdLst>
                <a:gd name="T0" fmla="*/ 0 w 108"/>
                <a:gd name="T1" fmla="*/ 103 h 103"/>
                <a:gd name="T2" fmla="*/ 57 w 108"/>
                <a:gd name="T3" fmla="*/ 54 h 103"/>
                <a:gd name="T4" fmla="*/ 63 w 108"/>
                <a:gd name="T5" fmla="*/ 48 h 103"/>
                <a:gd name="T6" fmla="*/ 70 w 108"/>
                <a:gd name="T7" fmla="*/ 42 h 103"/>
                <a:gd name="T8" fmla="*/ 83 w 108"/>
                <a:gd name="T9" fmla="*/ 28 h 103"/>
                <a:gd name="T10" fmla="*/ 108 w 108"/>
                <a:gd name="T11" fmla="*/ 0 h 103"/>
                <a:gd name="T12" fmla="*/ 86 w 108"/>
                <a:gd name="T13" fmla="*/ 31 h 103"/>
                <a:gd name="T14" fmla="*/ 61 w 108"/>
                <a:gd name="T15" fmla="*/ 59 h 103"/>
                <a:gd name="T16" fmla="*/ 32 w 108"/>
                <a:gd name="T17" fmla="*/ 83 h 103"/>
                <a:gd name="T18" fmla="*/ 0 w 108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3">
                  <a:moveTo>
                    <a:pt x="0" y="103"/>
                  </a:moveTo>
                  <a:cubicBezTo>
                    <a:pt x="20" y="87"/>
                    <a:pt x="39" y="71"/>
                    <a:pt x="57" y="5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5" y="37"/>
                    <a:pt x="79" y="33"/>
                    <a:pt x="83" y="28"/>
                  </a:cubicBezTo>
                  <a:cubicBezTo>
                    <a:pt x="92" y="19"/>
                    <a:pt x="100" y="10"/>
                    <a:pt x="108" y="0"/>
                  </a:cubicBezTo>
                  <a:cubicBezTo>
                    <a:pt x="102" y="11"/>
                    <a:pt x="94" y="22"/>
                    <a:pt x="86" y="31"/>
                  </a:cubicBezTo>
                  <a:cubicBezTo>
                    <a:pt x="78" y="41"/>
                    <a:pt x="70" y="50"/>
                    <a:pt x="61" y="59"/>
                  </a:cubicBezTo>
                  <a:cubicBezTo>
                    <a:pt x="51" y="67"/>
                    <a:pt x="42" y="75"/>
                    <a:pt x="32" y="83"/>
                  </a:cubicBezTo>
                  <a:cubicBezTo>
                    <a:pt x="22" y="90"/>
                    <a:pt x="11" y="97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310FCE0-3632-4F7B-82E7-95CBB9A8C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5260975"/>
              <a:ext cx="261938" cy="252413"/>
            </a:xfrm>
            <a:custGeom>
              <a:avLst/>
              <a:gdLst>
                <a:gd name="T0" fmla="*/ 0 w 107"/>
                <a:gd name="T1" fmla="*/ 103 h 103"/>
                <a:gd name="T2" fmla="*/ 56 w 107"/>
                <a:gd name="T3" fmla="*/ 54 h 103"/>
                <a:gd name="T4" fmla="*/ 63 w 107"/>
                <a:gd name="T5" fmla="*/ 48 h 103"/>
                <a:gd name="T6" fmla="*/ 69 w 107"/>
                <a:gd name="T7" fmla="*/ 41 h 103"/>
                <a:gd name="T8" fmla="*/ 82 w 107"/>
                <a:gd name="T9" fmla="*/ 28 h 103"/>
                <a:gd name="T10" fmla="*/ 107 w 107"/>
                <a:gd name="T11" fmla="*/ 0 h 103"/>
                <a:gd name="T12" fmla="*/ 86 w 107"/>
                <a:gd name="T13" fmla="*/ 31 h 103"/>
                <a:gd name="T14" fmla="*/ 60 w 107"/>
                <a:gd name="T15" fmla="*/ 58 h 103"/>
                <a:gd name="T16" fmla="*/ 31 w 107"/>
                <a:gd name="T17" fmla="*/ 82 h 103"/>
                <a:gd name="T18" fmla="*/ 0 w 107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3">
                  <a:moveTo>
                    <a:pt x="0" y="103"/>
                  </a:moveTo>
                  <a:cubicBezTo>
                    <a:pt x="19" y="87"/>
                    <a:pt x="38" y="71"/>
                    <a:pt x="56" y="5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4" y="37"/>
                    <a:pt x="78" y="32"/>
                    <a:pt x="82" y="28"/>
                  </a:cubicBezTo>
                  <a:cubicBezTo>
                    <a:pt x="91" y="19"/>
                    <a:pt x="99" y="9"/>
                    <a:pt x="107" y="0"/>
                  </a:cubicBezTo>
                  <a:cubicBezTo>
                    <a:pt x="101" y="11"/>
                    <a:pt x="94" y="21"/>
                    <a:pt x="86" y="31"/>
                  </a:cubicBezTo>
                  <a:cubicBezTo>
                    <a:pt x="78" y="40"/>
                    <a:pt x="69" y="50"/>
                    <a:pt x="60" y="58"/>
                  </a:cubicBezTo>
                  <a:cubicBezTo>
                    <a:pt x="51" y="67"/>
                    <a:pt x="41" y="75"/>
                    <a:pt x="31" y="82"/>
                  </a:cubicBezTo>
                  <a:cubicBezTo>
                    <a:pt x="21" y="90"/>
                    <a:pt x="11" y="97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C35AF21-CC9B-41A2-B1F5-30E017A4E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13" y="4765675"/>
              <a:ext cx="414338" cy="254000"/>
            </a:xfrm>
            <a:custGeom>
              <a:avLst/>
              <a:gdLst>
                <a:gd name="T0" fmla="*/ 0 w 170"/>
                <a:gd name="T1" fmla="*/ 0 h 104"/>
                <a:gd name="T2" fmla="*/ 39 w 170"/>
                <a:gd name="T3" fmla="*/ 31 h 104"/>
                <a:gd name="T4" fmla="*/ 81 w 170"/>
                <a:gd name="T5" fmla="*/ 59 h 104"/>
                <a:gd name="T6" fmla="*/ 102 w 170"/>
                <a:gd name="T7" fmla="*/ 72 h 104"/>
                <a:gd name="T8" fmla="*/ 113 w 170"/>
                <a:gd name="T9" fmla="*/ 78 h 104"/>
                <a:gd name="T10" fmla="*/ 119 w 170"/>
                <a:gd name="T11" fmla="*/ 81 h 104"/>
                <a:gd name="T12" fmla="*/ 124 w 170"/>
                <a:gd name="T13" fmla="*/ 84 h 104"/>
                <a:gd name="T14" fmla="*/ 136 w 170"/>
                <a:gd name="T15" fmla="*/ 89 h 104"/>
                <a:gd name="T16" fmla="*/ 147 w 170"/>
                <a:gd name="T17" fmla="*/ 94 h 104"/>
                <a:gd name="T18" fmla="*/ 153 w 170"/>
                <a:gd name="T19" fmla="*/ 97 h 104"/>
                <a:gd name="T20" fmla="*/ 158 w 170"/>
                <a:gd name="T21" fmla="*/ 99 h 104"/>
                <a:gd name="T22" fmla="*/ 170 w 170"/>
                <a:gd name="T23" fmla="*/ 104 h 104"/>
                <a:gd name="T24" fmla="*/ 122 w 170"/>
                <a:gd name="T25" fmla="*/ 88 h 104"/>
                <a:gd name="T26" fmla="*/ 117 w 170"/>
                <a:gd name="T27" fmla="*/ 85 h 104"/>
                <a:gd name="T28" fmla="*/ 111 w 170"/>
                <a:gd name="T29" fmla="*/ 82 h 104"/>
                <a:gd name="T30" fmla="*/ 100 w 170"/>
                <a:gd name="T31" fmla="*/ 77 h 104"/>
                <a:gd name="T32" fmla="*/ 78 w 170"/>
                <a:gd name="T33" fmla="*/ 64 h 104"/>
                <a:gd name="T34" fmla="*/ 37 w 170"/>
                <a:gd name="T35" fmla="*/ 35 h 104"/>
                <a:gd name="T36" fmla="*/ 0 w 170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104">
                  <a:moveTo>
                    <a:pt x="0" y="0"/>
                  </a:moveTo>
                  <a:cubicBezTo>
                    <a:pt x="13" y="11"/>
                    <a:pt x="26" y="21"/>
                    <a:pt x="39" y="31"/>
                  </a:cubicBezTo>
                  <a:cubicBezTo>
                    <a:pt x="53" y="41"/>
                    <a:pt x="67" y="51"/>
                    <a:pt x="81" y="59"/>
                  </a:cubicBezTo>
                  <a:cubicBezTo>
                    <a:pt x="88" y="64"/>
                    <a:pt x="95" y="68"/>
                    <a:pt x="102" y="72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9" y="95"/>
                    <a:pt x="151" y="96"/>
                    <a:pt x="153" y="97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62" y="101"/>
                    <a:pt x="166" y="102"/>
                    <a:pt x="170" y="104"/>
                  </a:cubicBezTo>
                  <a:cubicBezTo>
                    <a:pt x="154" y="100"/>
                    <a:pt x="138" y="95"/>
                    <a:pt x="122" y="88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2" y="73"/>
                    <a:pt x="85" y="69"/>
                    <a:pt x="78" y="64"/>
                  </a:cubicBezTo>
                  <a:cubicBezTo>
                    <a:pt x="63" y="55"/>
                    <a:pt x="50" y="46"/>
                    <a:pt x="37" y="35"/>
                  </a:cubicBezTo>
                  <a:cubicBezTo>
                    <a:pt x="24" y="24"/>
                    <a:pt x="11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70C6821-3558-4D8E-96DF-0232159E2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38" y="4746625"/>
              <a:ext cx="531813" cy="346075"/>
            </a:xfrm>
            <a:custGeom>
              <a:avLst/>
              <a:gdLst>
                <a:gd name="T0" fmla="*/ 0 w 218"/>
                <a:gd name="T1" fmla="*/ 0 h 142"/>
                <a:gd name="T2" fmla="*/ 25 w 218"/>
                <a:gd name="T3" fmla="*/ 21 h 142"/>
                <a:gd name="T4" fmla="*/ 38 w 218"/>
                <a:gd name="T5" fmla="*/ 31 h 142"/>
                <a:gd name="T6" fmla="*/ 51 w 218"/>
                <a:gd name="T7" fmla="*/ 41 h 142"/>
                <a:gd name="T8" fmla="*/ 64 w 218"/>
                <a:gd name="T9" fmla="*/ 51 h 142"/>
                <a:gd name="T10" fmla="*/ 77 w 218"/>
                <a:gd name="T11" fmla="*/ 60 h 142"/>
                <a:gd name="T12" fmla="*/ 91 w 218"/>
                <a:gd name="T13" fmla="*/ 70 h 142"/>
                <a:gd name="T14" fmla="*/ 104 w 218"/>
                <a:gd name="T15" fmla="*/ 79 h 142"/>
                <a:gd name="T16" fmla="*/ 117 w 218"/>
                <a:gd name="T17" fmla="*/ 88 h 142"/>
                <a:gd name="T18" fmla="*/ 124 w 218"/>
                <a:gd name="T19" fmla="*/ 93 h 142"/>
                <a:gd name="T20" fmla="*/ 131 w 218"/>
                <a:gd name="T21" fmla="*/ 97 h 142"/>
                <a:gd name="T22" fmla="*/ 145 w 218"/>
                <a:gd name="T23" fmla="*/ 106 h 142"/>
                <a:gd name="T24" fmla="*/ 159 w 218"/>
                <a:gd name="T25" fmla="*/ 114 h 142"/>
                <a:gd name="T26" fmla="*/ 218 w 218"/>
                <a:gd name="T27" fmla="*/ 142 h 142"/>
                <a:gd name="T28" fmla="*/ 157 w 218"/>
                <a:gd name="T29" fmla="*/ 118 h 142"/>
                <a:gd name="T30" fmla="*/ 101 w 218"/>
                <a:gd name="T31" fmla="*/ 84 h 142"/>
                <a:gd name="T32" fmla="*/ 48 w 218"/>
                <a:gd name="T33" fmla="*/ 44 h 142"/>
                <a:gd name="T34" fmla="*/ 0 w 218"/>
                <a:gd name="T3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42">
                  <a:moveTo>
                    <a:pt x="0" y="0"/>
                  </a:moveTo>
                  <a:cubicBezTo>
                    <a:pt x="8" y="7"/>
                    <a:pt x="17" y="14"/>
                    <a:pt x="25" y="21"/>
                  </a:cubicBezTo>
                  <a:cubicBezTo>
                    <a:pt x="30" y="24"/>
                    <a:pt x="34" y="27"/>
                    <a:pt x="38" y="31"/>
                  </a:cubicBezTo>
                  <a:cubicBezTo>
                    <a:pt x="43" y="34"/>
                    <a:pt x="47" y="37"/>
                    <a:pt x="51" y="41"/>
                  </a:cubicBezTo>
                  <a:cubicBezTo>
                    <a:pt x="55" y="44"/>
                    <a:pt x="60" y="47"/>
                    <a:pt x="64" y="51"/>
                  </a:cubicBezTo>
                  <a:cubicBezTo>
                    <a:pt x="69" y="54"/>
                    <a:pt x="73" y="57"/>
                    <a:pt x="77" y="6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8" y="82"/>
                    <a:pt x="113" y="85"/>
                    <a:pt x="117" y="88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36" y="100"/>
                    <a:pt x="140" y="103"/>
                    <a:pt x="145" y="106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78" y="124"/>
                    <a:pt x="198" y="134"/>
                    <a:pt x="218" y="142"/>
                  </a:cubicBezTo>
                  <a:cubicBezTo>
                    <a:pt x="197" y="136"/>
                    <a:pt x="177" y="128"/>
                    <a:pt x="157" y="118"/>
                  </a:cubicBezTo>
                  <a:cubicBezTo>
                    <a:pt x="137" y="108"/>
                    <a:pt x="119" y="96"/>
                    <a:pt x="101" y="84"/>
                  </a:cubicBezTo>
                  <a:cubicBezTo>
                    <a:pt x="83" y="72"/>
                    <a:pt x="65" y="58"/>
                    <a:pt x="48" y="44"/>
                  </a:cubicBezTo>
                  <a:cubicBezTo>
                    <a:pt x="32" y="30"/>
                    <a:pt x="15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DB2B916-7BC5-4CC2-B073-3DA36D865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13" y="5773738"/>
              <a:ext cx="482600" cy="277813"/>
            </a:xfrm>
            <a:custGeom>
              <a:avLst/>
              <a:gdLst>
                <a:gd name="T0" fmla="*/ 0 w 198"/>
                <a:gd name="T1" fmla="*/ 0 h 114"/>
                <a:gd name="T2" fmla="*/ 40 w 198"/>
                <a:gd name="T3" fmla="*/ 42 h 114"/>
                <a:gd name="T4" fmla="*/ 45 w 198"/>
                <a:gd name="T5" fmla="*/ 47 h 114"/>
                <a:gd name="T6" fmla="*/ 51 w 198"/>
                <a:gd name="T7" fmla="*/ 51 h 114"/>
                <a:gd name="T8" fmla="*/ 63 w 198"/>
                <a:gd name="T9" fmla="*/ 60 h 114"/>
                <a:gd name="T10" fmla="*/ 75 w 198"/>
                <a:gd name="T11" fmla="*/ 68 h 114"/>
                <a:gd name="T12" fmla="*/ 88 w 198"/>
                <a:gd name="T13" fmla="*/ 75 h 114"/>
                <a:gd name="T14" fmla="*/ 101 w 198"/>
                <a:gd name="T15" fmla="*/ 82 h 114"/>
                <a:gd name="T16" fmla="*/ 107 w 198"/>
                <a:gd name="T17" fmla="*/ 85 h 114"/>
                <a:gd name="T18" fmla="*/ 114 w 198"/>
                <a:gd name="T19" fmla="*/ 88 h 114"/>
                <a:gd name="T20" fmla="*/ 127 w 198"/>
                <a:gd name="T21" fmla="*/ 94 h 114"/>
                <a:gd name="T22" fmla="*/ 141 w 198"/>
                <a:gd name="T23" fmla="*/ 99 h 114"/>
                <a:gd name="T24" fmla="*/ 148 w 198"/>
                <a:gd name="T25" fmla="*/ 101 h 114"/>
                <a:gd name="T26" fmla="*/ 155 w 198"/>
                <a:gd name="T27" fmla="*/ 103 h 114"/>
                <a:gd name="T28" fmla="*/ 169 w 198"/>
                <a:gd name="T29" fmla="*/ 107 h 114"/>
                <a:gd name="T30" fmla="*/ 198 w 198"/>
                <a:gd name="T31" fmla="*/ 114 h 114"/>
                <a:gd name="T32" fmla="*/ 183 w 198"/>
                <a:gd name="T33" fmla="*/ 112 h 114"/>
                <a:gd name="T34" fmla="*/ 176 w 198"/>
                <a:gd name="T35" fmla="*/ 111 h 114"/>
                <a:gd name="T36" fmla="*/ 168 w 198"/>
                <a:gd name="T37" fmla="*/ 110 h 114"/>
                <a:gd name="T38" fmla="*/ 154 w 198"/>
                <a:gd name="T39" fmla="*/ 107 h 114"/>
                <a:gd name="T40" fmla="*/ 147 w 198"/>
                <a:gd name="T41" fmla="*/ 105 h 114"/>
                <a:gd name="T42" fmla="*/ 140 w 198"/>
                <a:gd name="T43" fmla="*/ 103 h 114"/>
                <a:gd name="T44" fmla="*/ 126 w 198"/>
                <a:gd name="T45" fmla="*/ 98 h 114"/>
                <a:gd name="T46" fmla="*/ 112 w 198"/>
                <a:gd name="T47" fmla="*/ 93 h 114"/>
                <a:gd name="T48" fmla="*/ 105 w 198"/>
                <a:gd name="T49" fmla="*/ 90 h 114"/>
                <a:gd name="T50" fmla="*/ 98 w 198"/>
                <a:gd name="T51" fmla="*/ 87 h 114"/>
                <a:gd name="T52" fmla="*/ 85 w 198"/>
                <a:gd name="T53" fmla="*/ 80 h 114"/>
                <a:gd name="T54" fmla="*/ 37 w 198"/>
                <a:gd name="T55" fmla="*/ 45 h 114"/>
                <a:gd name="T56" fmla="*/ 0 w 198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8" h="114">
                  <a:moveTo>
                    <a:pt x="0" y="0"/>
                  </a:moveTo>
                  <a:cubicBezTo>
                    <a:pt x="11" y="16"/>
                    <a:pt x="25" y="30"/>
                    <a:pt x="40" y="4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7" y="48"/>
                    <a:pt x="49" y="50"/>
                    <a:pt x="51" y="51"/>
                  </a:cubicBezTo>
                  <a:cubicBezTo>
                    <a:pt x="55" y="54"/>
                    <a:pt x="59" y="57"/>
                    <a:pt x="63" y="60"/>
                  </a:cubicBezTo>
                  <a:cubicBezTo>
                    <a:pt x="67" y="62"/>
                    <a:pt x="71" y="65"/>
                    <a:pt x="75" y="68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92" y="77"/>
                    <a:pt x="96" y="80"/>
                    <a:pt x="101" y="82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8" y="90"/>
                    <a:pt x="123" y="92"/>
                    <a:pt x="127" y="94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9" y="110"/>
                    <a:pt x="188" y="112"/>
                    <a:pt x="198" y="114"/>
                  </a:cubicBezTo>
                  <a:cubicBezTo>
                    <a:pt x="193" y="113"/>
                    <a:pt x="188" y="113"/>
                    <a:pt x="183" y="112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3" y="111"/>
                    <a:pt x="171" y="111"/>
                    <a:pt x="168" y="110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2" y="106"/>
                    <a:pt x="149" y="106"/>
                    <a:pt x="147" y="105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21" y="97"/>
                    <a:pt x="116" y="95"/>
                    <a:pt x="112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4" y="85"/>
                    <a:pt x="89" y="82"/>
                    <a:pt x="85" y="80"/>
                  </a:cubicBezTo>
                  <a:cubicBezTo>
                    <a:pt x="68" y="70"/>
                    <a:pt x="52" y="59"/>
                    <a:pt x="37" y="45"/>
                  </a:cubicBezTo>
                  <a:cubicBezTo>
                    <a:pt x="22" y="32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6E0FFB-409E-4D45-90F2-E8D06B562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8" y="6007100"/>
              <a:ext cx="519113" cy="225425"/>
            </a:xfrm>
            <a:custGeom>
              <a:avLst/>
              <a:gdLst>
                <a:gd name="T0" fmla="*/ 0 w 213"/>
                <a:gd name="T1" fmla="*/ 0 h 92"/>
                <a:gd name="T2" fmla="*/ 46 w 213"/>
                <a:gd name="T3" fmla="*/ 37 h 92"/>
                <a:gd name="T4" fmla="*/ 98 w 213"/>
                <a:gd name="T5" fmla="*/ 64 h 92"/>
                <a:gd name="T6" fmla="*/ 154 w 213"/>
                <a:gd name="T7" fmla="*/ 83 h 92"/>
                <a:gd name="T8" fmla="*/ 183 w 213"/>
                <a:gd name="T9" fmla="*/ 89 h 92"/>
                <a:gd name="T10" fmla="*/ 198 w 213"/>
                <a:gd name="T11" fmla="*/ 91 h 92"/>
                <a:gd name="T12" fmla="*/ 213 w 213"/>
                <a:gd name="T13" fmla="*/ 92 h 92"/>
                <a:gd name="T14" fmla="*/ 198 w 213"/>
                <a:gd name="T15" fmla="*/ 92 h 92"/>
                <a:gd name="T16" fmla="*/ 183 w 213"/>
                <a:gd name="T17" fmla="*/ 91 h 92"/>
                <a:gd name="T18" fmla="*/ 168 w 213"/>
                <a:gd name="T19" fmla="*/ 90 h 92"/>
                <a:gd name="T20" fmla="*/ 161 w 213"/>
                <a:gd name="T21" fmla="*/ 89 h 92"/>
                <a:gd name="T22" fmla="*/ 153 w 213"/>
                <a:gd name="T23" fmla="*/ 87 h 92"/>
                <a:gd name="T24" fmla="*/ 139 w 213"/>
                <a:gd name="T25" fmla="*/ 84 h 92"/>
                <a:gd name="T26" fmla="*/ 124 w 213"/>
                <a:gd name="T27" fmla="*/ 80 h 92"/>
                <a:gd name="T28" fmla="*/ 121 w 213"/>
                <a:gd name="T29" fmla="*/ 79 h 92"/>
                <a:gd name="T30" fmla="*/ 117 w 213"/>
                <a:gd name="T31" fmla="*/ 78 h 92"/>
                <a:gd name="T32" fmla="*/ 110 w 213"/>
                <a:gd name="T33" fmla="*/ 75 h 92"/>
                <a:gd name="T34" fmla="*/ 96 w 213"/>
                <a:gd name="T35" fmla="*/ 70 h 92"/>
                <a:gd name="T36" fmla="*/ 44 w 213"/>
                <a:gd name="T37" fmla="*/ 40 h 92"/>
                <a:gd name="T38" fmla="*/ 38 w 213"/>
                <a:gd name="T39" fmla="*/ 36 h 92"/>
                <a:gd name="T40" fmla="*/ 32 w 213"/>
                <a:gd name="T41" fmla="*/ 31 h 92"/>
                <a:gd name="T42" fmla="*/ 20 w 213"/>
                <a:gd name="T43" fmla="*/ 22 h 92"/>
                <a:gd name="T44" fmla="*/ 0 w 213"/>
                <a:gd name="T4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" h="92">
                  <a:moveTo>
                    <a:pt x="0" y="0"/>
                  </a:moveTo>
                  <a:cubicBezTo>
                    <a:pt x="14" y="14"/>
                    <a:pt x="30" y="26"/>
                    <a:pt x="46" y="37"/>
                  </a:cubicBezTo>
                  <a:cubicBezTo>
                    <a:pt x="63" y="47"/>
                    <a:pt x="80" y="57"/>
                    <a:pt x="98" y="64"/>
                  </a:cubicBezTo>
                  <a:cubicBezTo>
                    <a:pt x="116" y="72"/>
                    <a:pt x="135" y="79"/>
                    <a:pt x="154" y="83"/>
                  </a:cubicBezTo>
                  <a:cubicBezTo>
                    <a:pt x="164" y="86"/>
                    <a:pt x="174" y="87"/>
                    <a:pt x="183" y="89"/>
                  </a:cubicBezTo>
                  <a:cubicBezTo>
                    <a:pt x="188" y="90"/>
                    <a:pt x="193" y="90"/>
                    <a:pt x="198" y="91"/>
                  </a:cubicBezTo>
                  <a:cubicBezTo>
                    <a:pt x="203" y="91"/>
                    <a:pt x="208" y="92"/>
                    <a:pt x="213" y="92"/>
                  </a:cubicBezTo>
                  <a:cubicBezTo>
                    <a:pt x="208" y="92"/>
                    <a:pt x="203" y="92"/>
                    <a:pt x="198" y="92"/>
                  </a:cubicBezTo>
                  <a:cubicBezTo>
                    <a:pt x="193" y="92"/>
                    <a:pt x="188" y="92"/>
                    <a:pt x="183" y="91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6" y="90"/>
                    <a:pt x="163" y="89"/>
                    <a:pt x="161" y="89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48" y="86"/>
                    <a:pt x="143" y="86"/>
                    <a:pt x="139" y="84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5" y="73"/>
                    <a:pt x="101" y="72"/>
                    <a:pt x="96" y="70"/>
                  </a:cubicBezTo>
                  <a:cubicBezTo>
                    <a:pt x="78" y="62"/>
                    <a:pt x="60" y="52"/>
                    <a:pt x="44" y="40"/>
                  </a:cubicBezTo>
                  <a:cubicBezTo>
                    <a:pt x="42" y="39"/>
                    <a:pt x="40" y="37"/>
                    <a:pt x="38" y="36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28"/>
                    <a:pt x="24" y="25"/>
                    <a:pt x="20" y="22"/>
                  </a:cubicBezTo>
                  <a:cubicBezTo>
                    <a:pt x="13" y="15"/>
                    <a:pt x="6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912605C-F5C9-4BA4-902A-DC96A08F1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" y="5395913"/>
              <a:ext cx="974725" cy="1682750"/>
            </a:xfrm>
            <a:custGeom>
              <a:avLst/>
              <a:gdLst>
                <a:gd name="T0" fmla="*/ 320 w 400"/>
                <a:gd name="T1" fmla="*/ 294 h 690"/>
                <a:gd name="T2" fmla="*/ 333 w 400"/>
                <a:gd name="T3" fmla="*/ 662 h 690"/>
                <a:gd name="T4" fmla="*/ 80 w 400"/>
                <a:gd name="T5" fmla="*/ 395 h 690"/>
                <a:gd name="T6" fmla="*/ 66 w 400"/>
                <a:gd name="T7" fmla="*/ 28 h 690"/>
                <a:gd name="T8" fmla="*/ 320 w 400"/>
                <a:gd name="T9" fmla="*/ 29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0">
                  <a:moveTo>
                    <a:pt x="320" y="294"/>
                  </a:moveTo>
                  <a:cubicBezTo>
                    <a:pt x="393" y="469"/>
                    <a:pt x="400" y="634"/>
                    <a:pt x="333" y="662"/>
                  </a:cubicBezTo>
                  <a:cubicBezTo>
                    <a:pt x="267" y="690"/>
                    <a:pt x="154" y="570"/>
                    <a:pt x="80" y="395"/>
                  </a:cubicBezTo>
                  <a:cubicBezTo>
                    <a:pt x="6" y="220"/>
                    <a:pt x="0" y="55"/>
                    <a:pt x="66" y="28"/>
                  </a:cubicBezTo>
                  <a:cubicBezTo>
                    <a:pt x="133" y="0"/>
                    <a:pt x="246" y="119"/>
                    <a:pt x="320" y="29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160D1AB-ABC4-4B77-AB13-C8F301D10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" y="4875213"/>
              <a:ext cx="1101725" cy="2216150"/>
            </a:xfrm>
            <a:custGeom>
              <a:avLst/>
              <a:gdLst>
                <a:gd name="T0" fmla="*/ 389 w 452"/>
                <a:gd name="T1" fmla="*/ 497 h 908"/>
                <a:gd name="T2" fmla="*/ 112 w 452"/>
                <a:gd name="T3" fmla="*/ 884 h 908"/>
                <a:gd name="T4" fmla="*/ 63 w 452"/>
                <a:gd name="T5" fmla="*/ 410 h 908"/>
                <a:gd name="T6" fmla="*/ 341 w 452"/>
                <a:gd name="T7" fmla="*/ 24 h 908"/>
                <a:gd name="T8" fmla="*/ 389 w 452"/>
                <a:gd name="T9" fmla="*/ 49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908">
                  <a:moveTo>
                    <a:pt x="389" y="497"/>
                  </a:moveTo>
                  <a:cubicBezTo>
                    <a:pt x="326" y="735"/>
                    <a:pt x="201" y="908"/>
                    <a:pt x="112" y="884"/>
                  </a:cubicBezTo>
                  <a:cubicBezTo>
                    <a:pt x="22" y="860"/>
                    <a:pt x="0" y="648"/>
                    <a:pt x="63" y="410"/>
                  </a:cubicBezTo>
                  <a:cubicBezTo>
                    <a:pt x="127" y="173"/>
                    <a:pt x="251" y="0"/>
                    <a:pt x="341" y="24"/>
                  </a:cubicBezTo>
                  <a:cubicBezTo>
                    <a:pt x="430" y="47"/>
                    <a:pt x="452" y="259"/>
                    <a:pt x="389" y="49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AE4E210-AE18-49DE-9BF8-97FCEF051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5041900"/>
              <a:ext cx="995363" cy="1836738"/>
            </a:xfrm>
            <a:custGeom>
              <a:avLst/>
              <a:gdLst>
                <a:gd name="T0" fmla="*/ 0 w 408"/>
                <a:gd name="T1" fmla="*/ 239 h 753"/>
                <a:gd name="T2" fmla="*/ 58 w 408"/>
                <a:gd name="T3" fmla="*/ 365 h 753"/>
                <a:gd name="T4" fmla="*/ 116 w 408"/>
                <a:gd name="T5" fmla="*/ 491 h 753"/>
                <a:gd name="T6" fmla="*/ 173 w 408"/>
                <a:gd name="T7" fmla="*/ 617 h 753"/>
                <a:gd name="T8" fmla="*/ 230 w 408"/>
                <a:gd name="T9" fmla="*/ 743 h 753"/>
                <a:gd name="T10" fmla="*/ 225 w 408"/>
                <a:gd name="T11" fmla="*/ 744 h 753"/>
                <a:gd name="T12" fmla="*/ 247 w 408"/>
                <a:gd name="T13" fmla="*/ 650 h 753"/>
                <a:gd name="T14" fmla="*/ 270 w 408"/>
                <a:gd name="T15" fmla="*/ 557 h 753"/>
                <a:gd name="T16" fmla="*/ 316 w 408"/>
                <a:gd name="T17" fmla="*/ 371 h 753"/>
                <a:gd name="T18" fmla="*/ 362 w 408"/>
                <a:gd name="T19" fmla="*/ 185 h 753"/>
                <a:gd name="T20" fmla="*/ 408 w 408"/>
                <a:gd name="T21" fmla="*/ 0 h 753"/>
                <a:gd name="T22" fmla="*/ 365 w 408"/>
                <a:gd name="T23" fmla="*/ 186 h 753"/>
                <a:gd name="T24" fmla="*/ 320 w 408"/>
                <a:gd name="T25" fmla="*/ 372 h 753"/>
                <a:gd name="T26" fmla="*/ 275 w 408"/>
                <a:gd name="T27" fmla="*/ 559 h 753"/>
                <a:gd name="T28" fmla="*/ 253 w 408"/>
                <a:gd name="T29" fmla="*/ 652 h 753"/>
                <a:gd name="T30" fmla="*/ 230 w 408"/>
                <a:gd name="T31" fmla="*/ 745 h 753"/>
                <a:gd name="T32" fmla="*/ 228 w 408"/>
                <a:gd name="T33" fmla="*/ 753 h 753"/>
                <a:gd name="T34" fmla="*/ 225 w 408"/>
                <a:gd name="T35" fmla="*/ 745 h 753"/>
                <a:gd name="T36" fmla="*/ 169 w 408"/>
                <a:gd name="T37" fmla="*/ 619 h 753"/>
                <a:gd name="T38" fmla="*/ 112 w 408"/>
                <a:gd name="T39" fmla="*/ 492 h 753"/>
                <a:gd name="T40" fmla="*/ 56 w 408"/>
                <a:gd name="T41" fmla="*/ 366 h 753"/>
                <a:gd name="T42" fmla="*/ 0 w 408"/>
                <a:gd name="T43" fmla="*/ 239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8" h="753">
                  <a:moveTo>
                    <a:pt x="0" y="239"/>
                  </a:moveTo>
                  <a:cubicBezTo>
                    <a:pt x="58" y="365"/>
                    <a:pt x="58" y="365"/>
                    <a:pt x="58" y="365"/>
                  </a:cubicBezTo>
                  <a:cubicBezTo>
                    <a:pt x="78" y="407"/>
                    <a:pt x="97" y="449"/>
                    <a:pt x="116" y="491"/>
                  </a:cubicBezTo>
                  <a:cubicBezTo>
                    <a:pt x="173" y="617"/>
                    <a:pt x="173" y="617"/>
                    <a:pt x="173" y="617"/>
                  </a:cubicBezTo>
                  <a:cubicBezTo>
                    <a:pt x="230" y="743"/>
                    <a:pt x="230" y="743"/>
                    <a:pt x="230" y="743"/>
                  </a:cubicBezTo>
                  <a:cubicBezTo>
                    <a:pt x="225" y="744"/>
                    <a:pt x="225" y="744"/>
                    <a:pt x="225" y="744"/>
                  </a:cubicBezTo>
                  <a:cubicBezTo>
                    <a:pt x="247" y="650"/>
                    <a:pt x="247" y="650"/>
                    <a:pt x="247" y="650"/>
                  </a:cubicBezTo>
                  <a:cubicBezTo>
                    <a:pt x="270" y="557"/>
                    <a:pt x="270" y="557"/>
                    <a:pt x="270" y="557"/>
                  </a:cubicBezTo>
                  <a:cubicBezTo>
                    <a:pt x="316" y="371"/>
                    <a:pt x="316" y="371"/>
                    <a:pt x="316" y="371"/>
                  </a:cubicBezTo>
                  <a:cubicBezTo>
                    <a:pt x="362" y="185"/>
                    <a:pt x="362" y="185"/>
                    <a:pt x="362" y="185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365" y="186"/>
                    <a:pt x="365" y="186"/>
                    <a:pt x="365" y="186"/>
                  </a:cubicBezTo>
                  <a:cubicBezTo>
                    <a:pt x="320" y="372"/>
                    <a:pt x="320" y="372"/>
                    <a:pt x="320" y="372"/>
                  </a:cubicBezTo>
                  <a:cubicBezTo>
                    <a:pt x="275" y="559"/>
                    <a:pt x="275" y="559"/>
                    <a:pt x="275" y="559"/>
                  </a:cubicBezTo>
                  <a:cubicBezTo>
                    <a:pt x="253" y="652"/>
                    <a:pt x="253" y="652"/>
                    <a:pt x="253" y="652"/>
                  </a:cubicBezTo>
                  <a:cubicBezTo>
                    <a:pt x="230" y="745"/>
                    <a:pt x="230" y="745"/>
                    <a:pt x="230" y="745"/>
                  </a:cubicBezTo>
                  <a:cubicBezTo>
                    <a:pt x="228" y="753"/>
                    <a:pt x="228" y="753"/>
                    <a:pt x="228" y="753"/>
                  </a:cubicBezTo>
                  <a:cubicBezTo>
                    <a:pt x="225" y="745"/>
                    <a:pt x="225" y="745"/>
                    <a:pt x="225" y="745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12" y="492"/>
                    <a:pt x="112" y="492"/>
                    <a:pt x="112" y="492"/>
                  </a:cubicBezTo>
                  <a:cubicBezTo>
                    <a:pt x="94" y="450"/>
                    <a:pt x="75" y="408"/>
                    <a:pt x="56" y="366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842DFB4-5530-4AE8-81B4-2A2011FA1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" y="6022975"/>
              <a:ext cx="173038" cy="423863"/>
            </a:xfrm>
            <a:custGeom>
              <a:avLst/>
              <a:gdLst>
                <a:gd name="T0" fmla="*/ 0 w 71"/>
                <a:gd name="T1" fmla="*/ 0 h 174"/>
                <a:gd name="T2" fmla="*/ 15 w 71"/>
                <a:gd name="T3" fmla="*/ 45 h 174"/>
                <a:gd name="T4" fmla="*/ 30 w 71"/>
                <a:gd name="T5" fmla="*/ 90 h 174"/>
                <a:gd name="T6" fmla="*/ 47 w 71"/>
                <a:gd name="T7" fmla="*/ 134 h 174"/>
                <a:gd name="T8" fmla="*/ 71 w 71"/>
                <a:gd name="T9" fmla="*/ 174 h 174"/>
                <a:gd name="T10" fmla="*/ 43 w 71"/>
                <a:gd name="T11" fmla="*/ 136 h 174"/>
                <a:gd name="T12" fmla="*/ 25 w 71"/>
                <a:gd name="T13" fmla="*/ 92 h 174"/>
                <a:gd name="T14" fmla="*/ 11 w 71"/>
                <a:gd name="T15" fmla="*/ 46 h 174"/>
                <a:gd name="T16" fmla="*/ 0 w 71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74">
                  <a:moveTo>
                    <a:pt x="0" y="0"/>
                  </a:moveTo>
                  <a:cubicBezTo>
                    <a:pt x="6" y="15"/>
                    <a:pt x="11" y="30"/>
                    <a:pt x="15" y="45"/>
                  </a:cubicBezTo>
                  <a:cubicBezTo>
                    <a:pt x="20" y="60"/>
                    <a:pt x="25" y="75"/>
                    <a:pt x="30" y="90"/>
                  </a:cubicBezTo>
                  <a:cubicBezTo>
                    <a:pt x="35" y="105"/>
                    <a:pt x="41" y="119"/>
                    <a:pt x="47" y="134"/>
                  </a:cubicBezTo>
                  <a:cubicBezTo>
                    <a:pt x="54" y="148"/>
                    <a:pt x="61" y="162"/>
                    <a:pt x="71" y="174"/>
                  </a:cubicBezTo>
                  <a:cubicBezTo>
                    <a:pt x="59" y="164"/>
                    <a:pt x="50" y="150"/>
                    <a:pt x="43" y="136"/>
                  </a:cubicBezTo>
                  <a:cubicBezTo>
                    <a:pt x="36" y="122"/>
                    <a:pt x="30" y="107"/>
                    <a:pt x="25" y="92"/>
                  </a:cubicBezTo>
                  <a:cubicBezTo>
                    <a:pt x="20" y="77"/>
                    <a:pt x="15" y="61"/>
                    <a:pt x="11" y="46"/>
                  </a:cubicBezTo>
                  <a:cubicBezTo>
                    <a:pt x="7" y="31"/>
                    <a:pt x="3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90869F2-60F6-4DB1-AE66-9A2008945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5829300"/>
              <a:ext cx="150813" cy="422275"/>
            </a:xfrm>
            <a:custGeom>
              <a:avLst/>
              <a:gdLst>
                <a:gd name="T0" fmla="*/ 0 w 62"/>
                <a:gd name="T1" fmla="*/ 0 h 173"/>
                <a:gd name="T2" fmla="*/ 14 w 62"/>
                <a:gd name="T3" fmla="*/ 44 h 173"/>
                <a:gd name="T4" fmla="*/ 27 w 62"/>
                <a:gd name="T5" fmla="*/ 88 h 173"/>
                <a:gd name="T6" fmla="*/ 42 w 62"/>
                <a:gd name="T7" fmla="*/ 131 h 173"/>
                <a:gd name="T8" fmla="*/ 62 w 62"/>
                <a:gd name="T9" fmla="*/ 173 h 173"/>
                <a:gd name="T10" fmla="*/ 38 w 62"/>
                <a:gd name="T11" fmla="*/ 133 h 173"/>
                <a:gd name="T12" fmla="*/ 22 w 62"/>
                <a:gd name="T13" fmla="*/ 90 h 173"/>
                <a:gd name="T14" fmla="*/ 9 w 62"/>
                <a:gd name="T15" fmla="*/ 45 h 173"/>
                <a:gd name="T16" fmla="*/ 0 w 6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73">
                  <a:moveTo>
                    <a:pt x="0" y="0"/>
                  </a:moveTo>
                  <a:cubicBezTo>
                    <a:pt x="5" y="15"/>
                    <a:pt x="9" y="30"/>
                    <a:pt x="14" y="44"/>
                  </a:cubicBezTo>
                  <a:cubicBezTo>
                    <a:pt x="18" y="59"/>
                    <a:pt x="22" y="74"/>
                    <a:pt x="27" y="88"/>
                  </a:cubicBezTo>
                  <a:cubicBezTo>
                    <a:pt x="32" y="103"/>
                    <a:pt x="37" y="117"/>
                    <a:pt x="42" y="131"/>
                  </a:cubicBezTo>
                  <a:cubicBezTo>
                    <a:pt x="48" y="146"/>
                    <a:pt x="54" y="160"/>
                    <a:pt x="62" y="173"/>
                  </a:cubicBezTo>
                  <a:cubicBezTo>
                    <a:pt x="52" y="161"/>
                    <a:pt x="44" y="147"/>
                    <a:pt x="38" y="133"/>
                  </a:cubicBezTo>
                  <a:cubicBezTo>
                    <a:pt x="32" y="119"/>
                    <a:pt x="26" y="105"/>
                    <a:pt x="22" y="90"/>
                  </a:cubicBezTo>
                  <a:cubicBezTo>
                    <a:pt x="17" y="75"/>
                    <a:pt x="13" y="60"/>
                    <a:pt x="9" y="45"/>
                  </a:cubicBezTo>
                  <a:cubicBezTo>
                    <a:pt x="6" y="31"/>
                    <a:pt x="2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8C65013-256D-4254-9FAA-A23E52A5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00" y="5418138"/>
              <a:ext cx="171450" cy="447675"/>
            </a:xfrm>
            <a:custGeom>
              <a:avLst/>
              <a:gdLst>
                <a:gd name="T0" fmla="*/ 0 w 70"/>
                <a:gd name="T1" fmla="*/ 0 h 184"/>
                <a:gd name="T2" fmla="*/ 15 w 70"/>
                <a:gd name="T3" fmla="*/ 47 h 184"/>
                <a:gd name="T4" fmla="*/ 29 w 70"/>
                <a:gd name="T5" fmla="*/ 94 h 184"/>
                <a:gd name="T6" fmla="*/ 47 w 70"/>
                <a:gd name="T7" fmla="*/ 141 h 184"/>
                <a:gd name="T8" fmla="*/ 52 w 70"/>
                <a:gd name="T9" fmla="*/ 152 h 184"/>
                <a:gd name="T10" fmla="*/ 57 w 70"/>
                <a:gd name="T11" fmla="*/ 163 h 184"/>
                <a:gd name="T12" fmla="*/ 70 w 70"/>
                <a:gd name="T13" fmla="*/ 184 h 184"/>
                <a:gd name="T14" fmla="*/ 42 w 70"/>
                <a:gd name="T15" fmla="*/ 142 h 184"/>
                <a:gd name="T16" fmla="*/ 24 w 70"/>
                <a:gd name="T17" fmla="*/ 96 h 184"/>
                <a:gd name="T18" fmla="*/ 10 w 70"/>
                <a:gd name="T19" fmla="*/ 48 h 184"/>
                <a:gd name="T20" fmla="*/ 0 w 70"/>
                <a:gd name="T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84">
                  <a:moveTo>
                    <a:pt x="0" y="0"/>
                  </a:moveTo>
                  <a:cubicBezTo>
                    <a:pt x="5" y="15"/>
                    <a:pt x="10" y="31"/>
                    <a:pt x="15" y="47"/>
                  </a:cubicBezTo>
                  <a:cubicBezTo>
                    <a:pt x="19" y="63"/>
                    <a:pt x="24" y="79"/>
                    <a:pt x="29" y="94"/>
                  </a:cubicBezTo>
                  <a:cubicBezTo>
                    <a:pt x="35" y="110"/>
                    <a:pt x="40" y="125"/>
                    <a:pt x="47" y="141"/>
                  </a:cubicBezTo>
                  <a:cubicBezTo>
                    <a:pt x="48" y="144"/>
                    <a:pt x="50" y="148"/>
                    <a:pt x="52" y="152"/>
                  </a:cubicBezTo>
                  <a:cubicBezTo>
                    <a:pt x="53" y="155"/>
                    <a:pt x="55" y="159"/>
                    <a:pt x="57" y="163"/>
                  </a:cubicBezTo>
                  <a:cubicBezTo>
                    <a:pt x="61" y="170"/>
                    <a:pt x="65" y="177"/>
                    <a:pt x="70" y="184"/>
                  </a:cubicBezTo>
                  <a:cubicBezTo>
                    <a:pt x="58" y="172"/>
                    <a:pt x="50" y="157"/>
                    <a:pt x="42" y="142"/>
                  </a:cubicBezTo>
                  <a:cubicBezTo>
                    <a:pt x="35" y="127"/>
                    <a:pt x="29" y="112"/>
                    <a:pt x="24" y="96"/>
                  </a:cubicBezTo>
                  <a:cubicBezTo>
                    <a:pt x="19" y="80"/>
                    <a:pt x="14" y="64"/>
                    <a:pt x="10" y="48"/>
                  </a:cubicBezTo>
                  <a:cubicBezTo>
                    <a:pt x="6" y="32"/>
                    <a:pt x="3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D0D54C3B-03C0-4289-9691-D60982BC8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0" y="5359400"/>
              <a:ext cx="312738" cy="296863"/>
            </a:xfrm>
            <a:custGeom>
              <a:avLst/>
              <a:gdLst>
                <a:gd name="T0" fmla="*/ 0 w 128"/>
                <a:gd name="T1" fmla="*/ 122 h 122"/>
                <a:gd name="T2" fmla="*/ 34 w 128"/>
                <a:gd name="T3" fmla="*/ 94 h 122"/>
                <a:gd name="T4" fmla="*/ 66 w 128"/>
                <a:gd name="T5" fmla="*/ 63 h 122"/>
                <a:gd name="T6" fmla="*/ 97 w 128"/>
                <a:gd name="T7" fmla="*/ 31 h 122"/>
                <a:gd name="T8" fmla="*/ 128 w 128"/>
                <a:gd name="T9" fmla="*/ 0 h 122"/>
                <a:gd name="T10" fmla="*/ 100 w 128"/>
                <a:gd name="T11" fmla="*/ 34 h 122"/>
                <a:gd name="T12" fmla="*/ 70 w 128"/>
                <a:gd name="T13" fmla="*/ 67 h 122"/>
                <a:gd name="T14" fmla="*/ 37 w 128"/>
                <a:gd name="T15" fmla="*/ 98 h 122"/>
                <a:gd name="T16" fmla="*/ 0 w 128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2">
                  <a:moveTo>
                    <a:pt x="0" y="122"/>
                  </a:moveTo>
                  <a:cubicBezTo>
                    <a:pt x="12" y="114"/>
                    <a:pt x="23" y="104"/>
                    <a:pt x="34" y="94"/>
                  </a:cubicBezTo>
                  <a:cubicBezTo>
                    <a:pt x="45" y="84"/>
                    <a:pt x="56" y="74"/>
                    <a:pt x="66" y="63"/>
                  </a:cubicBezTo>
                  <a:cubicBezTo>
                    <a:pt x="76" y="53"/>
                    <a:pt x="86" y="42"/>
                    <a:pt x="97" y="31"/>
                  </a:cubicBezTo>
                  <a:cubicBezTo>
                    <a:pt x="107" y="21"/>
                    <a:pt x="117" y="10"/>
                    <a:pt x="128" y="0"/>
                  </a:cubicBezTo>
                  <a:cubicBezTo>
                    <a:pt x="119" y="12"/>
                    <a:pt x="110" y="23"/>
                    <a:pt x="100" y="34"/>
                  </a:cubicBezTo>
                  <a:cubicBezTo>
                    <a:pt x="90" y="46"/>
                    <a:pt x="80" y="57"/>
                    <a:pt x="70" y="67"/>
                  </a:cubicBezTo>
                  <a:cubicBezTo>
                    <a:pt x="59" y="78"/>
                    <a:pt x="49" y="88"/>
                    <a:pt x="37" y="98"/>
                  </a:cubicBezTo>
                  <a:cubicBezTo>
                    <a:pt x="26" y="107"/>
                    <a:pt x="13" y="116"/>
                    <a:pt x="0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822BDC70-437A-4BEB-8E23-7F3D1923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150" y="5846763"/>
              <a:ext cx="374650" cy="234950"/>
            </a:xfrm>
            <a:custGeom>
              <a:avLst/>
              <a:gdLst>
                <a:gd name="T0" fmla="*/ 0 w 154"/>
                <a:gd name="T1" fmla="*/ 96 h 96"/>
                <a:gd name="T2" fmla="*/ 40 w 154"/>
                <a:gd name="T3" fmla="*/ 76 h 96"/>
                <a:gd name="T4" fmla="*/ 78 w 154"/>
                <a:gd name="T5" fmla="*/ 51 h 96"/>
                <a:gd name="T6" fmla="*/ 116 w 154"/>
                <a:gd name="T7" fmla="*/ 25 h 96"/>
                <a:gd name="T8" fmla="*/ 154 w 154"/>
                <a:gd name="T9" fmla="*/ 0 h 96"/>
                <a:gd name="T10" fmla="*/ 119 w 154"/>
                <a:gd name="T11" fmla="*/ 29 h 96"/>
                <a:gd name="T12" fmla="*/ 81 w 154"/>
                <a:gd name="T13" fmla="*/ 56 h 96"/>
                <a:gd name="T14" fmla="*/ 42 w 154"/>
                <a:gd name="T15" fmla="*/ 79 h 96"/>
                <a:gd name="T16" fmla="*/ 0 w 154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96">
                  <a:moveTo>
                    <a:pt x="0" y="96"/>
                  </a:moveTo>
                  <a:cubicBezTo>
                    <a:pt x="14" y="91"/>
                    <a:pt x="27" y="83"/>
                    <a:pt x="40" y="76"/>
                  </a:cubicBezTo>
                  <a:cubicBezTo>
                    <a:pt x="53" y="68"/>
                    <a:pt x="66" y="59"/>
                    <a:pt x="78" y="51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29" y="17"/>
                    <a:pt x="141" y="8"/>
                    <a:pt x="154" y="0"/>
                  </a:cubicBezTo>
                  <a:cubicBezTo>
                    <a:pt x="143" y="10"/>
                    <a:pt x="131" y="20"/>
                    <a:pt x="119" y="29"/>
                  </a:cubicBezTo>
                  <a:cubicBezTo>
                    <a:pt x="107" y="38"/>
                    <a:pt x="94" y="47"/>
                    <a:pt x="81" y="56"/>
                  </a:cubicBezTo>
                  <a:cubicBezTo>
                    <a:pt x="69" y="64"/>
                    <a:pt x="56" y="72"/>
                    <a:pt x="42" y="79"/>
                  </a:cubicBezTo>
                  <a:cubicBezTo>
                    <a:pt x="29" y="87"/>
                    <a:pt x="15" y="93"/>
                    <a:pt x="0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BB7C3030-20B9-4576-B1B4-D9181AF3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650" y="6119813"/>
              <a:ext cx="338138" cy="222250"/>
            </a:xfrm>
            <a:custGeom>
              <a:avLst/>
              <a:gdLst>
                <a:gd name="T0" fmla="*/ 0 w 139"/>
                <a:gd name="T1" fmla="*/ 91 h 91"/>
                <a:gd name="T2" fmla="*/ 19 w 139"/>
                <a:gd name="T3" fmla="*/ 84 h 91"/>
                <a:gd name="T4" fmla="*/ 28 w 139"/>
                <a:gd name="T5" fmla="*/ 78 h 91"/>
                <a:gd name="T6" fmla="*/ 37 w 139"/>
                <a:gd name="T7" fmla="*/ 73 h 91"/>
                <a:gd name="T8" fmla="*/ 71 w 139"/>
                <a:gd name="T9" fmla="*/ 49 h 91"/>
                <a:gd name="T10" fmla="*/ 105 w 139"/>
                <a:gd name="T11" fmla="*/ 24 h 91"/>
                <a:gd name="T12" fmla="*/ 139 w 139"/>
                <a:gd name="T13" fmla="*/ 0 h 91"/>
                <a:gd name="T14" fmla="*/ 107 w 139"/>
                <a:gd name="T15" fmla="*/ 27 h 91"/>
                <a:gd name="T16" fmla="*/ 74 w 139"/>
                <a:gd name="T17" fmla="*/ 53 h 91"/>
                <a:gd name="T18" fmla="*/ 39 w 139"/>
                <a:gd name="T19" fmla="*/ 77 h 91"/>
                <a:gd name="T20" fmla="*/ 30 w 139"/>
                <a:gd name="T21" fmla="*/ 82 h 91"/>
                <a:gd name="T22" fmla="*/ 20 w 139"/>
                <a:gd name="T23" fmla="*/ 86 h 91"/>
                <a:gd name="T24" fmla="*/ 0 w 139"/>
                <a:gd name="T2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91">
                  <a:moveTo>
                    <a:pt x="0" y="91"/>
                  </a:moveTo>
                  <a:cubicBezTo>
                    <a:pt x="7" y="90"/>
                    <a:pt x="13" y="87"/>
                    <a:pt x="19" y="84"/>
                  </a:cubicBezTo>
                  <a:cubicBezTo>
                    <a:pt x="22" y="82"/>
                    <a:pt x="25" y="80"/>
                    <a:pt x="28" y="78"/>
                  </a:cubicBezTo>
                  <a:cubicBezTo>
                    <a:pt x="31" y="77"/>
                    <a:pt x="34" y="75"/>
                    <a:pt x="37" y="73"/>
                  </a:cubicBezTo>
                  <a:cubicBezTo>
                    <a:pt x="48" y="65"/>
                    <a:pt x="60" y="57"/>
                    <a:pt x="71" y="49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16" y="15"/>
                    <a:pt x="127" y="7"/>
                    <a:pt x="139" y="0"/>
                  </a:cubicBezTo>
                  <a:cubicBezTo>
                    <a:pt x="129" y="9"/>
                    <a:pt x="118" y="18"/>
                    <a:pt x="107" y="27"/>
                  </a:cubicBezTo>
                  <a:cubicBezTo>
                    <a:pt x="97" y="36"/>
                    <a:pt x="85" y="45"/>
                    <a:pt x="74" y="53"/>
                  </a:cubicBezTo>
                  <a:cubicBezTo>
                    <a:pt x="63" y="61"/>
                    <a:pt x="51" y="70"/>
                    <a:pt x="39" y="77"/>
                  </a:cubicBezTo>
                  <a:cubicBezTo>
                    <a:pt x="36" y="78"/>
                    <a:pt x="33" y="80"/>
                    <a:pt x="30" y="82"/>
                  </a:cubicBezTo>
                  <a:cubicBezTo>
                    <a:pt x="27" y="83"/>
                    <a:pt x="24" y="85"/>
                    <a:pt x="20" y="86"/>
                  </a:cubicBezTo>
                  <a:cubicBezTo>
                    <a:pt x="14" y="89"/>
                    <a:pt x="7" y="91"/>
                    <a:pt x="0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DBB7C90-0E8D-495A-BA06-BB14F8FCF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6315075"/>
              <a:ext cx="360363" cy="227013"/>
            </a:xfrm>
            <a:custGeom>
              <a:avLst/>
              <a:gdLst>
                <a:gd name="T0" fmla="*/ 0 w 148"/>
                <a:gd name="T1" fmla="*/ 93 h 93"/>
                <a:gd name="T2" fmla="*/ 40 w 148"/>
                <a:gd name="T3" fmla="*/ 75 h 93"/>
                <a:gd name="T4" fmla="*/ 77 w 148"/>
                <a:gd name="T5" fmla="*/ 51 h 93"/>
                <a:gd name="T6" fmla="*/ 112 w 148"/>
                <a:gd name="T7" fmla="*/ 26 h 93"/>
                <a:gd name="T8" fmla="*/ 148 w 148"/>
                <a:gd name="T9" fmla="*/ 0 h 93"/>
                <a:gd name="T10" fmla="*/ 115 w 148"/>
                <a:gd name="T11" fmla="*/ 29 h 93"/>
                <a:gd name="T12" fmla="*/ 80 w 148"/>
                <a:gd name="T13" fmla="*/ 56 h 93"/>
                <a:gd name="T14" fmla="*/ 42 w 148"/>
                <a:gd name="T15" fmla="*/ 79 h 93"/>
                <a:gd name="T16" fmla="*/ 0 w 148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93">
                  <a:moveTo>
                    <a:pt x="0" y="93"/>
                  </a:moveTo>
                  <a:cubicBezTo>
                    <a:pt x="14" y="88"/>
                    <a:pt x="27" y="82"/>
                    <a:pt x="40" y="75"/>
                  </a:cubicBezTo>
                  <a:cubicBezTo>
                    <a:pt x="53" y="68"/>
                    <a:pt x="65" y="60"/>
                    <a:pt x="77" y="51"/>
                  </a:cubicBezTo>
                  <a:cubicBezTo>
                    <a:pt x="89" y="43"/>
                    <a:pt x="101" y="34"/>
                    <a:pt x="112" y="26"/>
                  </a:cubicBezTo>
                  <a:cubicBezTo>
                    <a:pt x="124" y="17"/>
                    <a:pt x="136" y="8"/>
                    <a:pt x="148" y="0"/>
                  </a:cubicBezTo>
                  <a:cubicBezTo>
                    <a:pt x="137" y="10"/>
                    <a:pt x="126" y="20"/>
                    <a:pt x="115" y="29"/>
                  </a:cubicBezTo>
                  <a:cubicBezTo>
                    <a:pt x="104" y="39"/>
                    <a:pt x="92" y="48"/>
                    <a:pt x="80" y="56"/>
                  </a:cubicBezTo>
                  <a:cubicBezTo>
                    <a:pt x="68" y="64"/>
                    <a:pt x="55" y="72"/>
                    <a:pt x="42" y="79"/>
                  </a:cubicBezTo>
                  <a:cubicBezTo>
                    <a:pt x="29" y="85"/>
                    <a:pt x="15" y="90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7D3FE3BD-856C-47BC-BEF8-005C5625F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" y="5856288"/>
              <a:ext cx="182563" cy="114300"/>
            </a:xfrm>
            <a:custGeom>
              <a:avLst/>
              <a:gdLst>
                <a:gd name="T0" fmla="*/ 0 w 75"/>
                <a:gd name="T1" fmla="*/ 0 h 47"/>
                <a:gd name="T2" fmla="*/ 16 w 75"/>
                <a:gd name="T3" fmla="*/ 16 h 47"/>
                <a:gd name="T4" fmla="*/ 35 w 75"/>
                <a:gd name="T5" fmla="*/ 28 h 47"/>
                <a:gd name="T6" fmla="*/ 54 w 75"/>
                <a:gd name="T7" fmla="*/ 38 h 47"/>
                <a:gd name="T8" fmla="*/ 75 w 75"/>
                <a:gd name="T9" fmla="*/ 47 h 47"/>
                <a:gd name="T10" fmla="*/ 53 w 75"/>
                <a:gd name="T11" fmla="*/ 42 h 47"/>
                <a:gd name="T12" fmla="*/ 32 w 75"/>
                <a:gd name="T13" fmla="*/ 33 h 47"/>
                <a:gd name="T14" fmla="*/ 13 w 75"/>
                <a:gd name="T15" fmla="*/ 19 h 47"/>
                <a:gd name="T16" fmla="*/ 0 w 7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7">
                  <a:moveTo>
                    <a:pt x="0" y="0"/>
                  </a:moveTo>
                  <a:cubicBezTo>
                    <a:pt x="6" y="6"/>
                    <a:pt x="11" y="11"/>
                    <a:pt x="16" y="16"/>
                  </a:cubicBezTo>
                  <a:cubicBezTo>
                    <a:pt x="22" y="20"/>
                    <a:pt x="28" y="25"/>
                    <a:pt x="35" y="28"/>
                  </a:cubicBezTo>
                  <a:cubicBezTo>
                    <a:pt x="41" y="32"/>
                    <a:pt x="48" y="35"/>
                    <a:pt x="54" y="38"/>
                  </a:cubicBezTo>
                  <a:cubicBezTo>
                    <a:pt x="61" y="41"/>
                    <a:pt x="68" y="44"/>
                    <a:pt x="75" y="47"/>
                  </a:cubicBezTo>
                  <a:cubicBezTo>
                    <a:pt x="68" y="46"/>
                    <a:pt x="60" y="45"/>
                    <a:pt x="53" y="42"/>
                  </a:cubicBezTo>
                  <a:cubicBezTo>
                    <a:pt x="45" y="40"/>
                    <a:pt x="38" y="37"/>
                    <a:pt x="32" y="33"/>
                  </a:cubicBezTo>
                  <a:cubicBezTo>
                    <a:pt x="25" y="29"/>
                    <a:pt x="19" y="25"/>
                    <a:pt x="13" y="19"/>
                  </a:cubicBezTo>
                  <a:cubicBezTo>
                    <a:pt x="8" y="14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187677B9-7872-40FD-8A76-CA78543AC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" y="5741988"/>
              <a:ext cx="71438" cy="290513"/>
            </a:xfrm>
            <a:custGeom>
              <a:avLst/>
              <a:gdLst>
                <a:gd name="T0" fmla="*/ 0 w 29"/>
                <a:gd name="T1" fmla="*/ 119 h 119"/>
                <a:gd name="T2" fmla="*/ 10 w 29"/>
                <a:gd name="T3" fmla="*/ 90 h 119"/>
                <a:gd name="T4" fmla="*/ 18 w 29"/>
                <a:gd name="T5" fmla="*/ 60 h 119"/>
                <a:gd name="T6" fmla="*/ 24 w 29"/>
                <a:gd name="T7" fmla="*/ 30 h 119"/>
                <a:gd name="T8" fmla="*/ 28 w 29"/>
                <a:gd name="T9" fmla="*/ 0 h 119"/>
                <a:gd name="T10" fmla="*/ 29 w 29"/>
                <a:gd name="T11" fmla="*/ 31 h 119"/>
                <a:gd name="T12" fmla="*/ 24 w 29"/>
                <a:gd name="T13" fmla="*/ 62 h 119"/>
                <a:gd name="T14" fmla="*/ 15 w 29"/>
                <a:gd name="T15" fmla="*/ 91 h 119"/>
                <a:gd name="T16" fmla="*/ 0 w 29"/>
                <a:gd name="T1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9">
                  <a:moveTo>
                    <a:pt x="0" y="119"/>
                  </a:moveTo>
                  <a:cubicBezTo>
                    <a:pt x="4" y="109"/>
                    <a:pt x="7" y="99"/>
                    <a:pt x="10" y="90"/>
                  </a:cubicBezTo>
                  <a:cubicBezTo>
                    <a:pt x="13" y="80"/>
                    <a:pt x="16" y="70"/>
                    <a:pt x="18" y="60"/>
                  </a:cubicBezTo>
                  <a:cubicBezTo>
                    <a:pt x="21" y="50"/>
                    <a:pt x="23" y="40"/>
                    <a:pt x="24" y="30"/>
                  </a:cubicBezTo>
                  <a:cubicBezTo>
                    <a:pt x="26" y="20"/>
                    <a:pt x="27" y="10"/>
                    <a:pt x="28" y="0"/>
                  </a:cubicBezTo>
                  <a:cubicBezTo>
                    <a:pt x="29" y="10"/>
                    <a:pt x="29" y="20"/>
                    <a:pt x="29" y="31"/>
                  </a:cubicBezTo>
                  <a:cubicBezTo>
                    <a:pt x="28" y="41"/>
                    <a:pt x="26" y="51"/>
                    <a:pt x="24" y="62"/>
                  </a:cubicBezTo>
                  <a:cubicBezTo>
                    <a:pt x="22" y="72"/>
                    <a:pt x="18" y="82"/>
                    <a:pt x="15" y="91"/>
                  </a:cubicBezTo>
                  <a:cubicBezTo>
                    <a:pt x="11" y="101"/>
                    <a:pt x="6" y="110"/>
                    <a:pt x="0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09E059B5-5F8E-4811-9BA6-CAFDCCF86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" y="6156325"/>
              <a:ext cx="323850" cy="109538"/>
            </a:xfrm>
            <a:custGeom>
              <a:avLst/>
              <a:gdLst>
                <a:gd name="T0" fmla="*/ 133 w 133"/>
                <a:gd name="T1" fmla="*/ 45 h 45"/>
                <a:gd name="T2" fmla="*/ 97 w 133"/>
                <a:gd name="T3" fmla="*/ 42 h 45"/>
                <a:gd name="T4" fmla="*/ 63 w 133"/>
                <a:gd name="T5" fmla="*/ 33 h 45"/>
                <a:gd name="T6" fmla="*/ 30 w 133"/>
                <a:gd name="T7" fmla="*/ 19 h 45"/>
                <a:gd name="T8" fmla="*/ 0 w 133"/>
                <a:gd name="T9" fmla="*/ 0 h 45"/>
                <a:gd name="T10" fmla="*/ 32 w 133"/>
                <a:gd name="T11" fmla="*/ 15 h 45"/>
                <a:gd name="T12" fmla="*/ 65 w 133"/>
                <a:gd name="T13" fmla="*/ 27 h 45"/>
                <a:gd name="T14" fmla="*/ 98 w 133"/>
                <a:gd name="T15" fmla="*/ 38 h 45"/>
                <a:gd name="T16" fmla="*/ 133 w 133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45">
                  <a:moveTo>
                    <a:pt x="133" y="45"/>
                  </a:moveTo>
                  <a:cubicBezTo>
                    <a:pt x="121" y="45"/>
                    <a:pt x="109" y="44"/>
                    <a:pt x="97" y="42"/>
                  </a:cubicBezTo>
                  <a:cubicBezTo>
                    <a:pt x="86" y="40"/>
                    <a:pt x="74" y="37"/>
                    <a:pt x="63" y="33"/>
                  </a:cubicBezTo>
                  <a:cubicBezTo>
                    <a:pt x="52" y="29"/>
                    <a:pt x="41" y="24"/>
                    <a:pt x="30" y="19"/>
                  </a:cubicBezTo>
                  <a:cubicBezTo>
                    <a:pt x="20" y="13"/>
                    <a:pt x="9" y="7"/>
                    <a:pt x="0" y="0"/>
                  </a:cubicBezTo>
                  <a:cubicBezTo>
                    <a:pt x="11" y="5"/>
                    <a:pt x="21" y="10"/>
                    <a:pt x="32" y="15"/>
                  </a:cubicBezTo>
                  <a:cubicBezTo>
                    <a:pt x="43" y="19"/>
                    <a:pt x="54" y="24"/>
                    <a:pt x="65" y="27"/>
                  </a:cubicBezTo>
                  <a:cubicBezTo>
                    <a:pt x="76" y="31"/>
                    <a:pt x="87" y="35"/>
                    <a:pt x="98" y="38"/>
                  </a:cubicBezTo>
                  <a:cubicBezTo>
                    <a:pt x="110" y="41"/>
                    <a:pt x="121" y="43"/>
                    <a:pt x="13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74EA54CF-FCE7-4DCC-B3DF-E2BACCEB8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5995988"/>
              <a:ext cx="60325" cy="381000"/>
            </a:xfrm>
            <a:custGeom>
              <a:avLst/>
              <a:gdLst>
                <a:gd name="T0" fmla="*/ 0 w 25"/>
                <a:gd name="T1" fmla="*/ 156 h 156"/>
                <a:gd name="T2" fmla="*/ 10 w 25"/>
                <a:gd name="T3" fmla="*/ 118 h 156"/>
                <a:gd name="T4" fmla="*/ 17 w 25"/>
                <a:gd name="T5" fmla="*/ 79 h 156"/>
                <a:gd name="T6" fmla="*/ 21 w 25"/>
                <a:gd name="T7" fmla="*/ 39 h 156"/>
                <a:gd name="T8" fmla="*/ 23 w 25"/>
                <a:gd name="T9" fmla="*/ 0 h 156"/>
                <a:gd name="T10" fmla="*/ 25 w 25"/>
                <a:gd name="T11" fmla="*/ 40 h 156"/>
                <a:gd name="T12" fmla="*/ 22 w 25"/>
                <a:gd name="T13" fmla="*/ 80 h 156"/>
                <a:gd name="T14" fmla="*/ 14 w 25"/>
                <a:gd name="T15" fmla="*/ 119 h 156"/>
                <a:gd name="T16" fmla="*/ 0 w 25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6">
                  <a:moveTo>
                    <a:pt x="0" y="156"/>
                  </a:moveTo>
                  <a:cubicBezTo>
                    <a:pt x="4" y="144"/>
                    <a:pt x="7" y="131"/>
                    <a:pt x="10" y="118"/>
                  </a:cubicBezTo>
                  <a:cubicBezTo>
                    <a:pt x="13" y="105"/>
                    <a:pt x="15" y="92"/>
                    <a:pt x="17" y="79"/>
                  </a:cubicBezTo>
                  <a:cubicBezTo>
                    <a:pt x="18" y="66"/>
                    <a:pt x="20" y="53"/>
                    <a:pt x="21" y="39"/>
                  </a:cubicBezTo>
                  <a:cubicBezTo>
                    <a:pt x="22" y="26"/>
                    <a:pt x="22" y="13"/>
                    <a:pt x="23" y="0"/>
                  </a:cubicBezTo>
                  <a:cubicBezTo>
                    <a:pt x="25" y="13"/>
                    <a:pt x="25" y="26"/>
                    <a:pt x="25" y="40"/>
                  </a:cubicBezTo>
                  <a:cubicBezTo>
                    <a:pt x="25" y="53"/>
                    <a:pt x="24" y="66"/>
                    <a:pt x="22" y="80"/>
                  </a:cubicBezTo>
                  <a:cubicBezTo>
                    <a:pt x="21" y="93"/>
                    <a:pt x="18" y="106"/>
                    <a:pt x="14" y="119"/>
                  </a:cubicBezTo>
                  <a:cubicBezTo>
                    <a:pt x="11" y="132"/>
                    <a:pt x="6" y="145"/>
                    <a:pt x="0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01C50331-00E1-4B34-82C4-F8E679EA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6434138"/>
              <a:ext cx="277813" cy="90488"/>
            </a:xfrm>
            <a:custGeom>
              <a:avLst/>
              <a:gdLst>
                <a:gd name="T0" fmla="*/ 114 w 114"/>
                <a:gd name="T1" fmla="*/ 36 h 37"/>
                <a:gd name="T2" fmla="*/ 83 w 114"/>
                <a:gd name="T3" fmla="*/ 36 h 37"/>
                <a:gd name="T4" fmla="*/ 53 w 114"/>
                <a:gd name="T5" fmla="*/ 29 h 37"/>
                <a:gd name="T6" fmla="*/ 26 w 114"/>
                <a:gd name="T7" fmla="*/ 17 h 37"/>
                <a:gd name="T8" fmla="*/ 0 w 114"/>
                <a:gd name="T9" fmla="*/ 0 h 37"/>
                <a:gd name="T10" fmla="*/ 27 w 114"/>
                <a:gd name="T11" fmla="*/ 13 h 37"/>
                <a:gd name="T12" fmla="*/ 55 w 114"/>
                <a:gd name="T13" fmla="*/ 24 h 37"/>
                <a:gd name="T14" fmla="*/ 84 w 114"/>
                <a:gd name="T15" fmla="*/ 32 h 37"/>
                <a:gd name="T16" fmla="*/ 114 w 114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7">
                  <a:moveTo>
                    <a:pt x="114" y="36"/>
                  </a:moveTo>
                  <a:cubicBezTo>
                    <a:pt x="104" y="37"/>
                    <a:pt x="93" y="37"/>
                    <a:pt x="83" y="36"/>
                  </a:cubicBezTo>
                  <a:cubicBezTo>
                    <a:pt x="73" y="35"/>
                    <a:pt x="63" y="32"/>
                    <a:pt x="53" y="29"/>
                  </a:cubicBezTo>
                  <a:cubicBezTo>
                    <a:pt x="44" y="26"/>
                    <a:pt x="34" y="22"/>
                    <a:pt x="26" y="17"/>
                  </a:cubicBezTo>
                  <a:cubicBezTo>
                    <a:pt x="17" y="12"/>
                    <a:pt x="8" y="7"/>
                    <a:pt x="0" y="0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7" y="17"/>
                    <a:pt x="46" y="20"/>
                    <a:pt x="55" y="24"/>
                  </a:cubicBezTo>
                  <a:cubicBezTo>
                    <a:pt x="65" y="27"/>
                    <a:pt x="74" y="30"/>
                    <a:pt x="84" y="32"/>
                  </a:cubicBezTo>
                  <a:cubicBezTo>
                    <a:pt x="94" y="34"/>
                    <a:pt x="104" y="35"/>
                    <a:pt x="11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E9FA2049-9F57-419A-9BDD-678533636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" y="6932613"/>
              <a:ext cx="1030288" cy="581025"/>
            </a:xfrm>
            <a:custGeom>
              <a:avLst/>
              <a:gdLst>
                <a:gd name="T0" fmla="*/ 649 w 649"/>
                <a:gd name="T1" fmla="*/ 0 h 366"/>
                <a:gd name="T2" fmla="*/ 574 w 649"/>
                <a:gd name="T3" fmla="*/ 366 h 366"/>
                <a:gd name="T4" fmla="*/ 101 w 649"/>
                <a:gd name="T5" fmla="*/ 366 h 366"/>
                <a:gd name="T6" fmla="*/ 0 w 649"/>
                <a:gd name="T7" fmla="*/ 0 h 366"/>
                <a:gd name="T8" fmla="*/ 649 w 649"/>
                <a:gd name="T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366">
                  <a:moveTo>
                    <a:pt x="649" y="0"/>
                  </a:moveTo>
                  <a:lnTo>
                    <a:pt x="574" y="366"/>
                  </a:lnTo>
                  <a:lnTo>
                    <a:pt x="101" y="366"/>
                  </a:lnTo>
                  <a:lnTo>
                    <a:pt x="0" y="0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67BD64AF-8440-4E00-9A42-9EBF3CF81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263" y="6932613"/>
              <a:ext cx="177800" cy="581025"/>
            </a:xfrm>
            <a:custGeom>
              <a:avLst/>
              <a:gdLst>
                <a:gd name="T0" fmla="*/ 112 w 112"/>
                <a:gd name="T1" fmla="*/ 0 h 366"/>
                <a:gd name="T2" fmla="*/ 37 w 112"/>
                <a:gd name="T3" fmla="*/ 366 h 366"/>
                <a:gd name="T4" fmla="*/ 0 w 112"/>
                <a:gd name="T5" fmla="*/ 366 h 366"/>
                <a:gd name="T6" fmla="*/ 74 w 112"/>
                <a:gd name="T7" fmla="*/ 0 h 366"/>
                <a:gd name="T8" fmla="*/ 112 w 112"/>
                <a:gd name="T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66">
                  <a:moveTo>
                    <a:pt x="112" y="0"/>
                  </a:moveTo>
                  <a:lnTo>
                    <a:pt x="37" y="366"/>
                  </a:lnTo>
                  <a:lnTo>
                    <a:pt x="0" y="366"/>
                  </a:lnTo>
                  <a:lnTo>
                    <a:pt x="74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31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41118EA-68C1-4775-ACE3-2AAC7A51F447}"/>
              </a:ext>
            </a:extLst>
          </p:cNvPr>
          <p:cNvGrpSpPr/>
          <p:nvPr/>
        </p:nvGrpSpPr>
        <p:grpSpPr>
          <a:xfrm>
            <a:off x="6204049" y="752054"/>
            <a:ext cx="2296586" cy="2623115"/>
            <a:chOff x="12692743" y="1389230"/>
            <a:chExt cx="4593771" cy="5246914"/>
          </a:xfrm>
          <a:effectLst>
            <a:outerShdw blurRad="812800" dist="50800" dir="5400000" algn="ctr" rotWithShape="0">
              <a:schemeClr val="accent1">
                <a:alpha val="22000"/>
              </a:schemeClr>
            </a:outerShdw>
          </a:effectLst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CDB5100B-3C75-405C-A9F4-3E09122704F4}"/>
                </a:ext>
              </a:extLst>
            </p:cNvPr>
            <p:cNvSpPr/>
            <p:nvPr/>
          </p:nvSpPr>
          <p:spPr>
            <a:xfrm>
              <a:off x="12692743" y="1389230"/>
              <a:ext cx="4593771" cy="5246914"/>
            </a:xfrm>
            <a:prstGeom prst="roundRect">
              <a:avLst>
                <a:gd name="adj" fmla="val 4345"/>
              </a:avLst>
            </a:prstGeom>
            <a:solidFill>
              <a:schemeClr val="bg1"/>
            </a:solidFill>
            <a:ln>
              <a:noFill/>
            </a:ln>
            <a:effectLst>
              <a:outerShdw blurRad="482600" dist="165100" dir="5400000" algn="t" rotWithShape="0">
                <a:schemeClr val="tx1">
                  <a:lumMod val="90000"/>
                  <a:lumOff val="10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28554">
                <a:defRPr/>
              </a:pPr>
              <a:endParaRPr lang="en-US" sz="9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E0E5439-8353-4F3A-B071-D8D2F9BCFDB0}"/>
                </a:ext>
              </a:extLst>
            </p:cNvPr>
            <p:cNvSpPr txBox="1"/>
            <p:nvPr/>
          </p:nvSpPr>
          <p:spPr>
            <a:xfrm>
              <a:off x="13087350" y="2734127"/>
              <a:ext cx="3352799" cy="240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dirty="0" err="1"/>
                <a:t>Alchemy</a:t>
              </a:r>
              <a:r>
                <a:rPr lang="ru-RU" dirty="0"/>
                <a:t> </a:t>
              </a:r>
              <a:r>
                <a:rPr lang="ru-RU" dirty="0" err="1"/>
                <a:t>Catalyst</a:t>
              </a:r>
              <a:endParaRPr lang="ru-RU" dirty="0"/>
            </a:p>
            <a:p>
              <a:pPr lvl="0"/>
              <a:r>
                <a:rPr lang="ru-RU" dirty="0" err="1"/>
                <a:t>Passolo</a:t>
              </a:r>
              <a:endParaRPr lang="ru-RU" dirty="0"/>
            </a:p>
            <a:p>
              <a:pPr lvl="0"/>
              <a:endParaRPr lang="ru-RU" dirty="0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C827217-8FF3-4841-A405-C7AB5F005D2A}"/>
              </a:ext>
            </a:extLst>
          </p:cNvPr>
          <p:cNvGrpSpPr/>
          <p:nvPr/>
        </p:nvGrpSpPr>
        <p:grpSpPr>
          <a:xfrm>
            <a:off x="6204049" y="3596997"/>
            <a:ext cx="2296586" cy="2623115"/>
            <a:chOff x="12692743" y="7079856"/>
            <a:chExt cx="4593771" cy="5246914"/>
          </a:xfrm>
          <a:effectLst>
            <a:outerShdw blurRad="812800" dist="50800" dir="5400000" algn="ctr" rotWithShape="0">
              <a:schemeClr val="accent1">
                <a:alpha val="22000"/>
              </a:schemeClr>
            </a:outerShdw>
          </a:effectLst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0D1FDD5A-E653-472F-8141-BC6ADEEB55FB}"/>
                </a:ext>
              </a:extLst>
            </p:cNvPr>
            <p:cNvSpPr/>
            <p:nvPr/>
          </p:nvSpPr>
          <p:spPr>
            <a:xfrm>
              <a:off x="12692743" y="7079856"/>
              <a:ext cx="4593771" cy="5246914"/>
            </a:xfrm>
            <a:prstGeom prst="roundRect">
              <a:avLst>
                <a:gd name="adj" fmla="val 4345"/>
              </a:avLst>
            </a:prstGeom>
            <a:solidFill>
              <a:schemeClr val="bg1"/>
            </a:solidFill>
            <a:ln>
              <a:noFill/>
            </a:ln>
            <a:effectLst>
              <a:outerShdw blurRad="482600" dist="165100" dir="5400000" algn="t" rotWithShape="0">
                <a:schemeClr val="tx1">
                  <a:lumMod val="90000"/>
                  <a:lumOff val="10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28554">
                <a:defRPr/>
              </a:pPr>
              <a:endParaRPr lang="en-US" sz="9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8032F4BA-4BED-4E1A-9399-21991DD1200B}"/>
                </a:ext>
              </a:extLst>
            </p:cNvPr>
            <p:cNvSpPr txBox="1"/>
            <p:nvPr/>
          </p:nvSpPr>
          <p:spPr>
            <a:xfrm>
              <a:off x="13022264" y="8072631"/>
              <a:ext cx="3352799" cy="2955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LocStudio</a:t>
              </a:r>
              <a:endParaRPr lang="ru-RU" dirty="0"/>
            </a:p>
            <a:p>
              <a:pPr lvl="0"/>
              <a:r>
                <a:rPr lang="ru-RU" dirty="0" err="1"/>
                <a:t>Trados</a:t>
              </a:r>
              <a:r>
                <a:rPr lang="ru-RU" dirty="0"/>
                <a:t> </a:t>
              </a:r>
              <a:r>
                <a:rPr lang="ru-RU" dirty="0" err="1"/>
                <a:t>Studio</a:t>
              </a:r>
              <a:endParaRPr lang="ru-RU" dirty="0"/>
            </a:p>
            <a:p>
              <a:r>
                <a:rPr lang="en-US" dirty="0" err="1"/>
                <a:t>Wordfast</a:t>
              </a:r>
              <a:endParaRPr lang="ru-RU" dirty="0"/>
            </a:p>
            <a:p>
              <a:r>
                <a:rPr lang="en-US" dirty="0"/>
                <a:t>Phrase</a:t>
              </a:r>
            </a:p>
            <a:p>
              <a:r>
                <a:rPr lang="en-US" dirty="0" err="1"/>
                <a:t>MemoQ</a:t>
              </a:r>
              <a:endParaRPr lang="ru-RU" dirty="0"/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84834872-BF4F-4CAF-92A0-3436B6D652AD}"/>
              </a:ext>
            </a:extLst>
          </p:cNvPr>
          <p:cNvSpPr txBox="1"/>
          <p:nvPr/>
        </p:nvSpPr>
        <p:spPr>
          <a:xfrm>
            <a:off x="9010160" y="2516676"/>
            <a:ext cx="271086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228554">
              <a:defRPr/>
            </a:pPr>
            <a:r>
              <a:rPr lang="ru-RU" sz="2400" b="1" dirty="0">
                <a:solidFill>
                  <a:srgbClr val="4A86FF"/>
                </a:solidFill>
                <a:latin typeface="Century Gothic"/>
              </a:rPr>
              <a:t>Примеры ПО для локализации</a:t>
            </a:r>
            <a:endParaRPr lang="en-US" sz="2400" b="1" dirty="0">
              <a:solidFill>
                <a:srgbClr val="4A86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77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я\Desktop\Безымянный.png">
            <a:extLst>
              <a:ext uri="{FF2B5EF4-FFF2-40B4-BE49-F238E27FC236}">
                <a16:creationId xmlns:a16="http://schemas.microsoft.com/office/drawing/2014/main" id="{F050DC59-41BD-46CA-AB64-6A435734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2" y="512761"/>
            <a:ext cx="10772996" cy="583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0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я\Desktop\Безымянный.png">
            <a:extLst>
              <a:ext uri="{FF2B5EF4-FFF2-40B4-BE49-F238E27FC236}">
                <a16:creationId xmlns:a16="http://schemas.microsoft.com/office/drawing/2014/main" id="{A1B50B94-3227-498C-9BD6-2297737D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6" y="438000"/>
            <a:ext cx="11006648" cy="598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5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>
            <a:extLst>
              <a:ext uri="{FF2B5EF4-FFF2-40B4-BE49-F238E27FC236}">
                <a16:creationId xmlns:a16="http://schemas.microsoft.com/office/drawing/2014/main" id="{52826B16-9EDC-4BB7-BAA7-32793483FC94}"/>
              </a:ext>
            </a:extLst>
          </p:cNvPr>
          <p:cNvSpPr>
            <a:spLocks/>
          </p:cNvSpPr>
          <p:nvPr/>
        </p:nvSpPr>
        <p:spPr bwMode="auto">
          <a:xfrm>
            <a:off x="3562681" y="3888889"/>
            <a:ext cx="4976958" cy="1192057"/>
          </a:xfrm>
          <a:custGeom>
            <a:avLst/>
            <a:gdLst>
              <a:gd name="T0" fmla="*/ 3597 w 3607"/>
              <a:gd name="T1" fmla="*/ 862 h 862"/>
              <a:gd name="T2" fmla="*/ 3296 w 3607"/>
              <a:gd name="T3" fmla="*/ 684 h 862"/>
              <a:gd name="T4" fmla="*/ 3194 w 3607"/>
              <a:gd name="T5" fmla="*/ 684 h 862"/>
              <a:gd name="T6" fmla="*/ 3093 w 3607"/>
              <a:gd name="T7" fmla="*/ 745 h 862"/>
              <a:gd name="T8" fmla="*/ 2883 w 3607"/>
              <a:gd name="T9" fmla="*/ 748 h 862"/>
              <a:gd name="T10" fmla="*/ 1750 w 3607"/>
              <a:gd name="T11" fmla="*/ 95 h 862"/>
              <a:gd name="T12" fmla="*/ 1405 w 3607"/>
              <a:gd name="T13" fmla="*/ 40 h 862"/>
              <a:gd name="T14" fmla="*/ 1248 w 3607"/>
              <a:gd name="T15" fmla="*/ 95 h 862"/>
              <a:gd name="T16" fmla="*/ 10 w 3607"/>
              <a:gd name="T17" fmla="*/ 809 h 862"/>
              <a:gd name="T18" fmla="*/ 0 w 3607"/>
              <a:gd name="T19" fmla="*/ 791 h 862"/>
              <a:gd name="T20" fmla="*/ 1238 w 3607"/>
              <a:gd name="T21" fmla="*/ 78 h 862"/>
              <a:gd name="T22" fmla="*/ 1401 w 3607"/>
              <a:gd name="T23" fmla="*/ 21 h 862"/>
              <a:gd name="T24" fmla="*/ 1760 w 3607"/>
              <a:gd name="T25" fmla="*/ 78 h 862"/>
              <a:gd name="T26" fmla="*/ 2893 w 3607"/>
              <a:gd name="T27" fmla="*/ 731 h 862"/>
              <a:gd name="T28" fmla="*/ 3083 w 3607"/>
              <a:gd name="T29" fmla="*/ 728 h 862"/>
              <a:gd name="T30" fmla="*/ 3183 w 3607"/>
              <a:gd name="T31" fmla="*/ 667 h 862"/>
              <a:gd name="T32" fmla="*/ 3306 w 3607"/>
              <a:gd name="T33" fmla="*/ 667 h 862"/>
              <a:gd name="T34" fmla="*/ 3607 w 3607"/>
              <a:gd name="T35" fmla="*/ 844 h 862"/>
              <a:gd name="T36" fmla="*/ 3597 w 3607"/>
              <a:gd name="T37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7" h="862">
                <a:moveTo>
                  <a:pt x="3597" y="862"/>
                </a:moveTo>
                <a:cubicBezTo>
                  <a:pt x="3594" y="860"/>
                  <a:pt x="3354" y="718"/>
                  <a:pt x="3296" y="684"/>
                </a:cubicBezTo>
                <a:cubicBezTo>
                  <a:pt x="3244" y="653"/>
                  <a:pt x="3196" y="683"/>
                  <a:pt x="3194" y="684"/>
                </a:cubicBezTo>
                <a:cubicBezTo>
                  <a:pt x="3093" y="745"/>
                  <a:pt x="3093" y="745"/>
                  <a:pt x="3093" y="745"/>
                </a:cubicBezTo>
                <a:cubicBezTo>
                  <a:pt x="2989" y="808"/>
                  <a:pt x="2887" y="750"/>
                  <a:pt x="2883" y="748"/>
                </a:cubicBezTo>
                <a:cubicBezTo>
                  <a:pt x="2874" y="743"/>
                  <a:pt x="2004" y="241"/>
                  <a:pt x="1750" y="95"/>
                </a:cubicBezTo>
                <a:cubicBezTo>
                  <a:pt x="1620" y="20"/>
                  <a:pt x="1490" y="24"/>
                  <a:pt x="1405" y="40"/>
                </a:cubicBezTo>
                <a:cubicBezTo>
                  <a:pt x="1312" y="58"/>
                  <a:pt x="1249" y="94"/>
                  <a:pt x="1248" y="95"/>
                </a:cubicBezTo>
                <a:cubicBezTo>
                  <a:pt x="10" y="809"/>
                  <a:pt x="10" y="809"/>
                  <a:pt x="10" y="809"/>
                </a:cubicBezTo>
                <a:cubicBezTo>
                  <a:pt x="0" y="791"/>
                  <a:pt x="0" y="791"/>
                  <a:pt x="0" y="791"/>
                </a:cubicBezTo>
                <a:cubicBezTo>
                  <a:pt x="1238" y="78"/>
                  <a:pt x="1238" y="78"/>
                  <a:pt x="1238" y="78"/>
                </a:cubicBezTo>
                <a:cubicBezTo>
                  <a:pt x="1241" y="76"/>
                  <a:pt x="1304" y="40"/>
                  <a:pt x="1401" y="21"/>
                </a:cubicBezTo>
                <a:cubicBezTo>
                  <a:pt x="1489" y="4"/>
                  <a:pt x="1624" y="0"/>
                  <a:pt x="1760" y="78"/>
                </a:cubicBezTo>
                <a:cubicBezTo>
                  <a:pt x="2014" y="223"/>
                  <a:pt x="2884" y="725"/>
                  <a:pt x="2893" y="731"/>
                </a:cubicBezTo>
                <a:cubicBezTo>
                  <a:pt x="2894" y="731"/>
                  <a:pt x="2989" y="785"/>
                  <a:pt x="3083" y="728"/>
                </a:cubicBezTo>
                <a:cubicBezTo>
                  <a:pt x="3183" y="667"/>
                  <a:pt x="3183" y="667"/>
                  <a:pt x="3183" y="667"/>
                </a:cubicBezTo>
                <a:cubicBezTo>
                  <a:pt x="3186" y="666"/>
                  <a:pt x="3243" y="630"/>
                  <a:pt x="3306" y="667"/>
                </a:cubicBezTo>
                <a:cubicBezTo>
                  <a:pt x="3364" y="701"/>
                  <a:pt x="3604" y="843"/>
                  <a:pt x="3607" y="844"/>
                </a:cubicBezTo>
                <a:lnTo>
                  <a:pt x="3597" y="862"/>
                </a:lnTo>
                <a:close/>
              </a:path>
            </a:pathLst>
          </a:custGeom>
          <a:solidFill>
            <a:srgbClr val="9F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Open Sans Light"/>
            </a:endParaRPr>
          </a:p>
        </p:txBody>
      </p:sp>
      <p:sp>
        <p:nvSpPr>
          <p:cNvPr id="193" name="Freeform 161">
            <a:extLst>
              <a:ext uri="{FF2B5EF4-FFF2-40B4-BE49-F238E27FC236}">
                <a16:creationId xmlns:a16="http://schemas.microsoft.com/office/drawing/2014/main" id="{2E9271EB-C71F-4657-83E4-9D1F8B5E1276}"/>
              </a:ext>
            </a:extLst>
          </p:cNvPr>
          <p:cNvSpPr>
            <a:spLocks/>
          </p:cNvSpPr>
          <p:nvPr/>
        </p:nvSpPr>
        <p:spPr bwMode="auto">
          <a:xfrm>
            <a:off x="4692834" y="4819043"/>
            <a:ext cx="4342041" cy="1373009"/>
          </a:xfrm>
          <a:custGeom>
            <a:avLst/>
            <a:gdLst>
              <a:gd name="T0" fmla="*/ 1758 w 3147"/>
              <a:gd name="T1" fmla="*/ 993 h 993"/>
              <a:gd name="T2" fmla="*/ 1665 w 3147"/>
              <a:gd name="T3" fmla="*/ 971 h 993"/>
              <a:gd name="T4" fmla="*/ 0 w 3147"/>
              <a:gd name="T5" fmla="*/ 11 h 993"/>
              <a:gd name="T6" fmla="*/ 18 w 3147"/>
              <a:gd name="T7" fmla="*/ 0 h 993"/>
              <a:gd name="T8" fmla="*/ 1675 w 3147"/>
              <a:gd name="T9" fmla="*/ 954 h 993"/>
              <a:gd name="T10" fmla="*/ 1841 w 3147"/>
              <a:gd name="T11" fmla="*/ 953 h 993"/>
              <a:gd name="T12" fmla="*/ 2229 w 3147"/>
              <a:gd name="T13" fmla="*/ 729 h 993"/>
              <a:gd name="T14" fmla="*/ 2416 w 3147"/>
              <a:gd name="T15" fmla="*/ 729 h 993"/>
              <a:gd name="T16" fmla="*/ 2547 w 3147"/>
              <a:gd name="T17" fmla="*/ 805 h 993"/>
              <a:gd name="T18" fmla="*/ 2714 w 3147"/>
              <a:gd name="T19" fmla="*/ 805 h 993"/>
              <a:gd name="T20" fmla="*/ 3137 w 3147"/>
              <a:gd name="T21" fmla="*/ 558 h 993"/>
              <a:gd name="T22" fmla="*/ 3147 w 3147"/>
              <a:gd name="T23" fmla="*/ 576 h 993"/>
              <a:gd name="T24" fmla="*/ 2724 w 3147"/>
              <a:gd name="T25" fmla="*/ 822 h 993"/>
              <a:gd name="T26" fmla="*/ 2537 w 3147"/>
              <a:gd name="T27" fmla="*/ 823 h 993"/>
              <a:gd name="T28" fmla="*/ 2406 w 3147"/>
              <a:gd name="T29" fmla="*/ 747 h 993"/>
              <a:gd name="T30" fmla="*/ 2239 w 3147"/>
              <a:gd name="T31" fmla="*/ 747 h 993"/>
              <a:gd name="T32" fmla="*/ 1851 w 3147"/>
              <a:gd name="T33" fmla="*/ 971 h 993"/>
              <a:gd name="T34" fmla="*/ 1758 w 3147"/>
              <a:gd name="T35" fmla="*/ 993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47" h="993">
                <a:moveTo>
                  <a:pt x="1758" y="993"/>
                </a:moveTo>
                <a:cubicBezTo>
                  <a:pt x="1724" y="993"/>
                  <a:pt x="1690" y="986"/>
                  <a:pt x="1665" y="971"/>
                </a:cubicBezTo>
                <a:cubicBezTo>
                  <a:pt x="0" y="11"/>
                  <a:pt x="0" y="11"/>
                  <a:pt x="0" y="11"/>
                </a:cubicBezTo>
                <a:cubicBezTo>
                  <a:pt x="18" y="0"/>
                  <a:pt x="18" y="0"/>
                  <a:pt x="18" y="0"/>
                </a:cubicBezTo>
                <a:cubicBezTo>
                  <a:pt x="1675" y="954"/>
                  <a:pt x="1675" y="954"/>
                  <a:pt x="1675" y="954"/>
                </a:cubicBezTo>
                <a:cubicBezTo>
                  <a:pt x="1720" y="980"/>
                  <a:pt x="1796" y="980"/>
                  <a:pt x="1841" y="953"/>
                </a:cubicBezTo>
                <a:cubicBezTo>
                  <a:pt x="2229" y="729"/>
                  <a:pt x="2229" y="729"/>
                  <a:pt x="2229" y="729"/>
                </a:cubicBezTo>
                <a:cubicBezTo>
                  <a:pt x="2281" y="700"/>
                  <a:pt x="2365" y="700"/>
                  <a:pt x="2416" y="729"/>
                </a:cubicBezTo>
                <a:cubicBezTo>
                  <a:pt x="2547" y="805"/>
                  <a:pt x="2547" y="805"/>
                  <a:pt x="2547" y="805"/>
                </a:cubicBezTo>
                <a:cubicBezTo>
                  <a:pt x="2593" y="831"/>
                  <a:pt x="2669" y="831"/>
                  <a:pt x="2714" y="805"/>
                </a:cubicBezTo>
                <a:cubicBezTo>
                  <a:pt x="3137" y="558"/>
                  <a:pt x="3137" y="558"/>
                  <a:pt x="3137" y="558"/>
                </a:cubicBezTo>
                <a:cubicBezTo>
                  <a:pt x="3147" y="576"/>
                  <a:pt x="3147" y="576"/>
                  <a:pt x="3147" y="576"/>
                </a:cubicBezTo>
                <a:cubicBezTo>
                  <a:pt x="2724" y="822"/>
                  <a:pt x="2724" y="822"/>
                  <a:pt x="2724" y="822"/>
                </a:cubicBezTo>
                <a:cubicBezTo>
                  <a:pt x="2673" y="852"/>
                  <a:pt x="2589" y="852"/>
                  <a:pt x="2537" y="823"/>
                </a:cubicBezTo>
                <a:cubicBezTo>
                  <a:pt x="2406" y="747"/>
                  <a:pt x="2406" y="747"/>
                  <a:pt x="2406" y="747"/>
                </a:cubicBezTo>
                <a:cubicBezTo>
                  <a:pt x="2361" y="721"/>
                  <a:pt x="2285" y="721"/>
                  <a:pt x="2239" y="747"/>
                </a:cubicBezTo>
                <a:cubicBezTo>
                  <a:pt x="1851" y="971"/>
                  <a:pt x="1851" y="971"/>
                  <a:pt x="1851" y="971"/>
                </a:cubicBezTo>
                <a:cubicBezTo>
                  <a:pt x="1826" y="986"/>
                  <a:pt x="1792" y="993"/>
                  <a:pt x="1758" y="993"/>
                </a:cubicBezTo>
                <a:close/>
              </a:path>
            </a:pathLst>
          </a:custGeom>
          <a:solidFill>
            <a:srgbClr val="9F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Open Sans Light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B5355610-1719-43BF-A403-D74B77450CC5}"/>
              </a:ext>
            </a:extLst>
          </p:cNvPr>
          <p:cNvSpPr/>
          <p:nvPr/>
        </p:nvSpPr>
        <p:spPr>
          <a:xfrm>
            <a:off x="3510873" y="4857704"/>
            <a:ext cx="195237" cy="1952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3FE84C94-220B-4833-B55D-943D710842FA}"/>
              </a:ext>
            </a:extLst>
          </p:cNvPr>
          <p:cNvSpPr/>
          <p:nvPr/>
        </p:nvSpPr>
        <p:spPr>
          <a:xfrm>
            <a:off x="3487057" y="4867851"/>
            <a:ext cx="195237" cy="1952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3AC6DDC-9CA8-42CD-84E5-6AE8610D2C69}"/>
              </a:ext>
            </a:extLst>
          </p:cNvPr>
          <p:cNvGrpSpPr/>
          <p:nvPr/>
        </p:nvGrpSpPr>
        <p:grpSpPr>
          <a:xfrm>
            <a:off x="3719029" y="4244442"/>
            <a:ext cx="1149200" cy="685711"/>
            <a:chOff x="7439025" y="5649913"/>
            <a:chExt cx="2298700" cy="1371600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2F2DB4B-F001-4BE9-A943-224D59C3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5" y="5688013"/>
              <a:ext cx="2298700" cy="1333500"/>
            </a:xfrm>
            <a:custGeom>
              <a:avLst/>
              <a:gdLst>
                <a:gd name="T0" fmla="*/ 800 w 833"/>
                <a:gd name="T1" fmla="*/ 357 h 482"/>
                <a:gd name="T2" fmla="*/ 600 w 833"/>
                <a:gd name="T3" fmla="*/ 469 h 482"/>
                <a:gd name="T4" fmla="*/ 516 w 833"/>
                <a:gd name="T5" fmla="*/ 469 h 482"/>
                <a:gd name="T6" fmla="*/ 31 w 833"/>
                <a:gd name="T7" fmla="*/ 189 h 482"/>
                <a:gd name="T8" fmla="*/ 29 w 833"/>
                <a:gd name="T9" fmla="*/ 127 h 482"/>
                <a:gd name="T10" fmla="*/ 224 w 833"/>
                <a:gd name="T11" fmla="*/ 14 h 482"/>
                <a:gd name="T12" fmla="*/ 307 w 833"/>
                <a:gd name="T13" fmla="*/ 18 h 482"/>
                <a:gd name="T14" fmla="*/ 798 w 833"/>
                <a:gd name="T15" fmla="*/ 296 h 482"/>
                <a:gd name="T16" fmla="*/ 800 w 833"/>
                <a:gd name="T17" fmla="*/ 35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3" h="482">
                  <a:moveTo>
                    <a:pt x="800" y="357"/>
                  </a:moveTo>
                  <a:cubicBezTo>
                    <a:pt x="600" y="469"/>
                    <a:pt x="600" y="469"/>
                    <a:pt x="600" y="469"/>
                  </a:cubicBezTo>
                  <a:cubicBezTo>
                    <a:pt x="577" y="482"/>
                    <a:pt x="539" y="482"/>
                    <a:pt x="516" y="46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2" y="173"/>
                    <a:pt x="0" y="144"/>
                    <a:pt x="29" y="127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47" y="0"/>
                    <a:pt x="284" y="4"/>
                    <a:pt x="307" y="18"/>
                  </a:cubicBezTo>
                  <a:cubicBezTo>
                    <a:pt x="798" y="296"/>
                    <a:pt x="798" y="296"/>
                    <a:pt x="798" y="296"/>
                  </a:cubicBezTo>
                  <a:cubicBezTo>
                    <a:pt x="809" y="303"/>
                    <a:pt x="833" y="336"/>
                    <a:pt x="800" y="357"/>
                  </a:cubicBezTo>
                </a:path>
              </a:pathLst>
            </a:custGeom>
            <a:solidFill>
              <a:srgbClr val="79B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D0FB84C-E65E-49F0-B8E4-6976F6CD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5" y="5654675"/>
              <a:ext cx="2298700" cy="1333500"/>
            </a:xfrm>
            <a:custGeom>
              <a:avLst/>
              <a:gdLst>
                <a:gd name="T0" fmla="*/ 800 w 833"/>
                <a:gd name="T1" fmla="*/ 356 h 482"/>
                <a:gd name="T2" fmla="*/ 600 w 833"/>
                <a:gd name="T3" fmla="*/ 468 h 482"/>
                <a:gd name="T4" fmla="*/ 516 w 833"/>
                <a:gd name="T5" fmla="*/ 468 h 482"/>
                <a:gd name="T6" fmla="*/ 31 w 833"/>
                <a:gd name="T7" fmla="*/ 188 h 482"/>
                <a:gd name="T8" fmla="*/ 29 w 833"/>
                <a:gd name="T9" fmla="*/ 126 h 482"/>
                <a:gd name="T10" fmla="*/ 224 w 833"/>
                <a:gd name="T11" fmla="*/ 13 h 482"/>
                <a:gd name="T12" fmla="*/ 307 w 833"/>
                <a:gd name="T13" fmla="*/ 17 h 482"/>
                <a:gd name="T14" fmla="*/ 798 w 833"/>
                <a:gd name="T15" fmla="*/ 296 h 482"/>
                <a:gd name="T16" fmla="*/ 800 w 833"/>
                <a:gd name="T17" fmla="*/ 356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3" h="482">
                  <a:moveTo>
                    <a:pt x="800" y="356"/>
                  </a:moveTo>
                  <a:cubicBezTo>
                    <a:pt x="600" y="468"/>
                    <a:pt x="600" y="468"/>
                    <a:pt x="600" y="468"/>
                  </a:cubicBezTo>
                  <a:cubicBezTo>
                    <a:pt x="577" y="482"/>
                    <a:pt x="539" y="482"/>
                    <a:pt x="516" y="46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2" y="172"/>
                    <a:pt x="0" y="143"/>
                    <a:pt x="29" y="126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47" y="0"/>
                    <a:pt x="284" y="4"/>
                    <a:pt x="307" y="17"/>
                  </a:cubicBezTo>
                  <a:cubicBezTo>
                    <a:pt x="798" y="296"/>
                    <a:pt x="798" y="296"/>
                    <a:pt x="798" y="296"/>
                  </a:cubicBezTo>
                  <a:cubicBezTo>
                    <a:pt x="809" y="302"/>
                    <a:pt x="833" y="336"/>
                    <a:pt x="800" y="356"/>
                  </a:cubicBezTo>
                </a:path>
              </a:pathLst>
            </a:custGeom>
            <a:solidFill>
              <a:srgbClr val="457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DF705EA-206F-40E2-8072-4BFC2F130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683250"/>
              <a:ext cx="2108200" cy="1219200"/>
            </a:xfrm>
            <a:custGeom>
              <a:avLst/>
              <a:gdLst>
                <a:gd name="T0" fmla="*/ 185 w 764"/>
                <a:gd name="T1" fmla="*/ 27 h 441"/>
                <a:gd name="T2" fmla="*/ 185 w 764"/>
                <a:gd name="T3" fmla="*/ 27 h 441"/>
                <a:gd name="T4" fmla="*/ 187 w 764"/>
                <a:gd name="T5" fmla="*/ 29 h 441"/>
                <a:gd name="T6" fmla="*/ 192 w 764"/>
                <a:gd name="T7" fmla="*/ 36 h 441"/>
                <a:gd name="T8" fmla="*/ 187 w 764"/>
                <a:gd name="T9" fmla="*/ 43 h 441"/>
                <a:gd name="T10" fmla="*/ 76 w 764"/>
                <a:gd name="T11" fmla="*/ 107 h 441"/>
                <a:gd name="T12" fmla="*/ 63 w 764"/>
                <a:gd name="T13" fmla="*/ 110 h 441"/>
                <a:gd name="T14" fmla="*/ 50 w 764"/>
                <a:gd name="T15" fmla="*/ 107 h 441"/>
                <a:gd name="T16" fmla="*/ 48 w 764"/>
                <a:gd name="T17" fmla="*/ 106 h 441"/>
                <a:gd name="T18" fmla="*/ 42 w 764"/>
                <a:gd name="T19" fmla="*/ 105 h 441"/>
                <a:gd name="T20" fmla="*/ 36 w 764"/>
                <a:gd name="T21" fmla="*/ 106 h 441"/>
                <a:gd name="T22" fmla="*/ 12 w 764"/>
                <a:gd name="T23" fmla="*/ 120 h 441"/>
                <a:gd name="T24" fmla="*/ 0 w 764"/>
                <a:gd name="T25" fmla="*/ 136 h 441"/>
                <a:gd name="T26" fmla="*/ 12 w 764"/>
                <a:gd name="T27" fmla="*/ 152 h 441"/>
                <a:gd name="T28" fmla="*/ 501 w 764"/>
                <a:gd name="T29" fmla="*/ 434 h 441"/>
                <a:gd name="T30" fmla="*/ 528 w 764"/>
                <a:gd name="T31" fmla="*/ 441 h 441"/>
                <a:gd name="T32" fmla="*/ 556 w 764"/>
                <a:gd name="T33" fmla="*/ 434 h 441"/>
                <a:gd name="T34" fmla="*/ 753 w 764"/>
                <a:gd name="T35" fmla="*/ 320 h 441"/>
                <a:gd name="T36" fmla="*/ 764 w 764"/>
                <a:gd name="T37" fmla="*/ 305 h 441"/>
                <a:gd name="T38" fmla="*/ 753 w 764"/>
                <a:gd name="T39" fmla="*/ 288 h 441"/>
                <a:gd name="T40" fmla="*/ 264 w 764"/>
                <a:gd name="T41" fmla="*/ 6 h 441"/>
                <a:gd name="T42" fmla="*/ 236 w 764"/>
                <a:gd name="T43" fmla="*/ 0 h 441"/>
                <a:gd name="T44" fmla="*/ 209 w 764"/>
                <a:gd name="T45" fmla="*/ 6 h 441"/>
                <a:gd name="T46" fmla="*/ 185 w 764"/>
                <a:gd name="T47" fmla="*/ 20 h 441"/>
                <a:gd name="T48" fmla="*/ 182 w 764"/>
                <a:gd name="T49" fmla="*/ 24 h 441"/>
                <a:gd name="T50" fmla="*/ 185 w 764"/>
                <a:gd name="T51" fmla="*/ 27 h 441"/>
                <a:gd name="T52" fmla="*/ 185 w 764"/>
                <a:gd name="T53" fmla="*/ 27 h 441"/>
                <a:gd name="T54" fmla="*/ 185 w 764"/>
                <a:gd name="T55" fmla="*/ 27 h 441"/>
                <a:gd name="T56" fmla="*/ 183 w 764"/>
                <a:gd name="T57" fmla="*/ 24 h 441"/>
                <a:gd name="T58" fmla="*/ 185 w 764"/>
                <a:gd name="T59" fmla="*/ 20 h 441"/>
                <a:gd name="T60" fmla="*/ 209 w 764"/>
                <a:gd name="T61" fmla="*/ 7 h 441"/>
                <a:gd name="T62" fmla="*/ 236 w 764"/>
                <a:gd name="T63" fmla="*/ 0 h 441"/>
                <a:gd name="T64" fmla="*/ 264 w 764"/>
                <a:gd name="T65" fmla="*/ 7 h 441"/>
                <a:gd name="T66" fmla="*/ 753 w 764"/>
                <a:gd name="T67" fmla="*/ 289 h 441"/>
                <a:gd name="T68" fmla="*/ 764 w 764"/>
                <a:gd name="T69" fmla="*/ 305 h 441"/>
                <a:gd name="T70" fmla="*/ 753 w 764"/>
                <a:gd name="T71" fmla="*/ 320 h 441"/>
                <a:gd name="T72" fmla="*/ 555 w 764"/>
                <a:gd name="T73" fmla="*/ 434 h 441"/>
                <a:gd name="T74" fmla="*/ 528 w 764"/>
                <a:gd name="T75" fmla="*/ 440 h 441"/>
                <a:gd name="T76" fmla="*/ 501 w 764"/>
                <a:gd name="T77" fmla="*/ 434 h 441"/>
                <a:gd name="T78" fmla="*/ 12 w 764"/>
                <a:gd name="T79" fmla="*/ 152 h 441"/>
                <a:gd name="T80" fmla="*/ 1 w 764"/>
                <a:gd name="T81" fmla="*/ 136 h 441"/>
                <a:gd name="T82" fmla="*/ 12 w 764"/>
                <a:gd name="T83" fmla="*/ 120 h 441"/>
                <a:gd name="T84" fmla="*/ 36 w 764"/>
                <a:gd name="T85" fmla="*/ 107 h 441"/>
                <a:gd name="T86" fmla="*/ 42 w 764"/>
                <a:gd name="T87" fmla="*/ 105 h 441"/>
                <a:gd name="T88" fmla="*/ 48 w 764"/>
                <a:gd name="T89" fmla="*/ 107 h 441"/>
                <a:gd name="T90" fmla="*/ 50 w 764"/>
                <a:gd name="T91" fmla="*/ 108 h 441"/>
                <a:gd name="T92" fmla="*/ 63 w 764"/>
                <a:gd name="T93" fmla="*/ 111 h 441"/>
                <a:gd name="T94" fmla="*/ 76 w 764"/>
                <a:gd name="T95" fmla="*/ 108 h 441"/>
                <a:gd name="T96" fmla="*/ 187 w 764"/>
                <a:gd name="T97" fmla="*/ 44 h 441"/>
                <a:gd name="T98" fmla="*/ 193 w 764"/>
                <a:gd name="T99" fmla="*/ 36 h 441"/>
                <a:gd name="T100" fmla="*/ 187 w 764"/>
                <a:gd name="T101" fmla="*/ 28 h 441"/>
                <a:gd name="T102" fmla="*/ 185 w 764"/>
                <a:gd name="T103" fmla="*/ 27 h 441"/>
                <a:gd name="T104" fmla="*/ 185 w 764"/>
                <a:gd name="T105" fmla="*/ 2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4" h="441">
                  <a:moveTo>
                    <a:pt x="185" y="27"/>
                  </a:moveTo>
                  <a:cubicBezTo>
                    <a:pt x="185" y="27"/>
                    <a:pt x="185" y="27"/>
                    <a:pt x="185" y="27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91" y="31"/>
                    <a:pt x="192" y="33"/>
                    <a:pt x="192" y="36"/>
                  </a:cubicBezTo>
                  <a:cubicBezTo>
                    <a:pt x="192" y="38"/>
                    <a:pt x="191" y="41"/>
                    <a:pt x="187" y="43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2" y="109"/>
                    <a:pt x="68" y="110"/>
                    <a:pt x="63" y="110"/>
                  </a:cubicBezTo>
                  <a:cubicBezTo>
                    <a:pt x="58" y="110"/>
                    <a:pt x="54" y="109"/>
                    <a:pt x="50" y="107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7" y="105"/>
                    <a:pt x="44" y="105"/>
                    <a:pt x="42" y="105"/>
                  </a:cubicBezTo>
                  <a:cubicBezTo>
                    <a:pt x="40" y="105"/>
                    <a:pt x="37" y="105"/>
                    <a:pt x="36" y="106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4" y="124"/>
                    <a:pt x="0" y="130"/>
                    <a:pt x="0" y="136"/>
                  </a:cubicBezTo>
                  <a:cubicBezTo>
                    <a:pt x="0" y="142"/>
                    <a:pt x="4" y="148"/>
                    <a:pt x="12" y="152"/>
                  </a:cubicBezTo>
                  <a:cubicBezTo>
                    <a:pt x="501" y="434"/>
                    <a:pt x="501" y="434"/>
                    <a:pt x="501" y="434"/>
                  </a:cubicBezTo>
                  <a:cubicBezTo>
                    <a:pt x="508" y="439"/>
                    <a:pt x="518" y="441"/>
                    <a:pt x="528" y="441"/>
                  </a:cubicBezTo>
                  <a:cubicBezTo>
                    <a:pt x="538" y="441"/>
                    <a:pt x="548" y="439"/>
                    <a:pt x="556" y="434"/>
                  </a:cubicBezTo>
                  <a:cubicBezTo>
                    <a:pt x="753" y="320"/>
                    <a:pt x="753" y="320"/>
                    <a:pt x="753" y="320"/>
                  </a:cubicBezTo>
                  <a:cubicBezTo>
                    <a:pt x="761" y="316"/>
                    <a:pt x="764" y="310"/>
                    <a:pt x="764" y="305"/>
                  </a:cubicBezTo>
                  <a:cubicBezTo>
                    <a:pt x="764" y="299"/>
                    <a:pt x="761" y="293"/>
                    <a:pt x="753" y="288"/>
                  </a:cubicBezTo>
                  <a:cubicBezTo>
                    <a:pt x="264" y="6"/>
                    <a:pt x="264" y="6"/>
                    <a:pt x="264" y="6"/>
                  </a:cubicBezTo>
                  <a:cubicBezTo>
                    <a:pt x="256" y="2"/>
                    <a:pt x="246" y="0"/>
                    <a:pt x="236" y="0"/>
                  </a:cubicBezTo>
                  <a:cubicBezTo>
                    <a:pt x="227" y="0"/>
                    <a:pt x="217" y="2"/>
                    <a:pt x="209" y="6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1"/>
                    <a:pt x="182" y="22"/>
                    <a:pt x="182" y="24"/>
                  </a:cubicBezTo>
                  <a:cubicBezTo>
                    <a:pt x="182" y="25"/>
                    <a:pt x="183" y="26"/>
                    <a:pt x="185" y="27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4" y="26"/>
                    <a:pt x="183" y="25"/>
                    <a:pt x="183" y="24"/>
                  </a:cubicBezTo>
                  <a:cubicBezTo>
                    <a:pt x="183" y="23"/>
                    <a:pt x="184" y="21"/>
                    <a:pt x="185" y="20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17" y="2"/>
                    <a:pt x="227" y="0"/>
                    <a:pt x="236" y="0"/>
                  </a:cubicBezTo>
                  <a:cubicBezTo>
                    <a:pt x="246" y="0"/>
                    <a:pt x="256" y="2"/>
                    <a:pt x="264" y="7"/>
                  </a:cubicBezTo>
                  <a:cubicBezTo>
                    <a:pt x="753" y="289"/>
                    <a:pt x="753" y="289"/>
                    <a:pt x="753" y="289"/>
                  </a:cubicBezTo>
                  <a:cubicBezTo>
                    <a:pt x="760" y="293"/>
                    <a:pt x="764" y="299"/>
                    <a:pt x="764" y="305"/>
                  </a:cubicBezTo>
                  <a:cubicBezTo>
                    <a:pt x="764" y="310"/>
                    <a:pt x="760" y="316"/>
                    <a:pt x="753" y="320"/>
                  </a:cubicBezTo>
                  <a:cubicBezTo>
                    <a:pt x="555" y="434"/>
                    <a:pt x="555" y="434"/>
                    <a:pt x="555" y="434"/>
                  </a:cubicBezTo>
                  <a:cubicBezTo>
                    <a:pt x="548" y="438"/>
                    <a:pt x="538" y="440"/>
                    <a:pt x="528" y="440"/>
                  </a:cubicBezTo>
                  <a:cubicBezTo>
                    <a:pt x="518" y="440"/>
                    <a:pt x="508" y="438"/>
                    <a:pt x="501" y="43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4" y="147"/>
                    <a:pt x="1" y="142"/>
                    <a:pt x="1" y="136"/>
                  </a:cubicBezTo>
                  <a:cubicBezTo>
                    <a:pt x="1" y="130"/>
                    <a:pt x="4" y="125"/>
                    <a:pt x="12" y="120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6"/>
                    <a:pt x="40" y="105"/>
                    <a:pt x="42" y="105"/>
                  </a:cubicBezTo>
                  <a:cubicBezTo>
                    <a:pt x="44" y="105"/>
                    <a:pt x="46" y="106"/>
                    <a:pt x="48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4" y="110"/>
                    <a:pt x="58" y="111"/>
                    <a:pt x="63" y="111"/>
                  </a:cubicBezTo>
                  <a:cubicBezTo>
                    <a:pt x="68" y="111"/>
                    <a:pt x="73" y="110"/>
                    <a:pt x="76" y="108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91" y="41"/>
                    <a:pt x="193" y="39"/>
                    <a:pt x="193" y="36"/>
                  </a:cubicBezTo>
                  <a:cubicBezTo>
                    <a:pt x="193" y="33"/>
                    <a:pt x="191" y="30"/>
                    <a:pt x="187" y="28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27"/>
                    <a:pt x="185" y="27"/>
                    <a:pt x="185" y="2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A63A8C1-6F55-40F3-9AC1-B9E05B924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9188" y="5649913"/>
              <a:ext cx="2217738" cy="1282700"/>
            </a:xfrm>
            <a:custGeom>
              <a:avLst/>
              <a:gdLst>
                <a:gd name="T0" fmla="*/ 221 w 804"/>
                <a:gd name="T1" fmla="*/ 11 h 464"/>
                <a:gd name="T2" fmla="*/ 19 w 804"/>
                <a:gd name="T3" fmla="*/ 127 h 464"/>
                <a:gd name="T4" fmla="*/ 19 w 804"/>
                <a:gd name="T5" fmla="*/ 168 h 464"/>
                <a:gd name="T6" fmla="*/ 513 w 804"/>
                <a:gd name="T7" fmla="*/ 453 h 464"/>
                <a:gd name="T8" fmla="*/ 584 w 804"/>
                <a:gd name="T9" fmla="*/ 453 h 464"/>
                <a:gd name="T10" fmla="*/ 785 w 804"/>
                <a:gd name="T11" fmla="*/ 337 h 464"/>
                <a:gd name="T12" fmla="*/ 785 w 804"/>
                <a:gd name="T13" fmla="*/ 296 h 464"/>
                <a:gd name="T14" fmla="*/ 291 w 804"/>
                <a:gd name="T15" fmla="*/ 11 h 464"/>
                <a:gd name="T16" fmla="*/ 221 w 804"/>
                <a:gd name="T17" fmla="*/ 11 h 464"/>
                <a:gd name="T18" fmla="*/ 772 w 804"/>
                <a:gd name="T19" fmla="*/ 301 h 464"/>
                <a:gd name="T20" fmla="*/ 772 w 804"/>
                <a:gd name="T21" fmla="*/ 332 h 464"/>
                <a:gd name="T22" fmla="*/ 574 w 804"/>
                <a:gd name="T23" fmla="*/ 446 h 464"/>
                <a:gd name="T24" fmla="*/ 520 w 804"/>
                <a:gd name="T25" fmla="*/ 446 h 464"/>
                <a:gd name="T26" fmla="*/ 31 w 804"/>
                <a:gd name="T27" fmla="*/ 164 h 464"/>
                <a:gd name="T28" fmla="*/ 31 w 804"/>
                <a:gd name="T29" fmla="*/ 132 h 464"/>
                <a:gd name="T30" fmla="*/ 55 w 804"/>
                <a:gd name="T31" fmla="*/ 118 h 464"/>
                <a:gd name="T32" fmla="*/ 67 w 804"/>
                <a:gd name="T33" fmla="*/ 118 h 464"/>
                <a:gd name="T34" fmla="*/ 69 w 804"/>
                <a:gd name="T35" fmla="*/ 119 h 464"/>
                <a:gd name="T36" fmla="*/ 95 w 804"/>
                <a:gd name="T37" fmla="*/ 119 h 464"/>
                <a:gd name="T38" fmla="*/ 206 w 804"/>
                <a:gd name="T39" fmla="*/ 55 h 464"/>
                <a:gd name="T40" fmla="*/ 206 w 804"/>
                <a:gd name="T41" fmla="*/ 40 h 464"/>
                <a:gd name="T42" fmla="*/ 204 w 804"/>
                <a:gd name="T43" fmla="*/ 39 h 464"/>
                <a:gd name="T44" fmla="*/ 204 w 804"/>
                <a:gd name="T45" fmla="*/ 32 h 464"/>
                <a:gd name="T46" fmla="*/ 228 w 804"/>
                <a:gd name="T47" fmla="*/ 18 h 464"/>
                <a:gd name="T48" fmla="*/ 283 w 804"/>
                <a:gd name="T49" fmla="*/ 18 h 464"/>
                <a:gd name="T50" fmla="*/ 772 w 804"/>
                <a:gd name="T51" fmla="*/ 3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4" h="464">
                  <a:moveTo>
                    <a:pt x="221" y="11"/>
                  </a:moveTo>
                  <a:cubicBezTo>
                    <a:pt x="19" y="127"/>
                    <a:pt x="19" y="127"/>
                    <a:pt x="19" y="127"/>
                  </a:cubicBezTo>
                  <a:cubicBezTo>
                    <a:pt x="0" y="139"/>
                    <a:pt x="0" y="157"/>
                    <a:pt x="19" y="168"/>
                  </a:cubicBezTo>
                  <a:cubicBezTo>
                    <a:pt x="513" y="453"/>
                    <a:pt x="513" y="453"/>
                    <a:pt x="513" y="453"/>
                  </a:cubicBezTo>
                  <a:cubicBezTo>
                    <a:pt x="533" y="464"/>
                    <a:pt x="564" y="464"/>
                    <a:pt x="584" y="453"/>
                  </a:cubicBezTo>
                  <a:cubicBezTo>
                    <a:pt x="785" y="337"/>
                    <a:pt x="785" y="337"/>
                    <a:pt x="785" y="337"/>
                  </a:cubicBezTo>
                  <a:cubicBezTo>
                    <a:pt x="804" y="326"/>
                    <a:pt x="804" y="308"/>
                    <a:pt x="785" y="296"/>
                  </a:cubicBezTo>
                  <a:cubicBezTo>
                    <a:pt x="291" y="11"/>
                    <a:pt x="291" y="11"/>
                    <a:pt x="291" y="11"/>
                  </a:cubicBezTo>
                  <a:cubicBezTo>
                    <a:pt x="272" y="0"/>
                    <a:pt x="240" y="0"/>
                    <a:pt x="221" y="11"/>
                  </a:cubicBezTo>
                  <a:moveTo>
                    <a:pt x="772" y="301"/>
                  </a:moveTo>
                  <a:cubicBezTo>
                    <a:pt x="787" y="309"/>
                    <a:pt x="787" y="323"/>
                    <a:pt x="772" y="332"/>
                  </a:cubicBezTo>
                  <a:cubicBezTo>
                    <a:pt x="574" y="446"/>
                    <a:pt x="574" y="446"/>
                    <a:pt x="574" y="446"/>
                  </a:cubicBezTo>
                  <a:cubicBezTo>
                    <a:pt x="559" y="455"/>
                    <a:pt x="535" y="455"/>
                    <a:pt x="520" y="446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16" y="155"/>
                    <a:pt x="16" y="141"/>
                    <a:pt x="31" y="132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8" y="116"/>
                    <a:pt x="64" y="116"/>
                    <a:pt x="67" y="118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76" y="124"/>
                    <a:pt x="88" y="124"/>
                    <a:pt x="95" y="119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13" y="51"/>
                    <a:pt x="213" y="44"/>
                    <a:pt x="206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1" y="37"/>
                    <a:pt x="201" y="34"/>
                    <a:pt x="204" y="32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43" y="9"/>
                    <a:pt x="268" y="9"/>
                    <a:pt x="283" y="18"/>
                  </a:cubicBezTo>
                  <a:cubicBezTo>
                    <a:pt x="772" y="301"/>
                    <a:pt x="772" y="301"/>
                    <a:pt x="772" y="301"/>
                  </a:cubicBezTo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D8E6E057-A774-47C6-A985-D9CD27F1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25" y="5837238"/>
              <a:ext cx="109538" cy="66675"/>
            </a:xfrm>
            <a:custGeom>
              <a:avLst/>
              <a:gdLst>
                <a:gd name="T0" fmla="*/ 39 w 40"/>
                <a:gd name="T1" fmla="*/ 4 h 24"/>
                <a:gd name="T2" fmla="*/ 7 w 40"/>
                <a:gd name="T3" fmla="*/ 23 h 24"/>
                <a:gd name="T4" fmla="*/ 1 w 40"/>
                <a:gd name="T5" fmla="*/ 23 h 24"/>
                <a:gd name="T6" fmla="*/ 1 w 40"/>
                <a:gd name="T7" fmla="*/ 19 h 24"/>
                <a:gd name="T8" fmla="*/ 33 w 40"/>
                <a:gd name="T9" fmla="*/ 1 h 24"/>
                <a:gd name="T10" fmla="*/ 38 w 40"/>
                <a:gd name="T11" fmla="*/ 1 h 24"/>
                <a:gd name="T12" fmla="*/ 39 w 40"/>
                <a:gd name="T1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39" y="4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5" y="24"/>
                    <a:pt x="3" y="24"/>
                    <a:pt x="1" y="23"/>
                  </a:cubicBezTo>
                  <a:cubicBezTo>
                    <a:pt x="0" y="22"/>
                    <a:pt x="0" y="20"/>
                    <a:pt x="1" y="19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7" y="0"/>
                    <a:pt x="38" y="1"/>
                  </a:cubicBezTo>
                  <a:cubicBezTo>
                    <a:pt x="40" y="2"/>
                    <a:pt x="40" y="4"/>
                    <a:pt x="39" y="4"/>
                  </a:cubicBezTo>
                  <a:close/>
                </a:path>
              </a:pathLst>
            </a:custGeom>
            <a:solidFill>
              <a:srgbClr val="457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C713F6E-4FCA-4F9D-BD56-F70133C7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513" y="5807075"/>
              <a:ext cx="46038" cy="28575"/>
            </a:xfrm>
            <a:custGeom>
              <a:avLst/>
              <a:gdLst>
                <a:gd name="T0" fmla="*/ 14 w 17"/>
                <a:gd name="T1" fmla="*/ 2 h 10"/>
                <a:gd name="T2" fmla="*/ 14 w 17"/>
                <a:gd name="T3" fmla="*/ 8 h 10"/>
                <a:gd name="T4" fmla="*/ 3 w 17"/>
                <a:gd name="T5" fmla="*/ 8 h 10"/>
                <a:gd name="T6" fmla="*/ 3 w 17"/>
                <a:gd name="T7" fmla="*/ 2 h 10"/>
                <a:gd name="T8" fmla="*/ 14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4" y="2"/>
                  </a:moveTo>
                  <a:cubicBezTo>
                    <a:pt x="17" y="4"/>
                    <a:pt x="17" y="7"/>
                    <a:pt x="14" y="8"/>
                  </a:cubicBezTo>
                  <a:cubicBezTo>
                    <a:pt x="11" y="10"/>
                    <a:pt x="6" y="10"/>
                    <a:pt x="3" y="8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6" y="0"/>
                    <a:pt x="11" y="0"/>
                    <a:pt x="14" y="2"/>
                  </a:cubicBezTo>
                  <a:close/>
                </a:path>
              </a:pathLst>
            </a:custGeom>
            <a:solidFill>
              <a:srgbClr val="457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20DACB1-2E96-4AA8-963B-649D8DD3F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0" y="6186488"/>
              <a:ext cx="39688" cy="30163"/>
            </a:xfrm>
            <a:custGeom>
              <a:avLst/>
              <a:gdLst>
                <a:gd name="T0" fmla="*/ 12 w 14"/>
                <a:gd name="T1" fmla="*/ 11 h 11"/>
                <a:gd name="T2" fmla="*/ 2 w 14"/>
                <a:gd name="T3" fmla="*/ 5 h 11"/>
                <a:gd name="T4" fmla="*/ 0 w 14"/>
                <a:gd name="T5" fmla="*/ 2 h 11"/>
                <a:gd name="T6" fmla="*/ 2 w 14"/>
                <a:gd name="T7" fmla="*/ 0 h 11"/>
                <a:gd name="T8" fmla="*/ 12 w 14"/>
                <a:gd name="T9" fmla="*/ 6 h 11"/>
                <a:gd name="T10" fmla="*/ 14 w 14"/>
                <a:gd name="T11" fmla="*/ 9 h 11"/>
                <a:gd name="T12" fmla="*/ 12 w 1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12" y="1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4" y="8"/>
                    <a:pt x="14" y="9"/>
                  </a:cubicBezTo>
                  <a:cubicBezTo>
                    <a:pt x="14" y="11"/>
                    <a:pt x="13" y="11"/>
                    <a:pt x="12" y="11"/>
                  </a:cubicBezTo>
                  <a:close/>
                </a:path>
              </a:pathLst>
            </a:custGeom>
            <a:solidFill>
              <a:srgbClr val="689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807B394C-053E-4AFF-8D4F-F2EC2C29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6134100"/>
              <a:ext cx="19050" cy="68263"/>
            </a:xfrm>
            <a:custGeom>
              <a:avLst/>
              <a:gdLst>
                <a:gd name="T0" fmla="*/ 6 w 7"/>
                <a:gd name="T1" fmla="*/ 25 h 25"/>
                <a:gd name="T2" fmla="*/ 2 w 7"/>
                <a:gd name="T3" fmla="*/ 22 h 25"/>
                <a:gd name="T4" fmla="*/ 2 w 7"/>
                <a:gd name="T5" fmla="*/ 0 h 25"/>
                <a:gd name="T6" fmla="*/ 7 w 7"/>
                <a:gd name="T7" fmla="*/ 3 h 25"/>
                <a:gd name="T8" fmla="*/ 6 w 7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6" y="25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16"/>
                    <a:pt x="0" y="6"/>
                    <a:pt x="2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9"/>
                    <a:pt x="5" y="19"/>
                    <a:pt x="6" y="25"/>
                  </a:cubicBezTo>
                  <a:close/>
                </a:path>
              </a:pathLst>
            </a:custGeom>
            <a:solidFill>
              <a:srgbClr val="689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6C152D93-84DB-4676-B34C-C152C45C0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0" y="6246813"/>
              <a:ext cx="77788" cy="60325"/>
            </a:xfrm>
            <a:custGeom>
              <a:avLst/>
              <a:gdLst>
                <a:gd name="T0" fmla="*/ 25 w 28"/>
                <a:gd name="T1" fmla="*/ 21 h 22"/>
                <a:gd name="T2" fmla="*/ 3 w 28"/>
                <a:gd name="T3" fmla="*/ 8 h 22"/>
                <a:gd name="T4" fmla="*/ 0 w 28"/>
                <a:gd name="T5" fmla="*/ 3 h 22"/>
                <a:gd name="T6" fmla="*/ 3 w 28"/>
                <a:gd name="T7" fmla="*/ 1 h 22"/>
                <a:gd name="T8" fmla="*/ 25 w 28"/>
                <a:gd name="T9" fmla="*/ 14 h 22"/>
                <a:gd name="T10" fmla="*/ 28 w 28"/>
                <a:gd name="T11" fmla="*/ 19 h 22"/>
                <a:gd name="T12" fmla="*/ 25 w 28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25" y="21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4"/>
                    <a:pt x="28" y="17"/>
                    <a:pt x="28" y="19"/>
                  </a:cubicBezTo>
                  <a:cubicBezTo>
                    <a:pt x="28" y="21"/>
                    <a:pt x="27" y="22"/>
                    <a:pt x="25" y="21"/>
                  </a:cubicBezTo>
                  <a:close/>
                </a:path>
              </a:pathLst>
            </a:custGeom>
            <a:solidFill>
              <a:srgbClr val="689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D6F25AD-B675-4A6D-BE84-C69DCC171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8" y="6299200"/>
              <a:ext cx="77788" cy="61913"/>
            </a:xfrm>
            <a:custGeom>
              <a:avLst/>
              <a:gdLst>
                <a:gd name="T0" fmla="*/ 25 w 28"/>
                <a:gd name="T1" fmla="*/ 21 h 22"/>
                <a:gd name="T2" fmla="*/ 3 w 28"/>
                <a:gd name="T3" fmla="*/ 8 h 22"/>
                <a:gd name="T4" fmla="*/ 0 w 28"/>
                <a:gd name="T5" fmla="*/ 3 h 22"/>
                <a:gd name="T6" fmla="*/ 3 w 28"/>
                <a:gd name="T7" fmla="*/ 1 h 22"/>
                <a:gd name="T8" fmla="*/ 25 w 28"/>
                <a:gd name="T9" fmla="*/ 14 h 22"/>
                <a:gd name="T10" fmla="*/ 28 w 28"/>
                <a:gd name="T11" fmla="*/ 19 h 22"/>
                <a:gd name="T12" fmla="*/ 25 w 28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25" y="21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5"/>
                    <a:pt x="28" y="17"/>
                    <a:pt x="28" y="19"/>
                  </a:cubicBezTo>
                  <a:cubicBezTo>
                    <a:pt x="28" y="21"/>
                    <a:pt x="27" y="22"/>
                    <a:pt x="25" y="21"/>
                  </a:cubicBezTo>
                  <a:close/>
                </a:path>
              </a:pathLst>
            </a:custGeom>
            <a:solidFill>
              <a:srgbClr val="689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9AA2C5A-84B8-4A76-972B-2A377AB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6821488"/>
              <a:ext cx="20638" cy="69850"/>
            </a:xfrm>
            <a:custGeom>
              <a:avLst/>
              <a:gdLst>
                <a:gd name="T0" fmla="*/ 7 w 7"/>
                <a:gd name="T1" fmla="*/ 25 h 25"/>
                <a:gd name="T2" fmla="*/ 3 w 7"/>
                <a:gd name="T3" fmla="*/ 22 h 25"/>
                <a:gd name="T4" fmla="*/ 3 w 7"/>
                <a:gd name="T5" fmla="*/ 0 h 25"/>
                <a:gd name="T6" fmla="*/ 7 w 7"/>
                <a:gd name="T7" fmla="*/ 3 h 25"/>
                <a:gd name="T8" fmla="*/ 7 w 7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7" y="25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0" y="15"/>
                    <a:pt x="1" y="7"/>
                    <a:pt x="3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0"/>
                    <a:pt x="5" y="18"/>
                    <a:pt x="7" y="25"/>
                  </a:cubicBezTo>
                  <a:close/>
                </a:path>
              </a:pathLst>
            </a:custGeom>
            <a:solidFill>
              <a:srgbClr val="689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FBB93F01-4BA5-42C0-BBF9-4717C2499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7825" y="6810375"/>
              <a:ext cx="14288" cy="20638"/>
            </a:xfrm>
            <a:custGeom>
              <a:avLst/>
              <a:gdLst>
                <a:gd name="T0" fmla="*/ 5 w 5"/>
                <a:gd name="T1" fmla="*/ 2 h 7"/>
                <a:gd name="T2" fmla="*/ 3 w 5"/>
                <a:gd name="T3" fmla="*/ 6 h 7"/>
                <a:gd name="T4" fmla="*/ 0 w 5"/>
                <a:gd name="T5" fmla="*/ 5 h 7"/>
                <a:gd name="T6" fmla="*/ 3 w 5"/>
                <a:gd name="T7" fmla="*/ 1 h 7"/>
                <a:gd name="T8" fmla="*/ 5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cubicBezTo>
                    <a:pt x="5" y="4"/>
                    <a:pt x="4" y="6"/>
                    <a:pt x="3" y="6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FFF7013-E0D0-4922-B26A-2F835F7DE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050" y="6727825"/>
              <a:ext cx="11113" cy="17463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6 h 6"/>
                <a:gd name="T4" fmla="*/ 0 w 4"/>
                <a:gd name="T5" fmla="*/ 4 h 6"/>
                <a:gd name="T6" fmla="*/ 2 w 4"/>
                <a:gd name="T7" fmla="*/ 0 h 6"/>
                <a:gd name="T8" fmla="*/ 4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3"/>
                    <a:pt x="3" y="5"/>
                    <a:pt x="2" y="6"/>
                  </a:cubicBezTo>
                  <a:cubicBezTo>
                    <a:pt x="1" y="6"/>
                    <a:pt x="0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052C0124-E475-4F1F-8941-D084AD113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5" y="6831013"/>
              <a:ext cx="15875" cy="23813"/>
            </a:xfrm>
            <a:custGeom>
              <a:avLst/>
              <a:gdLst>
                <a:gd name="T0" fmla="*/ 6 w 6"/>
                <a:gd name="T1" fmla="*/ 3 h 9"/>
                <a:gd name="T2" fmla="*/ 3 w 6"/>
                <a:gd name="T3" fmla="*/ 8 h 9"/>
                <a:gd name="T4" fmla="*/ 0 w 6"/>
                <a:gd name="T5" fmla="*/ 6 h 9"/>
                <a:gd name="T6" fmla="*/ 3 w 6"/>
                <a:gd name="T7" fmla="*/ 1 h 9"/>
                <a:gd name="T8" fmla="*/ 6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48E36721-EE76-4058-86B8-BC1EAE4E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6846888"/>
              <a:ext cx="17463" cy="25400"/>
            </a:xfrm>
            <a:custGeom>
              <a:avLst/>
              <a:gdLst>
                <a:gd name="T0" fmla="*/ 6 w 6"/>
                <a:gd name="T1" fmla="*/ 2 h 9"/>
                <a:gd name="T2" fmla="*/ 3 w 6"/>
                <a:gd name="T3" fmla="*/ 8 h 9"/>
                <a:gd name="T4" fmla="*/ 0 w 6"/>
                <a:gd name="T5" fmla="*/ 6 h 9"/>
                <a:gd name="T6" fmla="*/ 3 w 6"/>
                <a:gd name="T7" fmla="*/ 1 h 9"/>
                <a:gd name="T8" fmla="*/ 6 w 6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4"/>
                    <a:pt x="5" y="7"/>
                    <a:pt x="3" y="8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D9B30D2-1A70-47FB-8838-FC970E59F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63" y="6861175"/>
              <a:ext cx="17463" cy="23813"/>
            </a:xfrm>
            <a:custGeom>
              <a:avLst/>
              <a:gdLst>
                <a:gd name="T0" fmla="*/ 6 w 6"/>
                <a:gd name="T1" fmla="*/ 3 h 9"/>
                <a:gd name="T2" fmla="*/ 3 w 6"/>
                <a:gd name="T3" fmla="*/ 8 h 9"/>
                <a:gd name="T4" fmla="*/ 0 w 6"/>
                <a:gd name="T5" fmla="*/ 7 h 9"/>
                <a:gd name="T6" fmla="*/ 3 w 6"/>
                <a:gd name="T7" fmla="*/ 1 h 9"/>
                <a:gd name="T8" fmla="*/ 6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2" y="9"/>
                    <a:pt x="0" y="9"/>
                    <a:pt x="0" y="7"/>
                  </a:cubicBezTo>
                  <a:cubicBezTo>
                    <a:pt x="0" y="5"/>
                    <a:pt x="2" y="2"/>
                    <a:pt x="3" y="1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8361D1A-245E-49EB-9211-4FAE2836C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6877050"/>
              <a:ext cx="15875" cy="25400"/>
            </a:xfrm>
            <a:custGeom>
              <a:avLst/>
              <a:gdLst>
                <a:gd name="T0" fmla="*/ 6 w 6"/>
                <a:gd name="T1" fmla="*/ 3 h 9"/>
                <a:gd name="T2" fmla="*/ 3 w 6"/>
                <a:gd name="T3" fmla="*/ 8 h 9"/>
                <a:gd name="T4" fmla="*/ 0 w 6"/>
                <a:gd name="T5" fmla="*/ 6 h 9"/>
                <a:gd name="T6" fmla="*/ 3 w 6"/>
                <a:gd name="T7" fmla="*/ 1 h 9"/>
                <a:gd name="T8" fmla="*/ 6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9A3AA92-6285-4C90-B371-C82768E7B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600" y="6894513"/>
              <a:ext cx="17463" cy="23813"/>
            </a:xfrm>
            <a:custGeom>
              <a:avLst/>
              <a:gdLst>
                <a:gd name="T0" fmla="*/ 6 w 6"/>
                <a:gd name="T1" fmla="*/ 3 h 9"/>
                <a:gd name="T2" fmla="*/ 3 w 6"/>
                <a:gd name="T3" fmla="*/ 8 h 9"/>
                <a:gd name="T4" fmla="*/ 0 w 6"/>
                <a:gd name="T5" fmla="*/ 6 h 9"/>
                <a:gd name="T6" fmla="*/ 3 w 6"/>
                <a:gd name="T7" fmla="*/ 1 h 9"/>
                <a:gd name="T8" fmla="*/ 6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E939EDD1-DECF-4A74-82AC-989741317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8" y="6910388"/>
              <a:ext cx="15875" cy="25400"/>
            </a:xfrm>
            <a:custGeom>
              <a:avLst/>
              <a:gdLst>
                <a:gd name="T0" fmla="*/ 6 w 6"/>
                <a:gd name="T1" fmla="*/ 2 h 9"/>
                <a:gd name="T2" fmla="*/ 3 w 6"/>
                <a:gd name="T3" fmla="*/ 8 h 9"/>
                <a:gd name="T4" fmla="*/ 0 w 6"/>
                <a:gd name="T5" fmla="*/ 6 h 9"/>
                <a:gd name="T6" fmla="*/ 3 w 6"/>
                <a:gd name="T7" fmla="*/ 1 h 9"/>
                <a:gd name="T8" fmla="*/ 6 w 6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4"/>
                    <a:pt x="4" y="7"/>
                    <a:pt x="3" y="8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0"/>
                    <a:pt x="6" y="2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2324578A-AA16-4E48-8EF2-7831E2A76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6623050"/>
              <a:ext cx="15875" cy="25400"/>
            </a:xfrm>
            <a:custGeom>
              <a:avLst/>
              <a:gdLst>
                <a:gd name="T0" fmla="*/ 6 w 6"/>
                <a:gd name="T1" fmla="*/ 3 h 9"/>
                <a:gd name="T2" fmla="*/ 3 w 6"/>
                <a:gd name="T3" fmla="*/ 8 h 9"/>
                <a:gd name="T4" fmla="*/ 0 w 6"/>
                <a:gd name="T5" fmla="*/ 6 h 9"/>
                <a:gd name="T6" fmla="*/ 3 w 6"/>
                <a:gd name="T7" fmla="*/ 1 h 9"/>
                <a:gd name="T8" fmla="*/ 6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22DC2E9D-EFB7-4DEA-A218-DA17E9323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513" y="6638925"/>
              <a:ext cx="15875" cy="25400"/>
            </a:xfrm>
            <a:custGeom>
              <a:avLst/>
              <a:gdLst>
                <a:gd name="T0" fmla="*/ 6 w 6"/>
                <a:gd name="T1" fmla="*/ 3 h 9"/>
                <a:gd name="T2" fmla="*/ 3 w 6"/>
                <a:gd name="T3" fmla="*/ 8 h 9"/>
                <a:gd name="T4" fmla="*/ 0 w 6"/>
                <a:gd name="T5" fmla="*/ 6 h 9"/>
                <a:gd name="T6" fmla="*/ 3 w 6"/>
                <a:gd name="T7" fmla="*/ 1 h 9"/>
                <a:gd name="T8" fmla="*/ 6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6" y="4"/>
                    <a:pt x="5" y="7"/>
                    <a:pt x="3" y="8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DFC50E4D-9629-4711-95B2-FE4F9C51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2938" y="6656388"/>
              <a:ext cx="17463" cy="22225"/>
            </a:xfrm>
            <a:custGeom>
              <a:avLst/>
              <a:gdLst>
                <a:gd name="T0" fmla="*/ 6 w 6"/>
                <a:gd name="T1" fmla="*/ 2 h 8"/>
                <a:gd name="T2" fmla="*/ 3 w 6"/>
                <a:gd name="T3" fmla="*/ 7 h 8"/>
                <a:gd name="T4" fmla="*/ 0 w 6"/>
                <a:gd name="T5" fmla="*/ 6 h 8"/>
                <a:gd name="T6" fmla="*/ 3 w 6"/>
                <a:gd name="T7" fmla="*/ 1 h 8"/>
                <a:gd name="T8" fmla="*/ 6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cubicBezTo>
                    <a:pt x="6" y="4"/>
                    <a:pt x="5" y="7"/>
                    <a:pt x="3" y="7"/>
                  </a:cubicBezTo>
                  <a:cubicBezTo>
                    <a:pt x="1" y="8"/>
                    <a:pt x="0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6" y="0"/>
                    <a:pt x="6" y="2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90F041F6-B77A-4B71-AB6B-83CBA72C0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5950" y="6670675"/>
              <a:ext cx="15875" cy="23813"/>
            </a:xfrm>
            <a:custGeom>
              <a:avLst/>
              <a:gdLst>
                <a:gd name="T0" fmla="*/ 6 w 6"/>
                <a:gd name="T1" fmla="*/ 3 h 9"/>
                <a:gd name="T2" fmla="*/ 3 w 6"/>
                <a:gd name="T3" fmla="*/ 8 h 9"/>
                <a:gd name="T4" fmla="*/ 0 w 6"/>
                <a:gd name="T5" fmla="*/ 7 h 9"/>
                <a:gd name="T6" fmla="*/ 3 w 6"/>
                <a:gd name="T7" fmla="*/ 1 h 9"/>
                <a:gd name="T8" fmla="*/ 6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36CA2DD5-1537-477B-AD41-38BD2496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75" y="6686550"/>
              <a:ext cx="17463" cy="25400"/>
            </a:xfrm>
            <a:custGeom>
              <a:avLst/>
              <a:gdLst>
                <a:gd name="T0" fmla="*/ 6 w 6"/>
                <a:gd name="T1" fmla="*/ 3 h 9"/>
                <a:gd name="T2" fmla="*/ 3 w 6"/>
                <a:gd name="T3" fmla="*/ 8 h 9"/>
                <a:gd name="T4" fmla="*/ 0 w 6"/>
                <a:gd name="T5" fmla="*/ 6 h 9"/>
                <a:gd name="T6" fmla="*/ 3 w 6"/>
                <a:gd name="T7" fmla="*/ 1 h 9"/>
                <a:gd name="T8" fmla="*/ 6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0893174-2012-438D-B331-71D7E2F5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0388" y="6702425"/>
              <a:ext cx="15875" cy="25400"/>
            </a:xfrm>
            <a:custGeom>
              <a:avLst/>
              <a:gdLst>
                <a:gd name="T0" fmla="*/ 6 w 6"/>
                <a:gd name="T1" fmla="*/ 3 h 9"/>
                <a:gd name="T2" fmla="*/ 3 w 6"/>
                <a:gd name="T3" fmla="*/ 8 h 9"/>
                <a:gd name="T4" fmla="*/ 0 w 6"/>
                <a:gd name="T5" fmla="*/ 6 h 9"/>
                <a:gd name="T6" fmla="*/ 3 w 6"/>
                <a:gd name="T7" fmla="*/ 1 h 9"/>
                <a:gd name="T8" fmla="*/ 6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6" y="4"/>
                    <a:pt x="5" y="7"/>
                    <a:pt x="3" y="8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45B3AFEA-64A1-4F6E-84B1-BB23A864B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6746875"/>
              <a:ext cx="71438" cy="61913"/>
            </a:xfrm>
            <a:custGeom>
              <a:avLst/>
              <a:gdLst>
                <a:gd name="T0" fmla="*/ 23 w 26"/>
                <a:gd name="T1" fmla="*/ 10 h 22"/>
                <a:gd name="T2" fmla="*/ 4 w 26"/>
                <a:gd name="T3" fmla="*/ 21 h 22"/>
                <a:gd name="T4" fmla="*/ 0 w 26"/>
                <a:gd name="T5" fmla="*/ 19 h 22"/>
                <a:gd name="T6" fmla="*/ 4 w 26"/>
                <a:gd name="T7" fmla="*/ 12 h 22"/>
                <a:gd name="T8" fmla="*/ 23 w 26"/>
                <a:gd name="T9" fmla="*/ 1 h 22"/>
                <a:gd name="T10" fmla="*/ 26 w 26"/>
                <a:gd name="T11" fmla="*/ 4 h 22"/>
                <a:gd name="T12" fmla="*/ 23 w 26"/>
                <a:gd name="T1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23" y="10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2" y="22"/>
                    <a:pt x="0" y="21"/>
                    <a:pt x="0" y="19"/>
                  </a:cubicBezTo>
                  <a:cubicBezTo>
                    <a:pt x="0" y="16"/>
                    <a:pt x="2" y="13"/>
                    <a:pt x="4" y="1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6"/>
                    <a:pt x="25" y="9"/>
                    <a:pt x="23" y="10"/>
                  </a:cubicBezTo>
                  <a:close/>
                </a:path>
              </a:pathLst>
            </a:custGeom>
            <a:solidFill>
              <a:srgbClr val="1B5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F00B1DE9-1577-441B-9CD4-CEC889AC7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6238" y="6089650"/>
              <a:ext cx="150813" cy="100013"/>
            </a:xfrm>
            <a:custGeom>
              <a:avLst/>
              <a:gdLst>
                <a:gd name="T0" fmla="*/ 27 w 55"/>
                <a:gd name="T1" fmla="*/ 2 h 36"/>
                <a:gd name="T2" fmla="*/ 16 w 55"/>
                <a:gd name="T3" fmla="*/ 1 h 36"/>
                <a:gd name="T4" fmla="*/ 6 w 55"/>
                <a:gd name="T5" fmla="*/ 4 h 36"/>
                <a:gd name="T6" fmla="*/ 0 w 55"/>
                <a:gd name="T7" fmla="*/ 12 h 36"/>
                <a:gd name="T8" fmla="*/ 7 w 55"/>
                <a:gd name="T9" fmla="*/ 20 h 36"/>
                <a:gd name="T10" fmla="*/ 20 w 55"/>
                <a:gd name="T11" fmla="*/ 24 h 36"/>
                <a:gd name="T12" fmla="*/ 33 w 55"/>
                <a:gd name="T13" fmla="*/ 20 h 36"/>
                <a:gd name="T14" fmla="*/ 38 w 55"/>
                <a:gd name="T15" fmla="*/ 16 h 36"/>
                <a:gd name="T16" fmla="*/ 39 w 55"/>
                <a:gd name="T17" fmla="*/ 10 h 36"/>
                <a:gd name="T18" fmla="*/ 39 w 55"/>
                <a:gd name="T19" fmla="*/ 10 h 36"/>
                <a:gd name="T20" fmla="*/ 50 w 55"/>
                <a:gd name="T21" fmla="*/ 22 h 36"/>
                <a:gd name="T22" fmla="*/ 44 w 55"/>
                <a:gd name="T23" fmla="*/ 32 h 36"/>
                <a:gd name="T24" fmla="*/ 41 w 55"/>
                <a:gd name="T25" fmla="*/ 33 h 36"/>
                <a:gd name="T26" fmla="*/ 37 w 55"/>
                <a:gd name="T27" fmla="*/ 35 h 36"/>
                <a:gd name="T28" fmla="*/ 40 w 55"/>
                <a:gd name="T29" fmla="*/ 36 h 36"/>
                <a:gd name="T30" fmla="*/ 46 w 55"/>
                <a:gd name="T31" fmla="*/ 33 h 36"/>
                <a:gd name="T32" fmla="*/ 54 w 55"/>
                <a:gd name="T33" fmla="*/ 25 h 36"/>
                <a:gd name="T34" fmla="*/ 52 w 55"/>
                <a:gd name="T35" fmla="*/ 17 h 36"/>
                <a:gd name="T36" fmla="*/ 40 w 55"/>
                <a:gd name="T37" fmla="*/ 7 h 36"/>
                <a:gd name="T38" fmla="*/ 27 w 55"/>
                <a:gd name="T39" fmla="*/ 2 h 36"/>
                <a:gd name="T40" fmla="*/ 16 w 55"/>
                <a:gd name="T41" fmla="*/ 3 h 36"/>
                <a:gd name="T42" fmla="*/ 25 w 55"/>
                <a:gd name="T43" fmla="*/ 3 h 36"/>
                <a:gd name="T44" fmla="*/ 33 w 55"/>
                <a:gd name="T45" fmla="*/ 7 h 36"/>
                <a:gd name="T46" fmla="*/ 36 w 55"/>
                <a:gd name="T47" fmla="*/ 10 h 36"/>
                <a:gd name="T48" fmla="*/ 35 w 55"/>
                <a:gd name="T49" fmla="*/ 15 h 36"/>
                <a:gd name="T50" fmla="*/ 31 w 55"/>
                <a:gd name="T51" fmla="*/ 19 h 36"/>
                <a:gd name="T52" fmla="*/ 21 w 55"/>
                <a:gd name="T53" fmla="*/ 22 h 36"/>
                <a:gd name="T54" fmla="*/ 10 w 55"/>
                <a:gd name="T55" fmla="*/ 18 h 36"/>
                <a:gd name="T56" fmla="*/ 4 w 55"/>
                <a:gd name="T57" fmla="*/ 12 h 36"/>
                <a:gd name="T58" fmla="*/ 8 w 55"/>
                <a:gd name="T59" fmla="*/ 5 h 36"/>
                <a:gd name="T60" fmla="*/ 16 w 55"/>
                <a:gd name="T61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36">
                  <a:moveTo>
                    <a:pt x="27" y="2"/>
                  </a:moveTo>
                  <a:cubicBezTo>
                    <a:pt x="23" y="1"/>
                    <a:pt x="19" y="0"/>
                    <a:pt x="16" y="1"/>
                  </a:cubicBezTo>
                  <a:cubicBezTo>
                    <a:pt x="12" y="1"/>
                    <a:pt x="9" y="2"/>
                    <a:pt x="6" y="4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5"/>
                    <a:pt x="3" y="18"/>
                    <a:pt x="7" y="20"/>
                  </a:cubicBezTo>
                  <a:cubicBezTo>
                    <a:pt x="11" y="23"/>
                    <a:pt x="16" y="24"/>
                    <a:pt x="20" y="24"/>
                  </a:cubicBezTo>
                  <a:cubicBezTo>
                    <a:pt x="25" y="24"/>
                    <a:pt x="29" y="23"/>
                    <a:pt x="33" y="20"/>
                  </a:cubicBezTo>
                  <a:cubicBezTo>
                    <a:pt x="35" y="19"/>
                    <a:pt x="37" y="17"/>
                    <a:pt x="38" y="16"/>
                  </a:cubicBezTo>
                  <a:cubicBezTo>
                    <a:pt x="39" y="14"/>
                    <a:pt x="39" y="12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6" y="14"/>
                    <a:pt x="50" y="18"/>
                    <a:pt x="50" y="22"/>
                  </a:cubicBezTo>
                  <a:cubicBezTo>
                    <a:pt x="51" y="25"/>
                    <a:pt x="49" y="29"/>
                    <a:pt x="44" y="32"/>
                  </a:cubicBezTo>
                  <a:cubicBezTo>
                    <a:pt x="43" y="32"/>
                    <a:pt x="42" y="33"/>
                    <a:pt x="41" y="33"/>
                  </a:cubicBezTo>
                  <a:cubicBezTo>
                    <a:pt x="40" y="34"/>
                    <a:pt x="38" y="34"/>
                    <a:pt x="37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2" y="35"/>
                    <a:pt x="44" y="34"/>
                    <a:pt x="46" y="33"/>
                  </a:cubicBezTo>
                  <a:cubicBezTo>
                    <a:pt x="51" y="31"/>
                    <a:pt x="53" y="28"/>
                    <a:pt x="54" y="25"/>
                  </a:cubicBezTo>
                  <a:cubicBezTo>
                    <a:pt x="55" y="23"/>
                    <a:pt x="55" y="20"/>
                    <a:pt x="52" y="17"/>
                  </a:cubicBezTo>
                  <a:cubicBezTo>
                    <a:pt x="50" y="13"/>
                    <a:pt x="46" y="10"/>
                    <a:pt x="40" y="7"/>
                  </a:cubicBezTo>
                  <a:cubicBezTo>
                    <a:pt x="36" y="4"/>
                    <a:pt x="32" y="3"/>
                    <a:pt x="27" y="2"/>
                  </a:cubicBezTo>
                  <a:close/>
                  <a:moveTo>
                    <a:pt x="16" y="3"/>
                  </a:moveTo>
                  <a:cubicBezTo>
                    <a:pt x="19" y="3"/>
                    <a:pt x="22" y="3"/>
                    <a:pt x="25" y="3"/>
                  </a:cubicBezTo>
                  <a:cubicBezTo>
                    <a:pt x="28" y="4"/>
                    <a:pt x="30" y="5"/>
                    <a:pt x="33" y="7"/>
                  </a:cubicBezTo>
                  <a:cubicBezTo>
                    <a:pt x="34" y="7"/>
                    <a:pt x="35" y="9"/>
                    <a:pt x="36" y="10"/>
                  </a:cubicBezTo>
                  <a:cubicBezTo>
                    <a:pt x="36" y="12"/>
                    <a:pt x="36" y="13"/>
                    <a:pt x="35" y="15"/>
                  </a:cubicBezTo>
                  <a:cubicBezTo>
                    <a:pt x="34" y="16"/>
                    <a:pt x="33" y="18"/>
                    <a:pt x="31" y="19"/>
                  </a:cubicBezTo>
                  <a:cubicBezTo>
                    <a:pt x="28" y="21"/>
                    <a:pt x="24" y="22"/>
                    <a:pt x="21" y="22"/>
                  </a:cubicBezTo>
                  <a:cubicBezTo>
                    <a:pt x="17" y="21"/>
                    <a:pt x="13" y="20"/>
                    <a:pt x="10" y="18"/>
                  </a:cubicBezTo>
                  <a:cubicBezTo>
                    <a:pt x="6" y="16"/>
                    <a:pt x="4" y="14"/>
                    <a:pt x="4" y="12"/>
                  </a:cubicBezTo>
                  <a:cubicBezTo>
                    <a:pt x="4" y="9"/>
                    <a:pt x="5" y="7"/>
                    <a:pt x="8" y="5"/>
                  </a:cubicBezTo>
                  <a:cubicBezTo>
                    <a:pt x="11" y="4"/>
                    <a:pt x="13" y="3"/>
                    <a:pt x="16" y="3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222D8E25-4494-4FBC-BC63-B4CA590D2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5300" y="6075363"/>
              <a:ext cx="98425" cy="58738"/>
            </a:xfrm>
            <a:custGeom>
              <a:avLst/>
              <a:gdLst>
                <a:gd name="T0" fmla="*/ 34 w 36"/>
                <a:gd name="T1" fmla="*/ 20 h 21"/>
                <a:gd name="T2" fmla="*/ 34 w 36"/>
                <a:gd name="T3" fmla="*/ 17 h 21"/>
                <a:gd name="T4" fmla="*/ 28 w 36"/>
                <a:gd name="T5" fmla="*/ 17 h 21"/>
                <a:gd name="T6" fmla="*/ 29 w 36"/>
                <a:gd name="T7" fmla="*/ 20 h 21"/>
                <a:gd name="T8" fmla="*/ 34 w 36"/>
                <a:gd name="T9" fmla="*/ 20 h 21"/>
                <a:gd name="T10" fmla="*/ 34 w 36"/>
                <a:gd name="T11" fmla="*/ 20 h 21"/>
                <a:gd name="T12" fmla="*/ 5 w 36"/>
                <a:gd name="T13" fmla="*/ 5 h 21"/>
                <a:gd name="T14" fmla="*/ 7 w 36"/>
                <a:gd name="T15" fmla="*/ 5 h 21"/>
                <a:gd name="T16" fmla="*/ 8 w 36"/>
                <a:gd name="T17" fmla="*/ 3 h 21"/>
                <a:gd name="T18" fmla="*/ 7 w 36"/>
                <a:gd name="T19" fmla="*/ 1 h 21"/>
                <a:gd name="T20" fmla="*/ 1 w 36"/>
                <a:gd name="T21" fmla="*/ 1 h 21"/>
                <a:gd name="T22" fmla="*/ 2 w 36"/>
                <a:gd name="T23" fmla="*/ 4 h 21"/>
                <a:gd name="T24" fmla="*/ 5 w 36"/>
                <a:gd name="T2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34" y="20"/>
                  </a:moveTo>
                  <a:cubicBezTo>
                    <a:pt x="36" y="19"/>
                    <a:pt x="36" y="18"/>
                    <a:pt x="34" y="17"/>
                  </a:cubicBezTo>
                  <a:cubicBezTo>
                    <a:pt x="32" y="16"/>
                    <a:pt x="30" y="16"/>
                    <a:pt x="28" y="17"/>
                  </a:cubicBezTo>
                  <a:cubicBezTo>
                    <a:pt x="27" y="18"/>
                    <a:pt x="27" y="19"/>
                    <a:pt x="29" y="20"/>
                  </a:cubicBezTo>
                  <a:cubicBezTo>
                    <a:pt x="31" y="21"/>
                    <a:pt x="33" y="21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lose/>
                  <a:moveTo>
                    <a:pt x="5" y="5"/>
                  </a:moveTo>
                  <a:cubicBezTo>
                    <a:pt x="6" y="5"/>
                    <a:pt x="7" y="5"/>
                    <a:pt x="7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3" y="5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7EFB35EC-50FB-4F13-9C08-0F965B0F5E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275" y="6003925"/>
              <a:ext cx="133350" cy="93663"/>
            </a:xfrm>
            <a:custGeom>
              <a:avLst/>
              <a:gdLst>
                <a:gd name="T0" fmla="*/ 42 w 48"/>
                <a:gd name="T1" fmla="*/ 13 h 34"/>
                <a:gd name="T2" fmla="*/ 34 w 48"/>
                <a:gd name="T3" fmla="*/ 18 h 34"/>
                <a:gd name="T4" fmla="*/ 4 w 48"/>
                <a:gd name="T5" fmla="*/ 0 h 34"/>
                <a:gd name="T6" fmla="*/ 0 w 48"/>
                <a:gd name="T7" fmla="*/ 2 h 34"/>
                <a:gd name="T8" fmla="*/ 9 w 48"/>
                <a:gd name="T9" fmla="*/ 33 h 34"/>
                <a:gd name="T10" fmla="*/ 11 w 48"/>
                <a:gd name="T11" fmla="*/ 34 h 34"/>
                <a:gd name="T12" fmla="*/ 34 w 48"/>
                <a:gd name="T13" fmla="*/ 21 h 34"/>
                <a:gd name="T14" fmla="*/ 45 w 48"/>
                <a:gd name="T15" fmla="*/ 28 h 34"/>
                <a:gd name="T16" fmla="*/ 48 w 48"/>
                <a:gd name="T17" fmla="*/ 26 h 34"/>
                <a:gd name="T18" fmla="*/ 37 w 48"/>
                <a:gd name="T19" fmla="*/ 19 h 34"/>
                <a:gd name="T20" fmla="*/ 45 w 48"/>
                <a:gd name="T21" fmla="*/ 15 h 34"/>
                <a:gd name="T22" fmla="*/ 42 w 48"/>
                <a:gd name="T23" fmla="*/ 13 h 34"/>
                <a:gd name="T24" fmla="*/ 12 w 48"/>
                <a:gd name="T25" fmla="*/ 31 h 34"/>
                <a:gd name="T26" fmla="*/ 5 w 48"/>
                <a:gd name="T27" fmla="*/ 9 h 34"/>
                <a:gd name="T28" fmla="*/ 4 w 48"/>
                <a:gd name="T29" fmla="*/ 3 h 34"/>
                <a:gd name="T30" fmla="*/ 4 w 48"/>
                <a:gd name="T31" fmla="*/ 3 h 34"/>
                <a:gd name="T32" fmla="*/ 19 w 48"/>
                <a:gd name="T33" fmla="*/ 12 h 34"/>
                <a:gd name="T34" fmla="*/ 31 w 48"/>
                <a:gd name="T35" fmla="*/ 20 h 34"/>
                <a:gd name="T36" fmla="*/ 12 w 48"/>
                <a:gd name="T3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4">
                  <a:moveTo>
                    <a:pt x="42" y="13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2" y="13"/>
                    <a:pt x="42" y="13"/>
                    <a:pt x="42" y="13"/>
                  </a:cubicBezTo>
                  <a:close/>
                  <a:moveTo>
                    <a:pt x="12" y="3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6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6"/>
                    <a:pt x="13" y="9"/>
                    <a:pt x="19" y="1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2" y="31"/>
                    <a:pt x="12" y="31"/>
                    <a:pt x="12" y="3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71B3AFD3-7AA1-4685-AE35-BFFC4048B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56300"/>
              <a:ext cx="141288" cy="77788"/>
            </a:xfrm>
            <a:custGeom>
              <a:avLst/>
              <a:gdLst>
                <a:gd name="T0" fmla="*/ 6 w 51"/>
                <a:gd name="T1" fmla="*/ 0 h 28"/>
                <a:gd name="T2" fmla="*/ 3 w 51"/>
                <a:gd name="T3" fmla="*/ 2 h 28"/>
                <a:gd name="T4" fmla="*/ 0 w 51"/>
                <a:gd name="T5" fmla="*/ 14 h 28"/>
                <a:gd name="T6" fmla="*/ 4 w 51"/>
                <a:gd name="T7" fmla="*/ 14 h 28"/>
                <a:gd name="T8" fmla="*/ 6 w 51"/>
                <a:gd name="T9" fmla="*/ 5 h 28"/>
                <a:gd name="T10" fmla="*/ 6 w 51"/>
                <a:gd name="T11" fmla="*/ 4 h 28"/>
                <a:gd name="T12" fmla="*/ 15 w 51"/>
                <a:gd name="T13" fmla="*/ 9 h 28"/>
                <a:gd name="T14" fmla="*/ 48 w 51"/>
                <a:gd name="T15" fmla="*/ 28 h 28"/>
                <a:gd name="T16" fmla="*/ 51 w 51"/>
                <a:gd name="T17" fmla="*/ 26 h 28"/>
                <a:gd name="T18" fmla="*/ 6 w 51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8">
                  <a:moveTo>
                    <a:pt x="6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6" y="8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9" y="6"/>
                    <a:pt x="12" y="7"/>
                    <a:pt x="15" y="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11B02722-D35B-476D-94CA-47FD5AAF2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6626225"/>
              <a:ext cx="234950" cy="134938"/>
            </a:xfrm>
            <a:custGeom>
              <a:avLst/>
              <a:gdLst>
                <a:gd name="T0" fmla="*/ 84 w 85"/>
                <a:gd name="T1" fmla="*/ 2 h 49"/>
                <a:gd name="T2" fmla="*/ 3 w 85"/>
                <a:gd name="T3" fmla="*/ 48 h 49"/>
                <a:gd name="T4" fmla="*/ 1 w 85"/>
                <a:gd name="T5" fmla="*/ 48 h 49"/>
                <a:gd name="T6" fmla="*/ 1 w 85"/>
                <a:gd name="T7" fmla="*/ 47 h 49"/>
                <a:gd name="T8" fmla="*/ 82 w 85"/>
                <a:gd name="T9" fmla="*/ 0 h 49"/>
                <a:gd name="T10" fmla="*/ 84 w 85"/>
                <a:gd name="T11" fmla="*/ 0 h 49"/>
                <a:gd name="T12" fmla="*/ 84 w 85"/>
                <a:gd name="T13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9">
                  <a:moveTo>
                    <a:pt x="84" y="2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2" y="49"/>
                    <a:pt x="1" y="49"/>
                    <a:pt x="1" y="48"/>
                  </a:cubicBezTo>
                  <a:cubicBezTo>
                    <a:pt x="0" y="48"/>
                    <a:pt x="0" y="47"/>
                    <a:pt x="1" y="4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3" y="0"/>
                    <a:pt x="84" y="0"/>
                  </a:cubicBezTo>
                  <a:cubicBezTo>
                    <a:pt x="85" y="0"/>
                    <a:pt x="85" y="1"/>
                    <a:pt x="84" y="2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25C48622-0A10-454F-B93B-0B70EEBFC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5970588"/>
              <a:ext cx="101600" cy="58738"/>
            </a:xfrm>
            <a:custGeom>
              <a:avLst/>
              <a:gdLst>
                <a:gd name="T0" fmla="*/ 37 w 37"/>
                <a:gd name="T1" fmla="*/ 11 h 21"/>
                <a:gd name="T2" fmla="*/ 19 w 37"/>
                <a:gd name="T3" fmla="*/ 21 h 21"/>
                <a:gd name="T4" fmla="*/ 16 w 37"/>
                <a:gd name="T5" fmla="*/ 21 h 21"/>
                <a:gd name="T6" fmla="*/ 1 w 37"/>
                <a:gd name="T7" fmla="*/ 12 h 21"/>
                <a:gd name="T8" fmla="*/ 1 w 37"/>
                <a:gd name="T9" fmla="*/ 10 h 21"/>
                <a:gd name="T10" fmla="*/ 19 w 37"/>
                <a:gd name="T11" fmla="*/ 0 h 21"/>
                <a:gd name="T12" fmla="*/ 22 w 37"/>
                <a:gd name="T13" fmla="*/ 0 h 21"/>
                <a:gd name="T14" fmla="*/ 36 w 37"/>
                <a:gd name="T15" fmla="*/ 9 h 21"/>
                <a:gd name="T16" fmla="*/ 37 w 37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1">
                  <a:moveTo>
                    <a:pt x="37" y="1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1"/>
                    <a:pt x="1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52A25176-EC02-492E-B990-2C96BAEC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5934075"/>
              <a:ext cx="66675" cy="50800"/>
            </a:xfrm>
            <a:custGeom>
              <a:avLst/>
              <a:gdLst>
                <a:gd name="T0" fmla="*/ 18 w 24"/>
                <a:gd name="T1" fmla="*/ 16 h 18"/>
                <a:gd name="T2" fmla="*/ 12 w 24"/>
                <a:gd name="T3" fmla="*/ 15 h 18"/>
                <a:gd name="T4" fmla="*/ 7 w 24"/>
                <a:gd name="T5" fmla="*/ 12 h 18"/>
                <a:gd name="T6" fmla="*/ 7 w 24"/>
                <a:gd name="T7" fmla="*/ 4 h 18"/>
                <a:gd name="T8" fmla="*/ 19 w 24"/>
                <a:gd name="T9" fmla="*/ 4 h 18"/>
                <a:gd name="T10" fmla="*/ 21 w 24"/>
                <a:gd name="T11" fmla="*/ 6 h 18"/>
                <a:gd name="T12" fmla="*/ 24 w 24"/>
                <a:gd name="T13" fmla="*/ 4 h 18"/>
                <a:gd name="T14" fmla="*/ 21 w 24"/>
                <a:gd name="T15" fmla="*/ 3 h 18"/>
                <a:gd name="T16" fmla="*/ 4 w 24"/>
                <a:gd name="T17" fmla="*/ 3 h 18"/>
                <a:gd name="T18" fmla="*/ 4 w 24"/>
                <a:gd name="T19" fmla="*/ 13 h 18"/>
                <a:gd name="T20" fmla="*/ 10 w 24"/>
                <a:gd name="T21" fmla="*/ 16 h 18"/>
                <a:gd name="T22" fmla="*/ 21 w 24"/>
                <a:gd name="T23" fmla="*/ 18 h 18"/>
                <a:gd name="T24" fmla="*/ 18 w 24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8">
                  <a:moveTo>
                    <a:pt x="18" y="16"/>
                  </a:moveTo>
                  <a:cubicBezTo>
                    <a:pt x="16" y="16"/>
                    <a:pt x="14" y="16"/>
                    <a:pt x="12" y="1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0"/>
                    <a:pt x="3" y="6"/>
                    <a:pt x="7" y="4"/>
                  </a:cubicBezTo>
                  <a:cubicBezTo>
                    <a:pt x="10" y="2"/>
                    <a:pt x="16" y="2"/>
                    <a:pt x="19" y="4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7" y="0"/>
                    <a:pt x="9" y="0"/>
                    <a:pt x="4" y="3"/>
                  </a:cubicBezTo>
                  <a:cubicBezTo>
                    <a:pt x="0" y="6"/>
                    <a:pt x="0" y="10"/>
                    <a:pt x="4" y="1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8"/>
                    <a:pt x="17" y="18"/>
                    <a:pt x="21" y="18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71" name="Freeform 39">
              <a:extLst>
                <a:ext uri="{FF2B5EF4-FFF2-40B4-BE49-F238E27FC236}">
                  <a16:creationId xmlns:a16="http://schemas.microsoft.com/office/drawing/2014/main" id="{4B637D67-468B-4B34-BA67-4FFB21459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725" y="6264275"/>
              <a:ext cx="47625" cy="30163"/>
            </a:xfrm>
            <a:custGeom>
              <a:avLst/>
              <a:gdLst>
                <a:gd name="T0" fmla="*/ 14 w 17"/>
                <a:gd name="T1" fmla="*/ 4 h 11"/>
                <a:gd name="T2" fmla="*/ 11 w 17"/>
                <a:gd name="T3" fmla="*/ 4 h 11"/>
                <a:gd name="T4" fmla="*/ 8 w 17"/>
                <a:gd name="T5" fmla="*/ 5 h 11"/>
                <a:gd name="T6" fmla="*/ 6 w 17"/>
                <a:gd name="T7" fmla="*/ 5 h 11"/>
                <a:gd name="T8" fmla="*/ 4 w 17"/>
                <a:gd name="T9" fmla="*/ 5 h 11"/>
                <a:gd name="T10" fmla="*/ 3 w 17"/>
                <a:gd name="T11" fmla="*/ 5 h 11"/>
                <a:gd name="T12" fmla="*/ 2 w 17"/>
                <a:gd name="T13" fmla="*/ 3 h 11"/>
                <a:gd name="T14" fmla="*/ 3 w 17"/>
                <a:gd name="T15" fmla="*/ 2 h 11"/>
                <a:gd name="T16" fmla="*/ 7 w 17"/>
                <a:gd name="T17" fmla="*/ 0 h 11"/>
                <a:gd name="T18" fmla="*/ 6 w 17"/>
                <a:gd name="T19" fmla="*/ 0 h 11"/>
                <a:gd name="T20" fmla="*/ 2 w 17"/>
                <a:gd name="T21" fmla="*/ 1 h 11"/>
                <a:gd name="T22" fmla="*/ 1 w 17"/>
                <a:gd name="T23" fmla="*/ 3 h 11"/>
                <a:gd name="T24" fmla="*/ 2 w 17"/>
                <a:gd name="T25" fmla="*/ 5 h 11"/>
                <a:gd name="T26" fmla="*/ 4 w 17"/>
                <a:gd name="T27" fmla="*/ 6 h 11"/>
                <a:gd name="T28" fmla="*/ 8 w 17"/>
                <a:gd name="T29" fmla="*/ 5 h 11"/>
                <a:gd name="T30" fmla="*/ 11 w 17"/>
                <a:gd name="T31" fmla="*/ 5 h 11"/>
                <a:gd name="T32" fmla="*/ 13 w 17"/>
                <a:gd name="T33" fmla="*/ 5 h 11"/>
                <a:gd name="T34" fmla="*/ 14 w 17"/>
                <a:gd name="T35" fmla="*/ 5 h 11"/>
                <a:gd name="T36" fmla="*/ 15 w 17"/>
                <a:gd name="T37" fmla="*/ 7 h 11"/>
                <a:gd name="T38" fmla="*/ 14 w 17"/>
                <a:gd name="T39" fmla="*/ 9 h 11"/>
                <a:gd name="T40" fmla="*/ 10 w 17"/>
                <a:gd name="T41" fmla="*/ 10 h 11"/>
                <a:gd name="T42" fmla="*/ 11 w 17"/>
                <a:gd name="T43" fmla="*/ 11 h 11"/>
                <a:gd name="T44" fmla="*/ 15 w 17"/>
                <a:gd name="T45" fmla="*/ 9 h 11"/>
                <a:gd name="T46" fmla="*/ 17 w 17"/>
                <a:gd name="T47" fmla="*/ 7 h 11"/>
                <a:gd name="T48" fmla="*/ 15 w 17"/>
                <a:gd name="T49" fmla="*/ 5 h 11"/>
                <a:gd name="T50" fmla="*/ 14 w 17"/>
                <a:gd name="T5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11">
                  <a:moveTo>
                    <a:pt x="14" y="4"/>
                  </a:moveTo>
                  <a:cubicBezTo>
                    <a:pt x="13" y="4"/>
                    <a:pt x="12" y="4"/>
                    <a:pt x="11" y="4"/>
                  </a:cubicBezTo>
                  <a:cubicBezTo>
                    <a:pt x="11" y="4"/>
                    <a:pt x="10" y="4"/>
                    <a:pt x="8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1"/>
                    <a:pt x="5" y="1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2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7" y="6"/>
                    <a:pt x="8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6" y="6"/>
                    <a:pt x="15" y="7"/>
                  </a:cubicBezTo>
                  <a:cubicBezTo>
                    <a:pt x="15" y="7"/>
                    <a:pt x="15" y="8"/>
                    <a:pt x="14" y="9"/>
                  </a:cubicBezTo>
                  <a:cubicBezTo>
                    <a:pt x="12" y="9"/>
                    <a:pt x="11" y="10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3" y="10"/>
                    <a:pt x="15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6"/>
                    <a:pt x="16" y="5"/>
                    <a:pt x="15" y="5"/>
                  </a:cubicBezTo>
                  <a:cubicBezTo>
                    <a:pt x="15" y="4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72" name="Freeform 40">
              <a:extLst>
                <a:ext uri="{FF2B5EF4-FFF2-40B4-BE49-F238E27FC236}">
                  <a16:creationId xmlns:a16="http://schemas.microsoft.com/office/drawing/2014/main" id="{7589D2E9-0F6C-40BF-AFFA-FD753EBE1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063" y="6253163"/>
              <a:ext cx="44450" cy="23813"/>
            </a:xfrm>
            <a:custGeom>
              <a:avLst/>
              <a:gdLst>
                <a:gd name="T0" fmla="*/ 0 w 16"/>
                <a:gd name="T1" fmla="*/ 4 h 9"/>
                <a:gd name="T2" fmla="*/ 6 w 16"/>
                <a:gd name="T3" fmla="*/ 7 h 9"/>
                <a:gd name="T4" fmla="*/ 12 w 16"/>
                <a:gd name="T5" fmla="*/ 7 h 9"/>
                <a:gd name="T6" fmla="*/ 14 w 16"/>
                <a:gd name="T7" fmla="*/ 5 h 9"/>
                <a:gd name="T8" fmla="*/ 14 w 16"/>
                <a:gd name="T9" fmla="*/ 5 h 9"/>
                <a:gd name="T10" fmla="*/ 15 w 16"/>
                <a:gd name="T11" fmla="*/ 5 h 9"/>
                <a:gd name="T12" fmla="*/ 16 w 16"/>
                <a:gd name="T13" fmla="*/ 5 h 9"/>
                <a:gd name="T14" fmla="*/ 7 w 16"/>
                <a:gd name="T15" fmla="*/ 0 h 9"/>
                <a:gd name="T16" fmla="*/ 6 w 16"/>
                <a:gd name="T17" fmla="*/ 0 h 9"/>
                <a:gd name="T18" fmla="*/ 11 w 16"/>
                <a:gd name="T19" fmla="*/ 3 h 9"/>
                <a:gd name="T20" fmla="*/ 13 w 16"/>
                <a:gd name="T21" fmla="*/ 5 h 9"/>
                <a:gd name="T22" fmla="*/ 12 w 16"/>
                <a:gd name="T23" fmla="*/ 7 h 9"/>
                <a:gd name="T24" fmla="*/ 9 w 16"/>
                <a:gd name="T25" fmla="*/ 8 h 9"/>
                <a:gd name="T26" fmla="*/ 6 w 16"/>
                <a:gd name="T27" fmla="*/ 7 h 9"/>
                <a:gd name="T28" fmla="*/ 1 w 16"/>
                <a:gd name="T29" fmla="*/ 3 h 9"/>
                <a:gd name="T30" fmla="*/ 0 w 16"/>
                <a:gd name="T3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9">
                  <a:moveTo>
                    <a:pt x="0" y="4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8" y="9"/>
                    <a:pt x="10" y="9"/>
                    <a:pt x="12" y="7"/>
                  </a:cubicBezTo>
                  <a:cubicBezTo>
                    <a:pt x="14" y="7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F8DEDB9E-A420-4814-B3BF-9FAE0DCDB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050" y="6235700"/>
              <a:ext cx="44450" cy="25400"/>
            </a:xfrm>
            <a:custGeom>
              <a:avLst/>
              <a:gdLst>
                <a:gd name="T0" fmla="*/ 16 w 16"/>
                <a:gd name="T1" fmla="*/ 5 h 9"/>
                <a:gd name="T2" fmla="*/ 10 w 16"/>
                <a:gd name="T3" fmla="*/ 2 h 9"/>
                <a:gd name="T4" fmla="*/ 4 w 16"/>
                <a:gd name="T5" fmla="*/ 1 h 9"/>
                <a:gd name="T6" fmla="*/ 2 w 16"/>
                <a:gd name="T7" fmla="*/ 4 h 9"/>
                <a:gd name="T8" fmla="*/ 2 w 16"/>
                <a:gd name="T9" fmla="*/ 4 h 9"/>
                <a:gd name="T10" fmla="*/ 1 w 16"/>
                <a:gd name="T11" fmla="*/ 4 h 9"/>
                <a:gd name="T12" fmla="*/ 0 w 16"/>
                <a:gd name="T13" fmla="*/ 4 h 9"/>
                <a:gd name="T14" fmla="*/ 9 w 16"/>
                <a:gd name="T15" fmla="*/ 9 h 9"/>
                <a:gd name="T16" fmla="*/ 10 w 16"/>
                <a:gd name="T17" fmla="*/ 9 h 9"/>
                <a:gd name="T18" fmla="*/ 5 w 16"/>
                <a:gd name="T19" fmla="*/ 6 h 9"/>
                <a:gd name="T20" fmla="*/ 3 w 16"/>
                <a:gd name="T21" fmla="*/ 4 h 9"/>
                <a:gd name="T22" fmla="*/ 5 w 16"/>
                <a:gd name="T23" fmla="*/ 2 h 9"/>
                <a:gd name="T24" fmla="*/ 7 w 16"/>
                <a:gd name="T25" fmla="*/ 1 h 9"/>
                <a:gd name="T26" fmla="*/ 10 w 16"/>
                <a:gd name="T27" fmla="*/ 2 h 9"/>
                <a:gd name="T28" fmla="*/ 16 w 16"/>
                <a:gd name="T29" fmla="*/ 6 h 9"/>
                <a:gd name="T30" fmla="*/ 16 w 16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6" y="0"/>
                    <a:pt x="4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3"/>
                    <a:pt x="3" y="3"/>
                    <a:pt x="5" y="2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74" name="Freeform 42">
              <a:extLst>
                <a:ext uri="{FF2B5EF4-FFF2-40B4-BE49-F238E27FC236}">
                  <a16:creationId xmlns:a16="http://schemas.microsoft.com/office/drawing/2014/main" id="{6480AB64-9C94-421B-8D8D-E2C23EFD2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0388" y="6213475"/>
              <a:ext cx="41275" cy="30163"/>
            </a:xfrm>
            <a:custGeom>
              <a:avLst/>
              <a:gdLst>
                <a:gd name="T0" fmla="*/ 0 w 15"/>
                <a:gd name="T1" fmla="*/ 6 h 11"/>
                <a:gd name="T2" fmla="*/ 2 w 15"/>
                <a:gd name="T3" fmla="*/ 9 h 11"/>
                <a:gd name="T4" fmla="*/ 7 w 15"/>
                <a:gd name="T5" fmla="*/ 10 h 11"/>
                <a:gd name="T6" fmla="*/ 11 w 15"/>
                <a:gd name="T7" fmla="*/ 9 h 11"/>
                <a:gd name="T8" fmla="*/ 12 w 15"/>
                <a:gd name="T9" fmla="*/ 7 h 11"/>
                <a:gd name="T10" fmla="*/ 12 w 15"/>
                <a:gd name="T11" fmla="*/ 7 h 11"/>
                <a:gd name="T12" fmla="*/ 14 w 15"/>
                <a:gd name="T13" fmla="*/ 7 h 11"/>
                <a:gd name="T14" fmla="*/ 15 w 15"/>
                <a:gd name="T15" fmla="*/ 7 h 11"/>
                <a:gd name="T16" fmla="*/ 1 w 15"/>
                <a:gd name="T17" fmla="*/ 0 h 11"/>
                <a:gd name="T18" fmla="*/ 1 w 15"/>
                <a:gd name="T19" fmla="*/ 0 h 11"/>
                <a:gd name="T20" fmla="*/ 4 w 15"/>
                <a:gd name="T21" fmla="*/ 2 h 11"/>
                <a:gd name="T22" fmla="*/ 6 w 15"/>
                <a:gd name="T23" fmla="*/ 3 h 11"/>
                <a:gd name="T24" fmla="*/ 6 w 15"/>
                <a:gd name="T25" fmla="*/ 3 h 11"/>
                <a:gd name="T26" fmla="*/ 3 w 15"/>
                <a:gd name="T27" fmla="*/ 3 h 11"/>
                <a:gd name="T28" fmla="*/ 1 w 15"/>
                <a:gd name="T29" fmla="*/ 4 h 11"/>
                <a:gd name="T30" fmla="*/ 0 w 15"/>
                <a:gd name="T31" fmla="*/ 6 h 11"/>
                <a:gd name="T32" fmla="*/ 5 w 15"/>
                <a:gd name="T33" fmla="*/ 4 h 11"/>
                <a:gd name="T34" fmla="*/ 9 w 15"/>
                <a:gd name="T35" fmla="*/ 5 h 11"/>
                <a:gd name="T36" fmla="*/ 9 w 15"/>
                <a:gd name="T37" fmla="*/ 5 h 11"/>
                <a:gd name="T38" fmla="*/ 12 w 15"/>
                <a:gd name="T39" fmla="*/ 7 h 11"/>
                <a:gd name="T40" fmla="*/ 10 w 15"/>
                <a:gd name="T41" fmla="*/ 9 h 11"/>
                <a:gd name="T42" fmla="*/ 3 w 15"/>
                <a:gd name="T43" fmla="*/ 9 h 11"/>
                <a:gd name="T44" fmla="*/ 1 w 15"/>
                <a:gd name="T45" fmla="*/ 6 h 11"/>
                <a:gd name="T46" fmla="*/ 2 w 15"/>
                <a:gd name="T47" fmla="*/ 4 h 11"/>
                <a:gd name="T48" fmla="*/ 5 w 15"/>
                <a:gd name="T4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" h="11">
                  <a:moveTo>
                    <a:pt x="0" y="6"/>
                  </a:moveTo>
                  <a:cubicBezTo>
                    <a:pt x="0" y="7"/>
                    <a:pt x="1" y="8"/>
                    <a:pt x="2" y="9"/>
                  </a:cubicBezTo>
                  <a:cubicBezTo>
                    <a:pt x="4" y="10"/>
                    <a:pt x="5" y="10"/>
                    <a:pt x="7" y="10"/>
                  </a:cubicBezTo>
                  <a:cubicBezTo>
                    <a:pt x="8" y="11"/>
                    <a:pt x="10" y="10"/>
                    <a:pt x="11" y="9"/>
                  </a:cubicBezTo>
                  <a:cubicBezTo>
                    <a:pt x="12" y="9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5"/>
                    <a:pt x="0" y="6"/>
                    <a:pt x="0" y="6"/>
                  </a:cubicBezTo>
                  <a:close/>
                  <a:moveTo>
                    <a:pt x="5" y="4"/>
                  </a:moveTo>
                  <a:cubicBezTo>
                    <a:pt x="7" y="4"/>
                    <a:pt x="8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8" y="10"/>
                    <a:pt x="6" y="10"/>
                    <a:pt x="3" y="9"/>
                  </a:cubicBezTo>
                  <a:cubicBezTo>
                    <a:pt x="2" y="8"/>
                    <a:pt x="1" y="7"/>
                    <a:pt x="1" y="6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75" name="Freeform 43">
              <a:extLst>
                <a:ext uri="{FF2B5EF4-FFF2-40B4-BE49-F238E27FC236}">
                  <a16:creationId xmlns:a16="http://schemas.microsoft.com/office/drawing/2014/main" id="{EBFEC3F1-07C5-485E-8C1F-BF73F07E3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5788" y="6205538"/>
              <a:ext cx="41275" cy="22225"/>
            </a:xfrm>
            <a:custGeom>
              <a:avLst/>
              <a:gdLst>
                <a:gd name="T0" fmla="*/ 15 w 15"/>
                <a:gd name="T1" fmla="*/ 5 h 8"/>
                <a:gd name="T2" fmla="*/ 9 w 15"/>
                <a:gd name="T3" fmla="*/ 1 h 8"/>
                <a:gd name="T4" fmla="*/ 6 w 15"/>
                <a:gd name="T5" fmla="*/ 0 h 8"/>
                <a:gd name="T6" fmla="*/ 3 w 15"/>
                <a:gd name="T7" fmla="*/ 1 h 8"/>
                <a:gd name="T8" fmla="*/ 0 w 15"/>
                <a:gd name="T9" fmla="*/ 3 h 8"/>
                <a:gd name="T10" fmla="*/ 1 w 15"/>
                <a:gd name="T11" fmla="*/ 4 h 8"/>
                <a:gd name="T12" fmla="*/ 3 w 15"/>
                <a:gd name="T13" fmla="*/ 2 h 8"/>
                <a:gd name="T14" fmla="*/ 6 w 15"/>
                <a:gd name="T15" fmla="*/ 1 h 8"/>
                <a:gd name="T16" fmla="*/ 8 w 15"/>
                <a:gd name="T17" fmla="*/ 2 h 8"/>
                <a:gd name="T18" fmla="*/ 9 w 15"/>
                <a:gd name="T19" fmla="*/ 2 h 8"/>
                <a:gd name="T20" fmla="*/ 7 w 15"/>
                <a:gd name="T21" fmla="*/ 3 h 8"/>
                <a:gd name="T22" fmla="*/ 5 w 15"/>
                <a:gd name="T23" fmla="*/ 6 h 8"/>
                <a:gd name="T24" fmla="*/ 6 w 15"/>
                <a:gd name="T25" fmla="*/ 7 h 8"/>
                <a:gd name="T26" fmla="*/ 8 w 15"/>
                <a:gd name="T27" fmla="*/ 8 h 8"/>
                <a:gd name="T28" fmla="*/ 11 w 15"/>
                <a:gd name="T29" fmla="*/ 7 h 8"/>
                <a:gd name="T30" fmla="*/ 12 w 15"/>
                <a:gd name="T31" fmla="*/ 6 h 8"/>
                <a:gd name="T32" fmla="*/ 13 w 15"/>
                <a:gd name="T33" fmla="*/ 4 h 8"/>
                <a:gd name="T34" fmla="*/ 13 w 15"/>
                <a:gd name="T35" fmla="*/ 4 h 8"/>
                <a:gd name="T36" fmla="*/ 14 w 15"/>
                <a:gd name="T37" fmla="*/ 5 h 8"/>
                <a:gd name="T38" fmla="*/ 15 w 15"/>
                <a:gd name="T39" fmla="*/ 5 h 8"/>
                <a:gd name="T40" fmla="*/ 8 w 15"/>
                <a:gd name="T41" fmla="*/ 7 h 8"/>
                <a:gd name="T42" fmla="*/ 6 w 15"/>
                <a:gd name="T43" fmla="*/ 7 h 8"/>
                <a:gd name="T44" fmla="*/ 6 w 15"/>
                <a:gd name="T45" fmla="*/ 5 h 8"/>
                <a:gd name="T46" fmla="*/ 8 w 15"/>
                <a:gd name="T47" fmla="*/ 4 h 8"/>
                <a:gd name="T48" fmla="*/ 9 w 15"/>
                <a:gd name="T49" fmla="*/ 3 h 8"/>
                <a:gd name="T50" fmla="*/ 10 w 15"/>
                <a:gd name="T51" fmla="*/ 3 h 8"/>
                <a:gd name="T52" fmla="*/ 12 w 15"/>
                <a:gd name="T53" fmla="*/ 5 h 8"/>
                <a:gd name="T54" fmla="*/ 10 w 15"/>
                <a:gd name="T55" fmla="*/ 7 h 8"/>
                <a:gd name="T56" fmla="*/ 8 w 15"/>
                <a:gd name="T5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8">
                  <a:moveTo>
                    <a:pt x="15" y="5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5" y="5"/>
                    <a:pt x="5" y="6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9" y="8"/>
                    <a:pt x="10" y="8"/>
                    <a:pt x="11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lose/>
                  <a:moveTo>
                    <a:pt x="8" y="7"/>
                  </a:moveTo>
                  <a:cubicBezTo>
                    <a:pt x="8" y="7"/>
                    <a:pt x="7" y="7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2" y="4"/>
                    <a:pt x="12" y="5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10" y="7"/>
                    <a:pt x="9" y="7"/>
                    <a:pt x="8" y="7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FC12870D-18DA-43DA-8C6B-A9FE6978E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189663"/>
              <a:ext cx="44450" cy="31750"/>
            </a:xfrm>
            <a:custGeom>
              <a:avLst/>
              <a:gdLst>
                <a:gd name="T0" fmla="*/ 13 w 16"/>
                <a:gd name="T1" fmla="*/ 8 h 12"/>
                <a:gd name="T2" fmla="*/ 14 w 16"/>
                <a:gd name="T3" fmla="*/ 9 h 12"/>
                <a:gd name="T4" fmla="*/ 14 w 16"/>
                <a:gd name="T5" fmla="*/ 10 h 12"/>
                <a:gd name="T6" fmla="*/ 14 w 16"/>
                <a:gd name="T7" fmla="*/ 11 h 12"/>
                <a:gd name="T8" fmla="*/ 14 w 16"/>
                <a:gd name="T9" fmla="*/ 11 h 12"/>
                <a:gd name="T10" fmla="*/ 13 w 16"/>
                <a:gd name="T11" fmla="*/ 12 h 12"/>
                <a:gd name="T12" fmla="*/ 13 w 16"/>
                <a:gd name="T13" fmla="*/ 12 h 12"/>
                <a:gd name="T14" fmla="*/ 15 w 16"/>
                <a:gd name="T15" fmla="*/ 12 h 12"/>
                <a:gd name="T16" fmla="*/ 15 w 16"/>
                <a:gd name="T17" fmla="*/ 11 h 12"/>
                <a:gd name="T18" fmla="*/ 16 w 16"/>
                <a:gd name="T19" fmla="*/ 10 h 12"/>
                <a:gd name="T20" fmla="*/ 15 w 16"/>
                <a:gd name="T21" fmla="*/ 9 h 12"/>
                <a:gd name="T22" fmla="*/ 8 w 16"/>
                <a:gd name="T23" fmla="*/ 0 h 12"/>
                <a:gd name="T24" fmla="*/ 7 w 16"/>
                <a:gd name="T25" fmla="*/ 1 h 12"/>
                <a:gd name="T26" fmla="*/ 10 w 16"/>
                <a:gd name="T27" fmla="*/ 5 h 12"/>
                <a:gd name="T28" fmla="*/ 13 w 16"/>
                <a:gd name="T29" fmla="*/ 7 h 12"/>
                <a:gd name="T30" fmla="*/ 12 w 16"/>
                <a:gd name="T31" fmla="*/ 7 h 12"/>
                <a:gd name="T32" fmla="*/ 8 w 16"/>
                <a:gd name="T33" fmla="*/ 6 h 12"/>
                <a:gd name="T34" fmla="*/ 1 w 16"/>
                <a:gd name="T35" fmla="*/ 4 h 12"/>
                <a:gd name="T36" fmla="*/ 0 w 16"/>
                <a:gd name="T37" fmla="*/ 5 h 12"/>
                <a:gd name="T38" fmla="*/ 13 w 16"/>
                <a:gd name="T3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2">
                  <a:moveTo>
                    <a:pt x="13" y="8"/>
                  </a:moveTo>
                  <a:cubicBezTo>
                    <a:pt x="13" y="8"/>
                    <a:pt x="13" y="8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6" y="10"/>
                    <a:pt x="15" y="9"/>
                    <a:pt x="15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2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0" y="7"/>
                    <a:pt x="8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8"/>
                    <a:pt x="13" y="8"/>
                    <a:pt x="13" y="8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79AE4291-3940-4B84-B126-46F6083BC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6197600"/>
              <a:ext cx="11113" cy="7938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3 h 3"/>
                <a:gd name="T6" fmla="*/ 1 w 4"/>
                <a:gd name="T7" fmla="*/ 0 h 3"/>
                <a:gd name="T8" fmla="*/ 1 w 4"/>
                <a:gd name="T9" fmla="*/ 0 h 3"/>
                <a:gd name="T10" fmla="*/ 0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F7F8E7A7-CCC5-471A-A9E6-9D5C90CB4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9288" y="6157913"/>
              <a:ext cx="44450" cy="31750"/>
            </a:xfrm>
            <a:custGeom>
              <a:avLst/>
              <a:gdLst>
                <a:gd name="T0" fmla="*/ 13 w 16"/>
                <a:gd name="T1" fmla="*/ 4 h 11"/>
                <a:gd name="T2" fmla="*/ 11 w 16"/>
                <a:gd name="T3" fmla="*/ 4 h 11"/>
                <a:gd name="T4" fmla="*/ 8 w 16"/>
                <a:gd name="T5" fmla="*/ 5 h 11"/>
                <a:gd name="T6" fmla="*/ 5 w 16"/>
                <a:gd name="T7" fmla="*/ 6 h 11"/>
                <a:gd name="T8" fmla="*/ 3 w 16"/>
                <a:gd name="T9" fmla="*/ 6 h 11"/>
                <a:gd name="T10" fmla="*/ 2 w 16"/>
                <a:gd name="T11" fmla="*/ 5 h 11"/>
                <a:gd name="T12" fmla="*/ 1 w 16"/>
                <a:gd name="T13" fmla="*/ 4 h 11"/>
                <a:gd name="T14" fmla="*/ 3 w 16"/>
                <a:gd name="T15" fmla="*/ 2 h 11"/>
                <a:gd name="T16" fmla="*/ 6 w 16"/>
                <a:gd name="T17" fmla="*/ 1 h 11"/>
                <a:gd name="T18" fmla="*/ 6 w 16"/>
                <a:gd name="T19" fmla="*/ 0 h 11"/>
                <a:gd name="T20" fmla="*/ 2 w 16"/>
                <a:gd name="T21" fmla="*/ 2 h 11"/>
                <a:gd name="T22" fmla="*/ 0 w 16"/>
                <a:gd name="T23" fmla="*/ 4 h 11"/>
                <a:gd name="T24" fmla="*/ 1 w 16"/>
                <a:gd name="T25" fmla="*/ 6 h 11"/>
                <a:gd name="T26" fmla="*/ 4 w 16"/>
                <a:gd name="T27" fmla="*/ 6 h 11"/>
                <a:gd name="T28" fmla="*/ 8 w 16"/>
                <a:gd name="T29" fmla="*/ 6 h 11"/>
                <a:gd name="T30" fmla="*/ 11 w 16"/>
                <a:gd name="T31" fmla="*/ 5 h 11"/>
                <a:gd name="T32" fmla="*/ 13 w 16"/>
                <a:gd name="T33" fmla="*/ 5 h 11"/>
                <a:gd name="T34" fmla="*/ 14 w 16"/>
                <a:gd name="T35" fmla="*/ 5 h 11"/>
                <a:gd name="T36" fmla="*/ 15 w 16"/>
                <a:gd name="T37" fmla="*/ 7 h 11"/>
                <a:gd name="T38" fmla="*/ 13 w 16"/>
                <a:gd name="T39" fmla="*/ 9 h 11"/>
                <a:gd name="T40" fmla="*/ 9 w 16"/>
                <a:gd name="T41" fmla="*/ 10 h 11"/>
                <a:gd name="T42" fmla="*/ 10 w 16"/>
                <a:gd name="T43" fmla="*/ 11 h 11"/>
                <a:gd name="T44" fmla="*/ 14 w 16"/>
                <a:gd name="T45" fmla="*/ 9 h 11"/>
                <a:gd name="T46" fmla="*/ 16 w 16"/>
                <a:gd name="T47" fmla="*/ 7 h 11"/>
                <a:gd name="T48" fmla="*/ 15 w 16"/>
                <a:gd name="T49" fmla="*/ 5 h 11"/>
                <a:gd name="T50" fmla="*/ 13 w 16"/>
                <a:gd name="T5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11">
                  <a:moveTo>
                    <a:pt x="13" y="4"/>
                  </a:move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9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5" y="8"/>
                    <a:pt x="14" y="8"/>
                    <a:pt x="13" y="9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3" y="10"/>
                    <a:pt x="14" y="9"/>
                  </a:cubicBezTo>
                  <a:cubicBezTo>
                    <a:pt x="15" y="8"/>
                    <a:pt x="16" y="8"/>
                    <a:pt x="16" y="7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4" y="5"/>
                    <a:pt x="14" y="4"/>
                    <a:pt x="13" y="4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81C65BE-DCD3-428A-BAB0-818E95313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4213" y="6149975"/>
              <a:ext cx="39688" cy="19050"/>
            </a:xfrm>
            <a:custGeom>
              <a:avLst/>
              <a:gdLst>
                <a:gd name="T0" fmla="*/ 13 w 14"/>
                <a:gd name="T1" fmla="*/ 5 h 7"/>
                <a:gd name="T2" fmla="*/ 14 w 14"/>
                <a:gd name="T3" fmla="*/ 4 h 7"/>
                <a:gd name="T4" fmla="*/ 13 w 14"/>
                <a:gd name="T5" fmla="*/ 4 h 7"/>
                <a:gd name="T6" fmla="*/ 12 w 14"/>
                <a:gd name="T7" fmla="*/ 5 h 7"/>
                <a:gd name="T8" fmla="*/ 11 w 14"/>
                <a:gd name="T9" fmla="*/ 6 h 7"/>
                <a:gd name="T10" fmla="*/ 7 w 14"/>
                <a:gd name="T11" fmla="*/ 7 h 7"/>
                <a:gd name="T12" fmla="*/ 3 w 14"/>
                <a:gd name="T13" fmla="*/ 6 h 7"/>
                <a:gd name="T14" fmla="*/ 10 w 14"/>
                <a:gd name="T15" fmla="*/ 2 h 7"/>
                <a:gd name="T16" fmla="*/ 9 w 14"/>
                <a:gd name="T17" fmla="*/ 1 h 7"/>
                <a:gd name="T18" fmla="*/ 5 w 14"/>
                <a:gd name="T19" fmla="*/ 0 h 7"/>
                <a:gd name="T20" fmla="*/ 2 w 14"/>
                <a:gd name="T21" fmla="*/ 1 h 7"/>
                <a:gd name="T22" fmla="*/ 0 w 14"/>
                <a:gd name="T23" fmla="*/ 3 h 7"/>
                <a:gd name="T24" fmla="*/ 2 w 14"/>
                <a:gd name="T25" fmla="*/ 6 h 7"/>
                <a:gd name="T26" fmla="*/ 7 w 14"/>
                <a:gd name="T27" fmla="*/ 7 h 7"/>
                <a:gd name="T28" fmla="*/ 11 w 14"/>
                <a:gd name="T29" fmla="*/ 6 h 7"/>
                <a:gd name="T30" fmla="*/ 13 w 14"/>
                <a:gd name="T31" fmla="*/ 5 h 7"/>
                <a:gd name="T32" fmla="*/ 5 w 14"/>
                <a:gd name="T33" fmla="*/ 1 h 7"/>
                <a:gd name="T34" fmla="*/ 8 w 14"/>
                <a:gd name="T35" fmla="*/ 2 h 7"/>
                <a:gd name="T36" fmla="*/ 3 w 14"/>
                <a:gd name="T37" fmla="*/ 5 h 7"/>
                <a:gd name="T38" fmla="*/ 1 w 14"/>
                <a:gd name="T39" fmla="*/ 3 h 7"/>
                <a:gd name="T40" fmla="*/ 2 w 14"/>
                <a:gd name="T41" fmla="*/ 1 h 7"/>
                <a:gd name="T42" fmla="*/ 5 w 14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7">
                  <a:moveTo>
                    <a:pt x="13" y="5"/>
                  </a:moveTo>
                  <a:cubicBezTo>
                    <a:pt x="13" y="5"/>
                    <a:pt x="13" y="5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5"/>
                    <a:pt x="11" y="6"/>
                    <a:pt x="11" y="6"/>
                  </a:cubicBezTo>
                  <a:cubicBezTo>
                    <a:pt x="10" y="6"/>
                    <a:pt x="8" y="7"/>
                    <a:pt x="7" y="7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7"/>
                    <a:pt x="5" y="7"/>
                    <a:pt x="7" y="7"/>
                  </a:cubicBezTo>
                  <a:cubicBezTo>
                    <a:pt x="9" y="7"/>
                    <a:pt x="10" y="7"/>
                    <a:pt x="11" y="6"/>
                  </a:cubicBezTo>
                  <a:cubicBezTo>
                    <a:pt x="12" y="6"/>
                    <a:pt x="12" y="6"/>
                    <a:pt x="13" y="5"/>
                  </a:cubicBezTo>
                  <a:close/>
                  <a:moveTo>
                    <a:pt x="5" y="1"/>
                  </a:moveTo>
                  <a:cubicBezTo>
                    <a:pt x="6" y="1"/>
                    <a:pt x="7" y="1"/>
                    <a:pt x="8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2D1FFA96-A66C-461C-A121-67C8D600A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6438" y="6134100"/>
              <a:ext cx="41275" cy="30163"/>
            </a:xfrm>
            <a:custGeom>
              <a:avLst/>
              <a:gdLst>
                <a:gd name="T0" fmla="*/ 15 w 15"/>
                <a:gd name="T1" fmla="*/ 4 h 11"/>
                <a:gd name="T2" fmla="*/ 12 w 15"/>
                <a:gd name="T3" fmla="*/ 2 h 11"/>
                <a:gd name="T4" fmla="*/ 8 w 15"/>
                <a:gd name="T5" fmla="*/ 0 h 11"/>
                <a:gd name="T6" fmla="*/ 4 w 15"/>
                <a:gd name="T7" fmla="*/ 1 h 11"/>
                <a:gd name="T8" fmla="*/ 2 w 15"/>
                <a:gd name="T9" fmla="*/ 4 h 11"/>
                <a:gd name="T10" fmla="*/ 2 w 15"/>
                <a:gd name="T11" fmla="*/ 4 h 11"/>
                <a:gd name="T12" fmla="*/ 1 w 15"/>
                <a:gd name="T13" fmla="*/ 3 h 11"/>
                <a:gd name="T14" fmla="*/ 0 w 15"/>
                <a:gd name="T15" fmla="*/ 4 h 11"/>
                <a:gd name="T16" fmla="*/ 13 w 15"/>
                <a:gd name="T17" fmla="*/ 11 h 11"/>
                <a:gd name="T18" fmla="*/ 14 w 15"/>
                <a:gd name="T19" fmla="*/ 11 h 11"/>
                <a:gd name="T20" fmla="*/ 11 w 15"/>
                <a:gd name="T21" fmla="*/ 9 h 11"/>
                <a:gd name="T22" fmla="*/ 9 w 15"/>
                <a:gd name="T23" fmla="*/ 8 h 11"/>
                <a:gd name="T24" fmla="*/ 8 w 15"/>
                <a:gd name="T25" fmla="*/ 8 h 11"/>
                <a:gd name="T26" fmla="*/ 8 w 15"/>
                <a:gd name="T27" fmla="*/ 8 h 11"/>
                <a:gd name="T28" fmla="*/ 13 w 15"/>
                <a:gd name="T29" fmla="*/ 7 h 11"/>
                <a:gd name="T30" fmla="*/ 15 w 15"/>
                <a:gd name="T31" fmla="*/ 4 h 11"/>
                <a:gd name="T32" fmla="*/ 9 w 15"/>
                <a:gd name="T33" fmla="*/ 7 h 11"/>
                <a:gd name="T34" fmla="*/ 5 w 15"/>
                <a:gd name="T35" fmla="*/ 6 h 11"/>
                <a:gd name="T36" fmla="*/ 5 w 15"/>
                <a:gd name="T37" fmla="*/ 6 h 11"/>
                <a:gd name="T38" fmla="*/ 3 w 15"/>
                <a:gd name="T39" fmla="*/ 3 h 11"/>
                <a:gd name="T40" fmla="*/ 4 w 15"/>
                <a:gd name="T41" fmla="*/ 2 h 11"/>
                <a:gd name="T42" fmla="*/ 11 w 15"/>
                <a:gd name="T43" fmla="*/ 2 h 11"/>
                <a:gd name="T44" fmla="*/ 13 w 15"/>
                <a:gd name="T45" fmla="*/ 4 h 11"/>
                <a:gd name="T46" fmla="*/ 12 w 15"/>
                <a:gd name="T47" fmla="*/ 6 h 11"/>
                <a:gd name="T48" fmla="*/ 9 w 15"/>
                <a:gd name="T4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" h="11">
                  <a:moveTo>
                    <a:pt x="15" y="4"/>
                  </a:moveTo>
                  <a:cubicBezTo>
                    <a:pt x="15" y="3"/>
                    <a:pt x="14" y="3"/>
                    <a:pt x="12" y="2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2" y="7"/>
                    <a:pt x="13" y="7"/>
                  </a:cubicBezTo>
                  <a:cubicBezTo>
                    <a:pt x="14" y="6"/>
                    <a:pt x="15" y="5"/>
                    <a:pt x="15" y="4"/>
                  </a:cubicBezTo>
                  <a:close/>
                  <a:moveTo>
                    <a:pt x="9" y="7"/>
                  </a:moveTo>
                  <a:cubicBezTo>
                    <a:pt x="8" y="7"/>
                    <a:pt x="7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3" y="4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0"/>
                    <a:pt x="9" y="1"/>
                    <a:pt x="11" y="2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1" y="7"/>
                    <a:pt x="10" y="7"/>
                    <a:pt x="9" y="7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539C3AB6-F60B-43A8-8677-E7C68D17A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6119813"/>
              <a:ext cx="41275" cy="19050"/>
            </a:xfrm>
            <a:custGeom>
              <a:avLst/>
              <a:gdLst>
                <a:gd name="T0" fmla="*/ 11 w 15"/>
                <a:gd name="T1" fmla="*/ 7 h 7"/>
                <a:gd name="T2" fmla="*/ 10 w 15"/>
                <a:gd name="T3" fmla="*/ 6 h 7"/>
                <a:gd name="T4" fmla="*/ 4 w 15"/>
                <a:gd name="T5" fmla="*/ 2 h 7"/>
                <a:gd name="T6" fmla="*/ 6 w 15"/>
                <a:gd name="T7" fmla="*/ 1 h 7"/>
                <a:gd name="T8" fmla="*/ 6 w 15"/>
                <a:gd name="T9" fmla="*/ 0 h 7"/>
                <a:gd name="T10" fmla="*/ 3 w 15"/>
                <a:gd name="T11" fmla="*/ 2 h 7"/>
                <a:gd name="T12" fmla="*/ 1 w 15"/>
                <a:gd name="T13" fmla="*/ 1 h 7"/>
                <a:gd name="T14" fmla="*/ 0 w 15"/>
                <a:gd name="T15" fmla="*/ 1 h 7"/>
                <a:gd name="T16" fmla="*/ 2 w 15"/>
                <a:gd name="T17" fmla="*/ 2 h 7"/>
                <a:gd name="T18" fmla="*/ 1 w 15"/>
                <a:gd name="T19" fmla="*/ 3 h 7"/>
                <a:gd name="T20" fmla="*/ 2 w 15"/>
                <a:gd name="T21" fmla="*/ 4 h 7"/>
                <a:gd name="T22" fmla="*/ 3 w 15"/>
                <a:gd name="T23" fmla="*/ 3 h 7"/>
                <a:gd name="T24" fmla="*/ 9 w 15"/>
                <a:gd name="T25" fmla="*/ 6 h 7"/>
                <a:gd name="T26" fmla="*/ 11 w 15"/>
                <a:gd name="T27" fmla="*/ 7 h 7"/>
                <a:gd name="T28" fmla="*/ 14 w 15"/>
                <a:gd name="T29" fmla="*/ 7 h 7"/>
                <a:gd name="T30" fmla="*/ 15 w 15"/>
                <a:gd name="T31" fmla="*/ 6 h 7"/>
                <a:gd name="T32" fmla="*/ 14 w 15"/>
                <a:gd name="T33" fmla="*/ 5 h 7"/>
                <a:gd name="T34" fmla="*/ 13 w 15"/>
                <a:gd name="T35" fmla="*/ 6 h 7"/>
                <a:gd name="T36" fmla="*/ 11 w 15"/>
                <a:gd name="T3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7">
                  <a:moveTo>
                    <a:pt x="11" y="7"/>
                  </a:moveTo>
                  <a:cubicBezTo>
                    <a:pt x="11" y="6"/>
                    <a:pt x="10" y="6"/>
                    <a:pt x="10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1" y="7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8F118DF9-F622-4875-98CD-86D2FF87B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6108700"/>
              <a:ext cx="38100" cy="22225"/>
            </a:xfrm>
            <a:custGeom>
              <a:avLst/>
              <a:gdLst>
                <a:gd name="T0" fmla="*/ 13 w 14"/>
                <a:gd name="T1" fmla="*/ 6 h 8"/>
                <a:gd name="T2" fmla="*/ 14 w 14"/>
                <a:gd name="T3" fmla="*/ 4 h 8"/>
                <a:gd name="T4" fmla="*/ 14 w 14"/>
                <a:gd name="T5" fmla="*/ 4 h 8"/>
                <a:gd name="T6" fmla="*/ 13 w 14"/>
                <a:gd name="T7" fmla="*/ 5 h 8"/>
                <a:gd name="T8" fmla="*/ 11 w 14"/>
                <a:gd name="T9" fmla="*/ 6 h 8"/>
                <a:gd name="T10" fmla="*/ 8 w 14"/>
                <a:gd name="T11" fmla="*/ 7 h 8"/>
                <a:gd name="T12" fmla="*/ 4 w 14"/>
                <a:gd name="T13" fmla="*/ 6 h 8"/>
                <a:gd name="T14" fmla="*/ 11 w 14"/>
                <a:gd name="T15" fmla="*/ 2 h 8"/>
                <a:gd name="T16" fmla="*/ 10 w 14"/>
                <a:gd name="T17" fmla="*/ 2 h 8"/>
                <a:gd name="T18" fmla="*/ 6 w 14"/>
                <a:gd name="T19" fmla="*/ 0 h 8"/>
                <a:gd name="T20" fmla="*/ 2 w 14"/>
                <a:gd name="T21" fmla="*/ 1 h 8"/>
                <a:gd name="T22" fmla="*/ 1 w 14"/>
                <a:gd name="T23" fmla="*/ 4 h 8"/>
                <a:gd name="T24" fmla="*/ 3 w 14"/>
                <a:gd name="T25" fmla="*/ 6 h 8"/>
                <a:gd name="T26" fmla="*/ 8 w 14"/>
                <a:gd name="T27" fmla="*/ 8 h 8"/>
                <a:gd name="T28" fmla="*/ 12 w 14"/>
                <a:gd name="T29" fmla="*/ 6 h 8"/>
                <a:gd name="T30" fmla="*/ 13 w 14"/>
                <a:gd name="T31" fmla="*/ 6 h 8"/>
                <a:gd name="T32" fmla="*/ 6 w 14"/>
                <a:gd name="T33" fmla="*/ 1 h 8"/>
                <a:gd name="T34" fmla="*/ 9 w 14"/>
                <a:gd name="T35" fmla="*/ 2 h 8"/>
                <a:gd name="T36" fmla="*/ 3 w 14"/>
                <a:gd name="T37" fmla="*/ 5 h 8"/>
                <a:gd name="T38" fmla="*/ 2 w 14"/>
                <a:gd name="T39" fmla="*/ 3 h 8"/>
                <a:gd name="T40" fmla="*/ 3 w 14"/>
                <a:gd name="T41" fmla="*/ 2 h 8"/>
                <a:gd name="T42" fmla="*/ 6 w 14"/>
                <a:gd name="T4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8">
                  <a:moveTo>
                    <a:pt x="13" y="6"/>
                  </a:move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6"/>
                    <a:pt x="4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7"/>
                    <a:pt x="6" y="8"/>
                    <a:pt x="8" y="8"/>
                  </a:cubicBezTo>
                  <a:cubicBezTo>
                    <a:pt x="9" y="8"/>
                    <a:pt x="11" y="7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6" y="1"/>
                  </a:moveTo>
                  <a:cubicBezTo>
                    <a:pt x="7" y="1"/>
                    <a:pt x="8" y="1"/>
                    <a:pt x="9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83" name="Freeform 51">
              <a:extLst>
                <a:ext uri="{FF2B5EF4-FFF2-40B4-BE49-F238E27FC236}">
                  <a16:creationId xmlns:a16="http://schemas.microsoft.com/office/drawing/2014/main" id="{DFEDA2CC-0E58-4865-A608-10C62248C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288" y="6083300"/>
              <a:ext cx="60325" cy="33338"/>
            </a:xfrm>
            <a:custGeom>
              <a:avLst/>
              <a:gdLst>
                <a:gd name="T0" fmla="*/ 22 w 22"/>
                <a:gd name="T1" fmla="*/ 5 h 12"/>
                <a:gd name="T2" fmla="*/ 16 w 22"/>
                <a:gd name="T3" fmla="*/ 1 h 12"/>
                <a:gd name="T4" fmla="*/ 13 w 22"/>
                <a:gd name="T5" fmla="*/ 0 h 12"/>
                <a:gd name="T6" fmla="*/ 10 w 22"/>
                <a:gd name="T7" fmla="*/ 1 h 12"/>
                <a:gd name="T8" fmla="*/ 8 w 22"/>
                <a:gd name="T9" fmla="*/ 2 h 12"/>
                <a:gd name="T10" fmla="*/ 8 w 22"/>
                <a:gd name="T11" fmla="*/ 4 h 12"/>
                <a:gd name="T12" fmla="*/ 8 w 22"/>
                <a:gd name="T13" fmla="*/ 4 h 12"/>
                <a:gd name="T14" fmla="*/ 4 w 22"/>
                <a:gd name="T15" fmla="*/ 5 h 12"/>
                <a:gd name="T16" fmla="*/ 3 w 22"/>
                <a:gd name="T17" fmla="*/ 6 h 12"/>
                <a:gd name="T18" fmla="*/ 3 w 22"/>
                <a:gd name="T19" fmla="*/ 7 h 12"/>
                <a:gd name="T20" fmla="*/ 3 w 22"/>
                <a:gd name="T21" fmla="*/ 7 h 12"/>
                <a:gd name="T22" fmla="*/ 1 w 22"/>
                <a:gd name="T23" fmla="*/ 6 h 12"/>
                <a:gd name="T24" fmla="*/ 0 w 22"/>
                <a:gd name="T25" fmla="*/ 7 h 12"/>
                <a:gd name="T26" fmla="*/ 10 w 22"/>
                <a:gd name="T27" fmla="*/ 12 h 12"/>
                <a:gd name="T28" fmla="*/ 10 w 22"/>
                <a:gd name="T29" fmla="*/ 12 h 12"/>
                <a:gd name="T30" fmla="*/ 5 w 22"/>
                <a:gd name="T31" fmla="*/ 9 h 12"/>
                <a:gd name="T32" fmla="*/ 3 w 22"/>
                <a:gd name="T33" fmla="*/ 7 h 12"/>
                <a:gd name="T34" fmla="*/ 5 w 22"/>
                <a:gd name="T35" fmla="*/ 5 h 12"/>
                <a:gd name="T36" fmla="*/ 9 w 22"/>
                <a:gd name="T37" fmla="*/ 5 h 12"/>
                <a:gd name="T38" fmla="*/ 15 w 22"/>
                <a:gd name="T39" fmla="*/ 9 h 12"/>
                <a:gd name="T40" fmla="*/ 16 w 22"/>
                <a:gd name="T41" fmla="*/ 8 h 12"/>
                <a:gd name="T42" fmla="*/ 11 w 22"/>
                <a:gd name="T43" fmla="*/ 5 h 12"/>
                <a:gd name="T44" fmla="*/ 9 w 22"/>
                <a:gd name="T45" fmla="*/ 3 h 12"/>
                <a:gd name="T46" fmla="*/ 10 w 22"/>
                <a:gd name="T47" fmla="*/ 2 h 12"/>
                <a:gd name="T48" fmla="*/ 13 w 22"/>
                <a:gd name="T49" fmla="*/ 1 h 12"/>
                <a:gd name="T50" fmla="*/ 15 w 22"/>
                <a:gd name="T51" fmla="*/ 2 h 12"/>
                <a:gd name="T52" fmla="*/ 21 w 22"/>
                <a:gd name="T53" fmla="*/ 5 h 12"/>
                <a:gd name="T54" fmla="*/ 22 w 22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12">
                  <a:moveTo>
                    <a:pt x="22" y="5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0" y="1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5" y="4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4"/>
                    <a:pt x="8" y="4"/>
                    <a:pt x="9" y="5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84" name="Freeform 52">
              <a:extLst>
                <a:ext uri="{FF2B5EF4-FFF2-40B4-BE49-F238E27FC236}">
                  <a16:creationId xmlns:a16="http://schemas.microsoft.com/office/drawing/2014/main" id="{F9EF118E-2DD5-44D7-9EE0-34E78A5FAD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9625" y="6067425"/>
              <a:ext cx="52388" cy="25400"/>
            </a:xfrm>
            <a:custGeom>
              <a:avLst/>
              <a:gdLst>
                <a:gd name="T0" fmla="*/ 6 w 19"/>
                <a:gd name="T1" fmla="*/ 3 h 9"/>
                <a:gd name="T2" fmla="*/ 6 w 19"/>
                <a:gd name="T3" fmla="*/ 4 h 9"/>
                <a:gd name="T4" fmla="*/ 6 w 19"/>
                <a:gd name="T5" fmla="*/ 4 h 9"/>
                <a:gd name="T6" fmla="*/ 5 w 19"/>
                <a:gd name="T7" fmla="*/ 4 h 9"/>
                <a:gd name="T8" fmla="*/ 4 w 19"/>
                <a:gd name="T9" fmla="*/ 3 h 9"/>
                <a:gd name="T10" fmla="*/ 1 w 19"/>
                <a:gd name="T11" fmla="*/ 1 h 9"/>
                <a:gd name="T12" fmla="*/ 0 w 19"/>
                <a:gd name="T13" fmla="*/ 2 h 9"/>
                <a:gd name="T14" fmla="*/ 13 w 19"/>
                <a:gd name="T15" fmla="*/ 9 h 9"/>
                <a:gd name="T16" fmla="*/ 13 w 19"/>
                <a:gd name="T17" fmla="*/ 9 h 9"/>
                <a:gd name="T18" fmla="*/ 12 w 19"/>
                <a:gd name="T19" fmla="*/ 8 h 9"/>
                <a:gd name="T20" fmla="*/ 12 w 19"/>
                <a:gd name="T21" fmla="*/ 8 h 9"/>
                <a:gd name="T22" fmla="*/ 15 w 19"/>
                <a:gd name="T23" fmla="*/ 8 h 9"/>
                <a:gd name="T24" fmla="*/ 17 w 19"/>
                <a:gd name="T25" fmla="*/ 7 h 9"/>
                <a:gd name="T26" fmla="*/ 19 w 19"/>
                <a:gd name="T27" fmla="*/ 5 h 9"/>
                <a:gd name="T28" fmla="*/ 16 w 19"/>
                <a:gd name="T29" fmla="*/ 2 h 9"/>
                <a:gd name="T30" fmla="*/ 12 w 19"/>
                <a:gd name="T31" fmla="*/ 1 h 9"/>
                <a:gd name="T32" fmla="*/ 7 w 19"/>
                <a:gd name="T33" fmla="*/ 2 h 9"/>
                <a:gd name="T34" fmla="*/ 6 w 19"/>
                <a:gd name="T35" fmla="*/ 3 h 9"/>
                <a:gd name="T36" fmla="*/ 15 w 19"/>
                <a:gd name="T37" fmla="*/ 3 h 9"/>
                <a:gd name="T38" fmla="*/ 17 w 19"/>
                <a:gd name="T39" fmla="*/ 5 h 9"/>
                <a:gd name="T40" fmla="*/ 16 w 19"/>
                <a:gd name="T41" fmla="*/ 7 h 9"/>
                <a:gd name="T42" fmla="*/ 13 w 19"/>
                <a:gd name="T43" fmla="*/ 7 h 9"/>
                <a:gd name="T44" fmla="*/ 9 w 19"/>
                <a:gd name="T45" fmla="*/ 6 h 9"/>
                <a:gd name="T46" fmla="*/ 9 w 19"/>
                <a:gd name="T47" fmla="*/ 6 h 9"/>
                <a:gd name="T48" fmla="*/ 7 w 19"/>
                <a:gd name="T49" fmla="*/ 4 h 9"/>
                <a:gd name="T50" fmla="*/ 8 w 19"/>
                <a:gd name="T51" fmla="*/ 2 h 9"/>
                <a:gd name="T52" fmla="*/ 15 w 19"/>
                <a:gd name="T53" fmla="*/ 3 h 9"/>
                <a:gd name="T54" fmla="*/ 15 w 19"/>
                <a:gd name="T5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9">
                  <a:moveTo>
                    <a:pt x="6" y="3"/>
                  </a:move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3"/>
                    <a:pt x="4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8"/>
                    <a:pt x="15" y="8"/>
                  </a:cubicBezTo>
                  <a:cubicBezTo>
                    <a:pt x="16" y="8"/>
                    <a:pt x="16" y="7"/>
                    <a:pt x="17" y="7"/>
                  </a:cubicBezTo>
                  <a:cubicBezTo>
                    <a:pt x="18" y="6"/>
                    <a:pt x="19" y="6"/>
                    <a:pt x="19" y="5"/>
                  </a:cubicBezTo>
                  <a:cubicBezTo>
                    <a:pt x="18" y="4"/>
                    <a:pt x="18" y="3"/>
                    <a:pt x="16" y="2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10" y="0"/>
                    <a:pt x="9" y="1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lose/>
                  <a:moveTo>
                    <a:pt x="15" y="3"/>
                  </a:moveTo>
                  <a:cubicBezTo>
                    <a:pt x="16" y="3"/>
                    <a:pt x="17" y="4"/>
                    <a:pt x="17" y="5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5" y="7"/>
                    <a:pt x="14" y="8"/>
                    <a:pt x="13" y="7"/>
                  </a:cubicBezTo>
                  <a:cubicBezTo>
                    <a:pt x="12" y="7"/>
                    <a:pt x="11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7" y="4"/>
                    <a:pt x="7" y="4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10" y="1"/>
                    <a:pt x="13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85" name="Freeform 53">
              <a:extLst>
                <a:ext uri="{FF2B5EF4-FFF2-40B4-BE49-F238E27FC236}">
                  <a16:creationId xmlns:a16="http://schemas.microsoft.com/office/drawing/2014/main" id="{CE2E8841-E9A0-4B74-AFAD-70BB3C75D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4075" y="6053138"/>
              <a:ext cx="34925" cy="19050"/>
            </a:xfrm>
            <a:custGeom>
              <a:avLst/>
              <a:gdLst>
                <a:gd name="T0" fmla="*/ 12 w 13"/>
                <a:gd name="T1" fmla="*/ 5 h 7"/>
                <a:gd name="T2" fmla="*/ 13 w 13"/>
                <a:gd name="T3" fmla="*/ 4 h 7"/>
                <a:gd name="T4" fmla="*/ 13 w 13"/>
                <a:gd name="T5" fmla="*/ 4 h 7"/>
                <a:gd name="T6" fmla="*/ 12 w 13"/>
                <a:gd name="T7" fmla="*/ 5 h 7"/>
                <a:gd name="T8" fmla="*/ 10 w 13"/>
                <a:gd name="T9" fmla="*/ 6 h 7"/>
                <a:gd name="T10" fmla="*/ 7 w 13"/>
                <a:gd name="T11" fmla="*/ 7 h 7"/>
                <a:gd name="T12" fmla="*/ 3 w 13"/>
                <a:gd name="T13" fmla="*/ 5 h 7"/>
                <a:gd name="T14" fmla="*/ 10 w 13"/>
                <a:gd name="T15" fmla="*/ 2 h 7"/>
                <a:gd name="T16" fmla="*/ 9 w 13"/>
                <a:gd name="T17" fmla="*/ 1 h 7"/>
                <a:gd name="T18" fmla="*/ 5 w 13"/>
                <a:gd name="T19" fmla="*/ 0 h 7"/>
                <a:gd name="T20" fmla="*/ 1 w 13"/>
                <a:gd name="T21" fmla="*/ 1 h 7"/>
                <a:gd name="T22" fmla="*/ 0 w 13"/>
                <a:gd name="T23" fmla="*/ 3 h 7"/>
                <a:gd name="T24" fmla="*/ 2 w 13"/>
                <a:gd name="T25" fmla="*/ 6 h 7"/>
                <a:gd name="T26" fmla="*/ 7 w 13"/>
                <a:gd name="T27" fmla="*/ 7 h 7"/>
                <a:gd name="T28" fmla="*/ 11 w 13"/>
                <a:gd name="T29" fmla="*/ 6 h 7"/>
                <a:gd name="T30" fmla="*/ 12 w 13"/>
                <a:gd name="T31" fmla="*/ 5 h 7"/>
                <a:gd name="T32" fmla="*/ 5 w 13"/>
                <a:gd name="T33" fmla="*/ 1 h 7"/>
                <a:gd name="T34" fmla="*/ 8 w 13"/>
                <a:gd name="T35" fmla="*/ 2 h 7"/>
                <a:gd name="T36" fmla="*/ 2 w 13"/>
                <a:gd name="T37" fmla="*/ 5 h 7"/>
                <a:gd name="T38" fmla="*/ 1 w 13"/>
                <a:gd name="T39" fmla="*/ 3 h 7"/>
                <a:gd name="T40" fmla="*/ 2 w 13"/>
                <a:gd name="T41" fmla="*/ 1 h 7"/>
                <a:gd name="T42" fmla="*/ 5 w 13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12" y="5"/>
                  </a:move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7"/>
                    <a:pt x="4" y="6"/>
                    <a:pt x="3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7"/>
                    <a:pt x="5" y="7"/>
                    <a:pt x="7" y="7"/>
                  </a:cubicBezTo>
                  <a:cubicBezTo>
                    <a:pt x="8" y="7"/>
                    <a:pt x="10" y="7"/>
                    <a:pt x="11" y="6"/>
                  </a:cubicBezTo>
                  <a:cubicBezTo>
                    <a:pt x="12" y="6"/>
                    <a:pt x="12" y="6"/>
                    <a:pt x="12" y="5"/>
                  </a:cubicBezTo>
                  <a:close/>
                  <a:moveTo>
                    <a:pt x="5" y="1"/>
                  </a:moveTo>
                  <a:cubicBezTo>
                    <a:pt x="6" y="1"/>
                    <a:pt x="7" y="1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86" name="Freeform 54">
              <a:extLst>
                <a:ext uri="{FF2B5EF4-FFF2-40B4-BE49-F238E27FC236}">
                  <a16:creationId xmlns:a16="http://schemas.microsoft.com/office/drawing/2014/main" id="{70C33F53-8328-4FB1-B706-08935BDA4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713" y="6040438"/>
              <a:ext cx="28575" cy="20638"/>
            </a:xfrm>
            <a:custGeom>
              <a:avLst/>
              <a:gdLst>
                <a:gd name="T0" fmla="*/ 2 w 10"/>
                <a:gd name="T1" fmla="*/ 1 h 8"/>
                <a:gd name="T2" fmla="*/ 2 w 10"/>
                <a:gd name="T3" fmla="*/ 3 h 8"/>
                <a:gd name="T4" fmla="*/ 2 w 10"/>
                <a:gd name="T5" fmla="*/ 3 h 8"/>
                <a:gd name="T6" fmla="*/ 0 w 10"/>
                <a:gd name="T7" fmla="*/ 2 h 8"/>
                <a:gd name="T8" fmla="*/ 0 w 10"/>
                <a:gd name="T9" fmla="*/ 2 h 8"/>
                <a:gd name="T10" fmla="*/ 9 w 10"/>
                <a:gd name="T11" fmla="*/ 8 h 8"/>
                <a:gd name="T12" fmla="*/ 10 w 10"/>
                <a:gd name="T13" fmla="*/ 7 h 8"/>
                <a:gd name="T14" fmla="*/ 4 w 10"/>
                <a:gd name="T15" fmla="*/ 4 h 8"/>
                <a:gd name="T16" fmla="*/ 3 w 10"/>
                <a:gd name="T17" fmla="*/ 2 h 8"/>
                <a:gd name="T18" fmla="*/ 4 w 10"/>
                <a:gd name="T19" fmla="*/ 1 h 8"/>
                <a:gd name="T20" fmla="*/ 5 w 10"/>
                <a:gd name="T21" fmla="*/ 0 h 8"/>
                <a:gd name="T22" fmla="*/ 4 w 10"/>
                <a:gd name="T23" fmla="*/ 0 h 8"/>
                <a:gd name="T24" fmla="*/ 3 w 10"/>
                <a:gd name="T25" fmla="*/ 0 h 8"/>
                <a:gd name="T26" fmla="*/ 2 w 10"/>
                <a:gd name="T2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2" y="1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87" name="Freeform 55">
              <a:extLst>
                <a:ext uri="{FF2B5EF4-FFF2-40B4-BE49-F238E27FC236}">
                  <a16:creationId xmlns:a16="http://schemas.microsoft.com/office/drawing/2014/main" id="{F8BCB2B6-ECD8-45CB-BADE-F88617DDA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6018213"/>
              <a:ext cx="38100" cy="19050"/>
            </a:xfrm>
            <a:custGeom>
              <a:avLst/>
              <a:gdLst>
                <a:gd name="T0" fmla="*/ 2 w 14"/>
                <a:gd name="T1" fmla="*/ 0 h 7"/>
                <a:gd name="T2" fmla="*/ 1 w 14"/>
                <a:gd name="T3" fmla="*/ 0 h 7"/>
                <a:gd name="T4" fmla="*/ 0 w 14"/>
                <a:gd name="T5" fmla="*/ 3 h 7"/>
                <a:gd name="T6" fmla="*/ 1 w 14"/>
                <a:gd name="T7" fmla="*/ 4 h 7"/>
                <a:gd name="T8" fmla="*/ 2 w 14"/>
                <a:gd name="T9" fmla="*/ 1 h 7"/>
                <a:gd name="T10" fmla="*/ 2 w 14"/>
                <a:gd name="T11" fmla="*/ 1 h 7"/>
                <a:gd name="T12" fmla="*/ 4 w 14"/>
                <a:gd name="T13" fmla="*/ 2 h 7"/>
                <a:gd name="T14" fmla="*/ 13 w 14"/>
                <a:gd name="T15" fmla="*/ 7 h 7"/>
                <a:gd name="T16" fmla="*/ 14 w 14"/>
                <a:gd name="T17" fmla="*/ 7 h 7"/>
                <a:gd name="T18" fmla="*/ 2 w 1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88" name="Freeform 56">
              <a:extLst>
                <a:ext uri="{FF2B5EF4-FFF2-40B4-BE49-F238E27FC236}">
                  <a16:creationId xmlns:a16="http://schemas.microsoft.com/office/drawing/2014/main" id="{1706A6A0-FBF2-4C15-A32C-AAED3E7C7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13" y="6000750"/>
              <a:ext cx="52388" cy="28575"/>
            </a:xfrm>
            <a:custGeom>
              <a:avLst/>
              <a:gdLst>
                <a:gd name="T0" fmla="*/ 18 w 19"/>
                <a:gd name="T1" fmla="*/ 5 h 10"/>
                <a:gd name="T2" fmla="*/ 12 w 19"/>
                <a:gd name="T3" fmla="*/ 9 h 10"/>
                <a:gd name="T4" fmla="*/ 12 w 19"/>
                <a:gd name="T5" fmla="*/ 9 h 10"/>
                <a:gd name="T6" fmla="*/ 11 w 19"/>
                <a:gd name="T7" fmla="*/ 5 h 10"/>
                <a:gd name="T8" fmla="*/ 11 w 19"/>
                <a:gd name="T9" fmla="*/ 2 h 10"/>
                <a:gd name="T10" fmla="*/ 9 w 19"/>
                <a:gd name="T11" fmla="*/ 0 h 10"/>
                <a:gd name="T12" fmla="*/ 6 w 19"/>
                <a:gd name="T13" fmla="*/ 0 h 10"/>
                <a:gd name="T14" fmla="*/ 2 w 19"/>
                <a:gd name="T15" fmla="*/ 1 h 10"/>
                <a:gd name="T16" fmla="*/ 0 w 19"/>
                <a:gd name="T17" fmla="*/ 3 h 10"/>
                <a:gd name="T18" fmla="*/ 1 w 19"/>
                <a:gd name="T19" fmla="*/ 3 h 10"/>
                <a:gd name="T20" fmla="*/ 3 w 19"/>
                <a:gd name="T21" fmla="*/ 1 h 10"/>
                <a:gd name="T22" fmla="*/ 6 w 19"/>
                <a:gd name="T23" fmla="*/ 0 h 10"/>
                <a:gd name="T24" fmla="*/ 8 w 19"/>
                <a:gd name="T25" fmla="*/ 1 h 10"/>
                <a:gd name="T26" fmla="*/ 9 w 19"/>
                <a:gd name="T27" fmla="*/ 2 h 10"/>
                <a:gd name="T28" fmla="*/ 10 w 19"/>
                <a:gd name="T29" fmla="*/ 3 h 10"/>
                <a:gd name="T30" fmla="*/ 10 w 19"/>
                <a:gd name="T31" fmla="*/ 6 h 10"/>
                <a:gd name="T32" fmla="*/ 11 w 19"/>
                <a:gd name="T33" fmla="*/ 9 h 10"/>
                <a:gd name="T34" fmla="*/ 11 w 19"/>
                <a:gd name="T35" fmla="*/ 10 h 10"/>
                <a:gd name="T36" fmla="*/ 19 w 19"/>
                <a:gd name="T37" fmla="*/ 5 h 10"/>
                <a:gd name="T38" fmla="*/ 18 w 19"/>
                <a:gd name="T3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0">
                  <a:moveTo>
                    <a:pt x="18" y="5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3"/>
                    <a:pt x="11" y="2"/>
                  </a:cubicBezTo>
                  <a:cubicBezTo>
                    <a:pt x="11" y="1"/>
                    <a:pt x="10" y="1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4"/>
                    <a:pt x="10" y="4"/>
                    <a:pt x="10" y="6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89" name="Freeform 57">
              <a:extLst>
                <a:ext uri="{FF2B5EF4-FFF2-40B4-BE49-F238E27FC236}">
                  <a16:creationId xmlns:a16="http://schemas.microsoft.com/office/drawing/2014/main" id="{B4E2D594-261E-4B15-B665-5EC1F3E73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7938" y="6678613"/>
              <a:ext cx="146050" cy="77788"/>
            </a:xfrm>
            <a:custGeom>
              <a:avLst/>
              <a:gdLst>
                <a:gd name="T0" fmla="*/ 27 w 53"/>
                <a:gd name="T1" fmla="*/ 0 h 28"/>
                <a:gd name="T2" fmla="*/ 9 w 53"/>
                <a:gd name="T3" fmla="*/ 4 h 28"/>
                <a:gd name="T4" fmla="*/ 9 w 53"/>
                <a:gd name="T5" fmla="*/ 24 h 28"/>
                <a:gd name="T6" fmla="*/ 27 w 53"/>
                <a:gd name="T7" fmla="*/ 28 h 28"/>
                <a:gd name="T8" fmla="*/ 44 w 53"/>
                <a:gd name="T9" fmla="*/ 24 h 28"/>
                <a:gd name="T10" fmla="*/ 44 w 53"/>
                <a:gd name="T11" fmla="*/ 4 h 28"/>
                <a:gd name="T12" fmla="*/ 27 w 5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8">
                  <a:moveTo>
                    <a:pt x="27" y="0"/>
                  </a:moveTo>
                  <a:cubicBezTo>
                    <a:pt x="20" y="0"/>
                    <a:pt x="14" y="1"/>
                    <a:pt x="9" y="4"/>
                  </a:cubicBezTo>
                  <a:cubicBezTo>
                    <a:pt x="0" y="9"/>
                    <a:pt x="0" y="18"/>
                    <a:pt x="9" y="24"/>
                  </a:cubicBezTo>
                  <a:cubicBezTo>
                    <a:pt x="14" y="27"/>
                    <a:pt x="20" y="28"/>
                    <a:pt x="27" y="28"/>
                  </a:cubicBezTo>
                  <a:cubicBezTo>
                    <a:pt x="33" y="28"/>
                    <a:pt x="39" y="27"/>
                    <a:pt x="44" y="24"/>
                  </a:cubicBezTo>
                  <a:cubicBezTo>
                    <a:pt x="53" y="18"/>
                    <a:pt x="53" y="9"/>
                    <a:pt x="44" y="4"/>
                  </a:cubicBezTo>
                  <a:cubicBezTo>
                    <a:pt x="39" y="1"/>
                    <a:pt x="33" y="0"/>
                    <a:pt x="27" y="0"/>
                  </a:cubicBezTo>
                </a:path>
              </a:pathLst>
            </a:custGeom>
            <a:solidFill>
              <a:srgbClr val="335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90" name="Freeform 58">
              <a:extLst>
                <a:ext uri="{FF2B5EF4-FFF2-40B4-BE49-F238E27FC236}">
                  <a16:creationId xmlns:a16="http://schemas.microsoft.com/office/drawing/2014/main" id="{420B5043-3E39-4CDF-AF76-0A240743B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5" y="6716713"/>
              <a:ext cx="4763" cy="635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91" name="Freeform 59">
              <a:extLst>
                <a:ext uri="{FF2B5EF4-FFF2-40B4-BE49-F238E27FC236}">
                  <a16:creationId xmlns:a16="http://schemas.microsoft.com/office/drawing/2014/main" id="{25D4954F-E51F-453D-B59F-8C5ED48FD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1275" y="6692900"/>
              <a:ext cx="71438" cy="41275"/>
            </a:xfrm>
            <a:custGeom>
              <a:avLst/>
              <a:gdLst>
                <a:gd name="T0" fmla="*/ 0 w 26"/>
                <a:gd name="T1" fmla="*/ 6 h 15"/>
                <a:gd name="T2" fmla="*/ 3 w 26"/>
                <a:gd name="T3" fmla="*/ 7 h 15"/>
                <a:gd name="T4" fmla="*/ 3 w 26"/>
                <a:gd name="T5" fmla="*/ 7 h 15"/>
                <a:gd name="T6" fmla="*/ 9 w 26"/>
                <a:gd name="T7" fmla="*/ 8 h 15"/>
                <a:gd name="T8" fmla="*/ 9 w 26"/>
                <a:gd name="T9" fmla="*/ 8 h 15"/>
                <a:gd name="T10" fmla="*/ 21 w 26"/>
                <a:gd name="T11" fmla="*/ 15 h 15"/>
                <a:gd name="T12" fmla="*/ 23 w 26"/>
                <a:gd name="T13" fmla="*/ 15 h 15"/>
                <a:gd name="T14" fmla="*/ 25 w 26"/>
                <a:gd name="T15" fmla="*/ 14 h 15"/>
                <a:gd name="T16" fmla="*/ 25 w 26"/>
                <a:gd name="T17" fmla="*/ 13 h 15"/>
                <a:gd name="T18" fmla="*/ 13 w 26"/>
                <a:gd name="T19" fmla="*/ 6 h 15"/>
                <a:gd name="T20" fmla="*/ 13 w 26"/>
                <a:gd name="T21" fmla="*/ 6 h 15"/>
                <a:gd name="T22" fmla="*/ 11 w 26"/>
                <a:gd name="T23" fmla="*/ 2 h 15"/>
                <a:gd name="T24" fmla="*/ 10 w 26"/>
                <a:gd name="T25" fmla="*/ 2 h 15"/>
                <a:gd name="T26" fmla="*/ 11 w 26"/>
                <a:gd name="T27" fmla="*/ 2 h 15"/>
                <a:gd name="T28" fmla="*/ 9 w 26"/>
                <a:gd name="T29" fmla="*/ 0 h 15"/>
                <a:gd name="T30" fmla="*/ 0 w 26"/>
                <a:gd name="T31" fmla="*/ 6 h 15"/>
                <a:gd name="T32" fmla="*/ 18 w 26"/>
                <a:gd name="T33" fmla="*/ 10 h 15"/>
                <a:gd name="T34" fmla="*/ 18 w 26"/>
                <a:gd name="T35" fmla="*/ 11 h 15"/>
                <a:gd name="T36" fmla="*/ 16 w 26"/>
                <a:gd name="T37" fmla="*/ 11 h 15"/>
                <a:gd name="T38" fmla="*/ 13 w 26"/>
                <a:gd name="T39" fmla="*/ 9 h 15"/>
                <a:gd name="T40" fmla="*/ 13 w 26"/>
                <a:gd name="T41" fmla="*/ 8 h 15"/>
                <a:gd name="T42" fmla="*/ 15 w 26"/>
                <a:gd name="T43" fmla="*/ 8 h 15"/>
                <a:gd name="T44" fmla="*/ 18 w 26"/>
                <a:gd name="T4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15">
                  <a:moveTo>
                    <a:pt x="0" y="6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8"/>
                    <a:pt x="7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6" y="13"/>
                    <a:pt x="25" y="1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3" y="3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6"/>
                  </a:ln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8"/>
                    <a:pt x="15" y="8"/>
                    <a:pt x="15" y="8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92" name="Freeform 60">
              <a:extLst>
                <a:ext uri="{FF2B5EF4-FFF2-40B4-BE49-F238E27FC236}">
                  <a16:creationId xmlns:a16="http://schemas.microsoft.com/office/drawing/2014/main" id="{C0BE52C7-4737-429E-9419-CFC2EFAA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013" y="6478588"/>
              <a:ext cx="146050" cy="77788"/>
            </a:xfrm>
            <a:custGeom>
              <a:avLst/>
              <a:gdLst>
                <a:gd name="T0" fmla="*/ 26 w 53"/>
                <a:gd name="T1" fmla="*/ 0 h 28"/>
                <a:gd name="T2" fmla="*/ 9 w 53"/>
                <a:gd name="T3" fmla="*/ 5 h 28"/>
                <a:gd name="T4" fmla="*/ 9 w 53"/>
                <a:gd name="T5" fmla="*/ 24 h 28"/>
                <a:gd name="T6" fmla="*/ 26 w 53"/>
                <a:gd name="T7" fmla="*/ 28 h 28"/>
                <a:gd name="T8" fmla="*/ 43 w 53"/>
                <a:gd name="T9" fmla="*/ 24 h 28"/>
                <a:gd name="T10" fmla="*/ 43 w 53"/>
                <a:gd name="T11" fmla="*/ 5 h 28"/>
                <a:gd name="T12" fmla="*/ 26 w 5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8">
                  <a:moveTo>
                    <a:pt x="26" y="0"/>
                  </a:moveTo>
                  <a:cubicBezTo>
                    <a:pt x="20" y="0"/>
                    <a:pt x="14" y="2"/>
                    <a:pt x="9" y="5"/>
                  </a:cubicBezTo>
                  <a:cubicBezTo>
                    <a:pt x="0" y="10"/>
                    <a:pt x="0" y="19"/>
                    <a:pt x="9" y="24"/>
                  </a:cubicBezTo>
                  <a:cubicBezTo>
                    <a:pt x="14" y="27"/>
                    <a:pt x="20" y="28"/>
                    <a:pt x="26" y="28"/>
                  </a:cubicBezTo>
                  <a:cubicBezTo>
                    <a:pt x="33" y="28"/>
                    <a:pt x="39" y="27"/>
                    <a:pt x="43" y="24"/>
                  </a:cubicBezTo>
                  <a:cubicBezTo>
                    <a:pt x="53" y="19"/>
                    <a:pt x="53" y="10"/>
                    <a:pt x="43" y="5"/>
                  </a:cubicBezTo>
                  <a:cubicBezTo>
                    <a:pt x="39" y="2"/>
                    <a:pt x="33" y="0"/>
                    <a:pt x="26" y="0"/>
                  </a:cubicBezTo>
                </a:path>
              </a:pathLst>
            </a:custGeom>
            <a:solidFill>
              <a:srgbClr val="426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93" name="Freeform 61">
              <a:extLst>
                <a:ext uri="{FF2B5EF4-FFF2-40B4-BE49-F238E27FC236}">
                  <a16:creationId xmlns:a16="http://schemas.microsoft.com/office/drawing/2014/main" id="{8E550280-39C5-41F7-B7B2-72EA03AC8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5288" y="6500813"/>
              <a:ext cx="68263" cy="39688"/>
            </a:xfrm>
            <a:custGeom>
              <a:avLst/>
              <a:gdLst>
                <a:gd name="T0" fmla="*/ 10 w 25"/>
                <a:gd name="T1" fmla="*/ 6 h 14"/>
                <a:gd name="T2" fmla="*/ 10 w 25"/>
                <a:gd name="T3" fmla="*/ 8 h 14"/>
                <a:gd name="T4" fmla="*/ 14 w 25"/>
                <a:gd name="T5" fmla="*/ 8 h 14"/>
                <a:gd name="T6" fmla="*/ 14 w 25"/>
                <a:gd name="T7" fmla="*/ 6 h 14"/>
                <a:gd name="T8" fmla="*/ 10 w 25"/>
                <a:gd name="T9" fmla="*/ 6 h 14"/>
                <a:gd name="T10" fmla="*/ 14 w 25"/>
                <a:gd name="T11" fmla="*/ 1 h 14"/>
                <a:gd name="T12" fmla="*/ 12 w 25"/>
                <a:gd name="T13" fmla="*/ 2 h 14"/>
                <a:gd name="T14" fmla="*/ 11 w 25"/>
                <a:gd name="T15" fmla="*/ 2 h 14"/>
                <a:gd name="T16" fmla="*/ 9 w 25"/>
                <a:gd name="T17" fmla="*/ 1 h 14"/>
                <a:gd name="T18" fmla="*/ 8 w 25"/>
                <a:gd name="T19" fmla="*/ 1 h 14"/>
                <a:gd name="T20" fmla="*/ 3 w 25"/>
                <a:gd name="T21" fmla="*/ 4 h 14"/>
                <a:gd name="T22" fmla="*/ 2 w 25"/>
                <a:gd name="T23" fmla="*/ 5 h 14"/>
                <a:gd name="T24" fmla="*/ 3 w 25"/>
                <a:gd name="T25" fmla="*/ 6 h 14"/>
                <a:gd name="T26" fmla="*/ 3 w 25"/>
                <a:gd name="T27" fmla="*/ 7 h 14"/>
                <a:gd name="T28" fmla="*/ 1 w 25"/>
                <a:gd name="T29" fmla="*/ 8 h 14"/>
                <a:gd name="T30" fmla="*/ 1 w 25"/>
                <a:gd name="T31" fmla="*/ 10 h 14"/>
                <a:gd name="T32" fmla="*/ 8 w 25"/>
                <a:gd name="T33" fmla="*/ 14 h 14"/>
                <a:gd name="T34" fmla="*/ 11 w 25"/>
                <a:gd name="T35" fmla="*/ 14 h 14"/>
                <a:gd name="T36" fmla="*/ 24 w 25"/>
                <a:gd name="T37" fmla="*/ 6 h 14"/>
                <a:gd name="T38" fmla="*/ 24 w 25"/>
                <a:gd name="T39" fmla="*/ 5 h 14"/>
                <a:gd name="T40" fmla="*/ 17 w 25"/>
                <a:gd name="T41" fmla="*/ 1 h 14"/>
                <a:gd name="T42" fmla="*/ 14 w 25"/>
                <a:gd name="T43" fmla="*/ 1 h 14"/>
                <a:gd name="T44" fmla="*/ 16 w 25"/>
                <a:gd name="T45" fmla="*/ 9 h 14"/>
                <a:gd name="T46" fmla="*/ 8 w 25"/>
                <a:gd name="T47" fmla="*/ 9 h 14"/>
                <a:gd name="T48" fmla="*/ 8 w 25"/>
                <a:gd name="T49" fmla="*/ 5 h 14"/>
                <a:gd name="T50" fmla="*/ 16 w 25"/>
                <a:gd name="T51" fmla="*/ 5 h 14"/>
                <a:gd name="T52" fmla="*/ 16 w 25"/>
                <a:gd name="T53" fmla="*/ 9 h 14"/>
                <a:gd name="T54" fmla="*/ 16 w 25"/>
                <a:gd name="T55" fmla="*/ 2 h 14"/>
                <a:gd name="T56" fmla="*/ 15 w 25"/>
                <a:gd name="T57" fmla="*/ 2 h 14"/>
                <a:gd name="T58" fmla="*/ 15 w 25"/>
                <a:gd name="T59" fmla="*/ 2 h 14"/>
                <a:gd name="T60" fmla="*/ 16 w 25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4">
                  <a:moveTo>
                    <a:pt x="10" y="6"/>
                  </a:moveTo>
                  <a:cubicBezTo>
                    <a:pt x="9" y="6"/>
                    <a:pt x="9" y="7"/>
                    <a:pt x="10" y="8"/>
                  </a:cubicBezTo>
                  <a:cubicBezTo>
                    <a:pt x="11" y="9"/>
                    <a:pt x="13" y="9"/>
                    <a:pt x="14" y="8"/>
                  </a:cubicBezTo>
                  <a:cubicBezTo>
                    <a:pt x="16" y="7"/>
                    <a:pt x="16" y="6"/>
                    <a:pt x="14" y="6"/>
                  </a:cubicBezTo>
                  <a:cubicBezTo>
                    <a:pt x="13" y="5"/>
                    <a:pt x="11" y="5"/>
                    <a:pt x="10" y="6"/>
                  </a:cubicBezTo>
                  <a:close/>
                  <a:moveTo>
                    <a:pt x="14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5"/>
                    <a:pt x="24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4" y="0"/>
                    <a:pt x="14" y="1"/>
                  </a:cubicBezTo>
                  <a:close/>
                  <a:moveTo>
                    <a:pt x="16" y="9"/>
                  </a:moveTo>
                  <a:cubicBezTo>
                    <a:pt x="14" y="10"/>
                    <a:pt x="10" y="10"/>
                    <a:pt x="8" y="9"/>
                  </a:cubicBezTo>
                  <a:cubicBezTo>
                    <a:pt x="6" y="8"/>
                    <a:pt x="6" y="6"/>
                    <a:pt x="8" y="5"/>
                  </a:cubicBezTo>
                  <a:cubicBezTo>
                    <a:pt x="10" y="3"/>
                    <a:pt x="14" y="3"/>
                    <a:pt x="16" y="5"/>
                  </a:cubicBezTo>
                  <a:cubicBezTo>
                    <a:pt x="18" y="6"/>
                    <a:pt x="18" y="8"/>
                    <a:pt x="16" y="9"/>
                  </a:cubicBezTo>
                  <a:close/>
                  <a:moveTo>
                    <a:pt x="16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94" name="Freeform 62">
              <a:extLst>
                <a:ext uri="{FF2B5EF4-FFF2-40B4-BE49-F238E27FC236}">
                  <a16:creationId xmlns:a16="http://schemas.microsoft.com/office/drawing/2014/main" id="{201406D0-DD05-4C72-9D62-50705218D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5735638"/>
              <a:ext cx="15875" cy="11113"/>
            </a:xfrm>
            <a:custGeom>
              <a:avLst/>
              <a:gdLst>
                <a:gd name="T0" fmla="*/ 10 w 10"/>
                <a:gd name="T1" fmla="*/ 5 h 7"/>
                <a:gd name="T2" fmla="*/ 10 w 10"/>
                <a:gd name="T3" fmla="*/ 5 h 7"/>
                <a:gd name="T4" fmla="*/ 8 w 10"/>
                <a:gd name="T5" fmla="*/ 7 h 7"/>
                <a:gd name="T6" fmla="*/ 8 w 10"/>
                <a:gd name="T7" fmla="*/ 7 h 7"/>
                <a:gd name="T8" fmla="*/ 0 w 10"/>
                <a:gd name="T9" fmla="*/ 2 h 7"/>
                <a:gd name="T10" fmla="*/ 0 w 10"/>
                <a:gd name="T11" fmla="*/ 0 h 7"/>
                <a:gd name="T12" fmla="*/ 1 w 10"/>
                <a:gd name="T13" fmla="*/ 0 h 7"/>
                <a:gd name="T14" fmla="*/ 1 w 10"/>
                <a:gd name="T15" fmla="*/ 0 h 7"/>
                <a:gd name="T16" fmla="*/ 10 w 10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lnTo>
                    <a:pt x="10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CF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95" name="Freeform 63">
              <a:extLst>
                <a:ext uri="{FF2B5EF4-FFF2-40B4-BE49-F238E27FC236}">
                  <a16:creationId xmlns:a16="http://schemas.microsoft.com/office/drawing/2014/main" id="{B09BD93E-3DA2-4ECF-8901-093432B42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8788" y="5740400"/>
              <a:ext cx="14288" cy="9525"/>
            </a:xfrm>
            <a:custGeom>
              <a:avLst/>
              <a:gdLst>
                <a:gd name="T0" fmla="*/ 9 w 9"/>
                <a:gd name="T1" fmla="*/ 4 h 6"/>
                <a:gd name="T2" fmla="*/ 9 w 9"/>
                <a:gd name="T3" fmla="*/ 6 h 6"/>
                <a:gd name="T4" fmla="*/ 7 w 9"/>
                <a:gd name="T5" fmla="*/ 6 h 6"/>
                <a:gd name="T6" fmla="*/ 7 w 9"/>
                <a:gd name="T7" fmla="*/ 6 h 6"/>
                <a:gd name="T8" fmla="*/ 0 w 9"/>
                <a:gd name="T9" fmla="*/ 2 h 6"/>
                <a:gd name="T10" fmla="*/ 0 w 9"/>
                <a:gd name="T11" fmla="*/ 2 h 6"/>
                <a:gd name="T12" fmla="*/ 2 w 9"/>
                <a:gd name="T13" fmla="*/ 0 h 6"/>
                <a:gd name="T14" fmla="*/ 2 w 9"/>
                <a:gd name="T15" fmla="*/ 0 h 6"/>
                <a:gd name="T16" fmla="*/ 9 w 9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9" y="4"/>
                  </a:move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CF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96" name="Freeform 64">
              <a:extLst>
                <a:ext uri="{FF2B5EF4-FFF2-40B4-BE49-F238E27FC236}">
                  <a16:creationId xmlns:a16="http://schemas.microsoft.com/office/drawing/2014/main" id="{0178CD85-5597-42F4-96E6-3B85EE459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613" y="5746750"/>
              <a:ext cx="11113" cy="4763"/>
            </a:xfrm>
            <a:custGeom>
              <a:avLst/>
              <a:gdLst>
                <a:gd name="T0" fmla="*/ 7 w 7"/>
                <a:gd name="T1" fmla="*/ 3 h 3"/>
                <a:gd name="T2" fmla="*/ 7 w 7"/>
                <a:gd name="T3" fmla="*/ 3 h 3"/>
                <a:gd name="T4" fmla="*/ 5 w 7"/>
                <a:gd name="T5" fmla="*/ 3 h 3"/>
                <a:gd name="T6" fmla="*/ 4 w 7"/>
                <a:gd name="T7" fmla="*/ 3 h 3"/>
                <a:gd name="T8" fmla="*/ 0 w 7"/>
                <a:gd name="T9" fmla="*/ 2 h 3"/>
                <a:gd name="T10" fmla="*/ 0 w 7"/>
                <a:gd name="T11" fmla="*/ 2 h 3"/>
                <a:gd name="T12" fmla="*/ 0 w 7"/>
                <a:gd name="T13" fmla="*/ 0 h 3"/>
                <a:gd name="T14" fmla="*/ 2 w 7"/>
                <a:gd name="T15" fmla="*/ 0 h 3"/>
                <a:gd name="T16" fmla="*/ 7 w 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CF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97" name="Freeform 65">
              <a:extLst>
                <a:ext uri="{FF2B5EF4-FFF2-40B4-BE49-F238E27FC236}">
                  <a16:creationId xmlns:a16="http://schemas.microsoft.com/office/drawing/2014/main" id="{10E1A9A0-D8E0-4D62-933A-35312F266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0" y="5751513"/>
              <a:ext cx="7938" cy="6350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5 w 5"/>
                <a:gd name="T5" fmla="*/ 4 h 4"/>
                <a:gd name="T6" fmla="*/ 3 w 5"/>
                <a:gd name="T7" fmla="*/ 4 h 4"/>
                <a:gd name="T8" fmla="*/ 0 w 5"/>
                <a:gd name="T9" fmla="*/ 2 h 4"/>
                <a:gd name="T10" fmla="*/ 0 w 5"/>
                <a:gd name="T11" fmla="*/ 0 h 4"/>
                <a:gd name="T12" fmla="*/ 1 w 5"/>
                <a:gd name="T13" fmla="*/ 0 h 4"/>
                <a:gd name="T14" fmla="*/ 3 w 5"/>
                <a:gd name="T15" fmla="*/ 0 h 4"/>
                <a:gd name="T16" fmla="*/ 5 w 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CF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4C790791-FC5E-4ED1-B0E1-CE2D03CC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663" y="5721350"/>
              <a:ext cx="22225" cy="11113"/>
            </a:xfrm>
            <a:custGeom>
              <a:avLst/>
              <a:gdLst>
                <a:gd name="T0" fmla="*/ 2 w 8"/>
                <a:gd name="T1" fmla="*/ 4 h 4"/>
                <a:gd name="T2" fmla="*/ 0 w 8"/>
                <a:gd name="T3" fmla="*/ 4 h 4"/>
                <a:gd name="T4" fmla="*/ 8 w 8"/>
                <a:gd name="T5" fmla="*/ 0 h 4"/>
                <a:gd name="T6" fmla="*/ 8 w 8"/>
                <a:gd name="T7" fmla="*/ 1 h 4"/>
                <a:gd name="T8" fmla="*/ 4 w 8"/>
                <a:gd name="T9" fmla="*/ 2 h 4"/>
                <a:gd name="T10" fmla="*/ 2 w 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4"/>
                  </a:moveTo>
                  <a:cubicBezTo>
                    <a:pt x="2" y="4"/>
                    <a:pt x="1" y="4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7" y="1"/>
                    <a:pt x="5" y="1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FCF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99" name="Freeform 67">
              <a:extLst>
                <a:ext uri="{FF2B5EF4-FFF2-40B4-BE49-F238E27FC236}">
                  <a16:creationId xmlns:a16="http://schemas.microsoft.com/office/drawing/2014/main" id="{67AF4A07-1FB4-44FC-A441-729D9A89D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5724525"/>
              <a:ext cx="12700" cy="7938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1 h 3"/>
                <a:gd name="T8" fmla="*/ 2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CF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00" name="Freeform 68">
              <a:extLst>
                <a:ext uri="{FF2B5EF4-FFF2-40B4-BE49-F238E27FC236}">
                  <a16:creationId xmlns:a16="http://schemas.microsoft.com/office/drawing/2014/main" id="{401D55C6-5B99-4653-8EEC-86CF2791C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5729288"/>
              <a:ext cx="4763" cy="317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CF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01" name="Freeform 69">
              <a:extLst>
                <a:ext uri="{FF2B5EF4-FFF2-40B4-BE49-F238E27FC236}">
                  <a16:creationId xmlns:a16="http://schemas.microsoft.com/office/drawing/2014/main" id="{8F18B2C3-F8F2-4AE7-BAB8-9DC96BF87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3238" y="5697538"/>
              <a:ext cx="44450" cy="23813"/>
            </a:xfrm>
            <a:custGeom>
              <a:avLst/>
              <a:gdLst>
                <a:gd name="T0" fmla="*/ 5 w 16"/>
                <a:gd name="T1" fmla="*/ 9 h 9"/>
                <a:gd name="T2" fmla="*/ 4 w 16"/>
                <a:gd name="T3" fmla="*/ 8 h 9"/>
                <a:gd name="T4" fmla="*/ 1 w 16"/>
                <a:gd name="T5" fmla="*/ 7 h 9"/>
                <a:gd name="T6" fmla="*/ 1 w 16"/>
                <a:gd name="T7" fmla="*/ 6 h 9"/>
                <a:gd name="T8" fmla="*/ 10 w 16"/>
                <a:gd name="T9" fmla="*/ 1 h 9"/>
                <a:gd name="T10" fmla="*/ 10 w 16"/>
                <a:gd name="T11" fmla="*/ 0 h 9"/>
                <a:gd name="T12" fmla="*/ 11 w 16"/>
                <a:gd name="T13" fmla="*/ 1 h 9"/>
                <a:gd name="T14" fmla="*/ 14 w 16"/>
                <a:gd name="T15" fmla="*/ 3 h 9"/>
                <a:gd name="T16" fmla="*/ 14 w 16"/>
                <a:gd name="T17" fmla="*/ 3 h 9"/>
                <a:gd name="T18" fmla="*/ 6 w 16"/>
                <a:gd name="T19" fmla="*/ 8 h 9"/>
                <a:gd name="T20" fmla="*/ 5 w 16"/>
                <a:gd name="T21" fmla="*/ 9 h 9"/>
                <a:gd name="T22" fmla="*/ 10 w 16"/>
                <a:gd name="T23" fmla="*/ 0 h 9"/>
                <a:gd name="T24" fmla="*/ 9 w 16"/>
                <a:gd name="T25" fmla="*/ 0 h 9"/>
                <a:gd name="T26" fmla="*/ 0 w 16"/>
                <a:gd name="T27" fmla="*/ 5 h 9"/>
                <a:gd name="T28" fmla="*/ 0 w 16"/>
                <a:gd name="T29" fmla="*/ 7 h 9"/>
                <a:gd name="T30" fmla="*/ 4 w 16"/>
                <a:gd name="T31" fmla="*/ 9 h 9"/>
                <a:gd name="T32" fmla="*/ 5 w 16"/>
                <a:gd name="T33" fmla="*/ 9 h 9"/>
                <a:gd name="T34" fmla="*/ 6 w 16"/>
                <a:gd name="T35" fmla="*/ 9 h 9"/>
                <a:gd name="T36" fmla="*/ 15 w 16"/>
                <a:gd name="T37" fmla="*/ 4 h 9"/>
                <a:gd name="T38" fmla="*/ 15 w 16"/>
                <a:gd name="T39" fmla="*/ 2 h 9"/>
                <a:gd name="T40" fmla="*/ 12 w 16"/>
                <a:gd name="T41" fmla="*/ 0 h 9"/>
                <a:gd name="T42" fmla="*/ 10 w 16"/>
                <a:gd name="T4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9">
                  <a:moveTo>
                    <a:pt x="5" y="9"/>
                  </a:moveTo>
                  <a:cubicBezTo>
                    <a:pt x="5" y="9"/>
                    <a:pt x="4" y="9"/>
                    <a:pt x="4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9"/>
                    <a:pt x="5" y="9"/>
                  </a:cubicBezTo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3"/>
                    <a:pt x="16" y="3"/>
                    <a:pt x="15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8EA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02" name="Freeform 70">
              <a:extLst>
                <a:ext uri="{FF2B5EF4-FFF2-40B4-BE49-F238E27FC236}">
                  <a16:creationId xmlns:a16="http://schemas.microsoft.com/office/drawing/2014/main" id="{22F27DD6-D086-4F21-8339-580E1DEA9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5" y="5699125"/>
              <a:ext cx="36513" cy="19050"/>
            </a:xfrm>
            <a:custGeom>
              <a:avLst/>
              <a:gdLst>
                <a:gd name="T0" fmla="*/ 23 w 23"/>
                <a:gd name="T1" fmla="*/ 4 h 12"/>
                <a:gd name="T2" fmla="*/ 23 w 23"/>
                <a:gd name="T3" fmla="*/ 4 h 12"/>
                <a:gd name="T4" fmla="*/ 7 w 23"/>
                <a:gd name="T5" fmla="*/ 12 h 12"/>
                <a:gd name="T6" fmla="*/ 7 w 23"/>
                <a:gd name="T7" fmla="*/ 12 h 12"/>
                <a:gd name="T8" fmla="*/ 0 w 23"/>
                <a:gd name="T9" fmla="*/ 9 h 12"/>
                <a:gd name="T10" fmla="*/ 0 w 23"/>
                <a:gd name="T11" fmla="*/ 9 h 12"/>
                <a:gd name="T12" fmla="*/ 16 w 23"/>
                <a:gd name="T13" fmla="*/ 0 h 12"/>
                <a:gd name="T14" fmla="*/ 18 w 23"/>
                <a:gd name="T15" fmla="*/ 0 h 12"/>
                <a:gd name="T16" fmla="*/ 23 w 23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2">
                  <a:moveTo>
                    <a:pt x="23" y="4"/>
                  </a:moveTo>
                  <a:lnTo>
                    <a:pt x="23" y="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FCF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03" name="Freeform 71">
              <a:extLst>
                <a:ext uri="{FF2B5EF4-FFF2-40B4-BE49-F238E27FC236}">
                  <a16:creationId xmlns:a16="http://schemas.microsoft.com/office/drawing/2014/main" id="{F2FEB7D6-B4FB-428C-B9C4-1D2B419CF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8163" y="5697538"/>
              <a:ext cx="6350" cy="1588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CF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04" name="Freeform 72">
              <a:extLst>
                <a:ext uri="{FF2B5EF4-FFF2-40B4-BE49-F238E27FC236}">
                  <a16:creationId xmlns:a16="http://schemas.microsoft.com/office/drawing/2014/main" id="{C84DD657-380C-4AA1-9F6D-1916F29E9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6750050"/>
              <a:ext cx="134938" cy="92075"/>
            </a:xfrm>
            <a:custGeom>
              <a:avLst/>
              <a:gdLst>
                <a:gd name="T0" fmla="*/ 49 w 49"/>
                <a:gd name="T1" fmla="*/ 14 h 33"/>
                <a:gd name="T2" fmla="*/ 25 w 49"/>
                <a:gd name="T3" fmla="*/ 0 h 33"/>
                <a:gd name="T4" fmla="*/ 25 w 49"/>
                <a:gd name="T5" fmla="*/ 0 h 33"/>
                <a:gd name="T6" fmla="*/ 25 w 49"/>
                <a:gd name="T7" fmla="*/ 0 h 33"/>
                <a:gd name="T8" fmla="*/ 25 w 49"/>
                <a:gd name="T9" fmla="*/ 0 h 33"/>
                <a:gd name="T10" fmla="*/ 23 w 49"/>
                <a:gd name="T11" fmla="*/ 0 h 33"/>
                <a:gd name="T12" fmla="*/ 4 w 49"/>
                <a:gd name="T13" fmla="*/ 11 h 33"/>
                <a:gd name="T14" fmla="*/ 0 w 49"/>
                <a:gd name="T15" fmla="*/ 18 h 33"/>
                <a:gd name="T16" fmla="*/ 1 w 49"/>
                <a:gd name="T17" fmla="*/ 20 h 33"/>
                <a:gd name="T18" fmla="*/ 1 w 49"/>
                <a:gd name="T19" fmla="*/ 20 h 33"/>
                <a:gd name="T20" fmla="*/ 1 w 49"/>
                <a:gd name="T21" fmla="*/ 20 h 33"/>
                <a:gd name="T22" fmla="*/ 1 w 49"/>
                <a:gd name="T23" fmla="*/ 20 h 33"/>
                <a:gd name="T24" fmla="*/ 24 w 49"/>
                <a:gd name="T25" fmla="*/ 33 h 33"/>
                <a:gd name="T26" fmla="*/ 49 w 49"/>
                <a:gd name="T2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33">
                  <a:moveTo>
                    <a:pt x="49" y="14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2"/>
                    <a:pt x="0" y="15"/>
                    <a:pt x="0" y="18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4" y="33"/>
                    <a:pt x="24" y="33"/>
                    <a:pt x="24" y="33"/>
                  </a:cubicBezTo>
                  <a:lnTo>
                    <a:pt x="49" y="14"/>
                  </a:lnTo>
                  <a:close/>
                </a:path>
              </a:pathLst>
            </a:custGeom>
            <a:solidFill>
              <a:srgbClr val="165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05" name="Freeform 73">
              <a:extLst>
                <a:ext uri="{FF2B5EF4-FFF2-40B4-BE49-F238E27FC236}">
                  <a16:creationId xmlns:a16="http://schemas.microsoft.com/office/drawing/2014/main" id="{106D3829-6428-4625-8434-5466E6F41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775" y="6783388"/>
              <a:ext cx="71438" cy="63500"/>
            </a:xfrm>
            <a:custGeom>
              <a:avLst/>
              <a:gdLst>
                <a:gd name="T0" fmla="*/ 23 w 26"/>
                <a:gd name="T1" fmla="*/ 11 h 23"/>
                <a:gd name="T2" fmla="*/ 4 w 26"/>
                <a:gd name="T3" fmla="*/ 22 h 23"/>
                <a:gd name="T4" fmla="*/ 0 w 26"/>
                <a:gd name="T5" fmla="*/ 19 h 23"/>
                <a:gd name="T6" fmla="*/ 4 w 26"/>
                <a:gd name="T7" fmla="*/ 13 h 23"/>
                <a:gd name="T8" fmla="*/ 23 w 26"/>
                <a:gd name="T9" fmla="*/ 2 h 23"/>
                <a:gd name="T10" fmla="*/ 26 w 26"/>
                <a:gd name="T11" fmla="*/ 4 h 23"/>
                <a:gd name="T12" fmla="*/ 23 w 26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3">
                  <a:moveTo>
                    <a:pt x="23" y="11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2" y="23"/>
                    <a:pt x="0" y="22"/>
                    <a:pt x="0" y="19"/>
                  </a:cubicBezTo>
                  <a:cubicBezTo>
                    <a:pt x="0" y="17"/>
                    <a:pt x="2" y="14"/>
                    <a:pt x="4" y="1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3" y="11"/>
                  </a:cubicBezTo>
                  <a:close/>
                </a:path>
              </a:pathLst>
            </a:custGeom>
            <a:solidFill>
              <a:srgbClr val="025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E5D1F48-36D5-4687-8786-EE578330D1E6}"/>
              </a:ext>
            </a:extLst>
          </p:cNvPr>
          <p:cNvGrpSpPr/>
          <p:nvPr/>
        </p:nvGrpSpPr>
        <p:grpSpPr>
          <a:xfrm>
            <a:off x="1863262" y="3406748"/>
            <a:ext cx="1498405" cy="2078561"/>
            <a:chOff x="3321050" y="4143375"/>
            <a:chExt cx="2997200" cy="4157663"/>
          </a:xfrm>
        </p:grpSpPr>
        <p:sp>
          <p:nvSpPr>
            <p:cNvPr id="107" name="Freeform 75">
              <a:extLst>
                <a:ext uri="{FF2B5EF4-FFF2-40B4-BE49-F238E27FC236}">
                  <a16:creationId xmlns:a16="http://schemas.microsoft.com/office/drawing/2014/main" id="{C5B8CC84-EBCA-404D-85CC-F813C977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4143375"/>
              <a:ext cx="2955925" cy="4157663"/>
            </a:xfrm>
            <a:custGeom>
              <a:avLst/>
              <a:gdLst>
                <a:gd name="T0" fmla="*/ 1071 w 1071"/>
                <a:gd name="T1" fmla="*/ 50 h 1504"/>
                <a:gd name="T2" fmla="*/ 1071 w 1071"/>
                <a:gd name="T3" fmla="*/ 886 h 1504"/>
                <a:gd name="T4" fmla="*/ 23 w 1071"/>
                <a:gd name="T5" fmla="*/ 1491 h 1504"/>
                <a:gd name="T6" fmla="*/ 15 w 1071"/>
                <a:gd name="T7" fmla="*/ 1495 h 1504"/>
                <a:gd name="T8" fmla="*/ 0 w 1071"/>
                <a:gd name="T9" fmla="*/ 1504 h 1504"/>
                <a:gd name="T10" fmla="*/ 0 w 1071"/>
                <a:gd name="T11" fmla="*/ 663 h 1504"/>
                <a:gd name="T12" fmla="*/ 62 w 1071"/>
                <a:gd name="T13" fmla="*/ 556 h 1504"/>
                <a:gd name="T14" fmla="*/ 266 w 1071"/>
                <a:gd name="T15" fmla="*/ 438 h 1504"/>
                <a:gd name="T16" fmla="*/ 779 w 1071"/>
                <a:gd name="T17" fmla="*/ 142 h 1504"/>
                <a:gd name="T18" fmla="*/ 1004 w 1071"/>
                <a:gd name="T19" fmla="*/ 12 h 1504"/>
                <a:gd name="T20" fmla="*/ 1060 w 1071"/>
                <a:gd name="T21" fmla="*/ 22 h 1504"/>
                <a:gd name="T22" fmla="*/ 1071 w 1071"/>
                <a:gd name="T23" fmla="*/ 5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1" h="1504">
                  <a:moveTo>
                    <a:pt x="1071" y="50"/>
                  </a:moveTo>
                  <a:cubicBezTo>
                    <a:pt x="1071" y="886"/>
                    <a:pt x="1071" y="886"/>
                    <a:pt x="1071" y="886"/>
                  </a:cubicBezTo>
                  <a:cubicBezTo>
                    <a:pt x="23" y="1491"/>
                    <a:pt x="23" y="1491"/>
                    <a:pt x="23" y="1491"/>
                  </a:cubicBezTo>
                  <a:cubicBezTo>
                    <a:pt x="15" y="1495"/>
                    <a:pt x="15" y="1495"/>
                    <a:pt x="15" y="1495"/>
                  </a:cubicBezTo>
                  <a:cubicBezTo>
                    <a:pt x="0" y="1504"/>
                    <a:pt x="0" y="1504"/>
                    <a:pt x="0" y="1504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0" y="619"/>
                    <a:pt x="23" y="578"/>
                    <a:pt x="62" y="556"/>
                  </a:cubicBezTo>
                  <a:cubicBezTo>
                    <a:pt x="266" y="438"/>
                    <a:pt x="266" y="438"/>
                    <a:pt x="266" y="438"/>
                  </a:cubicBezTo>
                  <a:cubicBezTo>
                    <a:pt x="779" y="142"/>
                    <a:pt x="779" y="142"/>
                    <a:pt x="779" y="142"/>
                  </a:cubicBezTo>
                  <a:cubicBezTo>
                    <a:pt x="1004" y="12"/>
                    <a:pt x="1004" y="12"/>
                    <a:pt x="1004" y="12"/>
                  </a:cubicBezTo>
                  <a:cubicBezTo>
                    <a:pt x="1024" y="0"/>
                    <a:pt x="1047" y="6"/>
                    <a:pt x="1060" y="22"/>
                  </a:cubicBezTo>
                  <a:cubicBezTo>
                    <a:pt x="1067" y="29"/>
                    <a:pt x="1071" y="39"/>
                    <a:pt x="1071" y="50"/>
                  </a:cubicBezTo>
                  <a:close/>
                </a:path>
              </a:pathLst>
            </a:custGeom>
            <a:solidFill>
              <a:srgbClr val="2E7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10" name="Freeform 78">
              <a:extLst>
                <a:ext uri="{FF2B5EF4-FFF2-40B4-BE49-F238E27FC236}">
                  <a16:creationId xmlns:a16="http://schemas.microsoft.com/office/drawing/2014/main" id="{165212D0-7C18-48DF-9D5B-79B544B50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5" y="4162425"/>
              <a:ext cx="2955925" cy="4090988"/>
            </a:xfrm>
            <a:custGeom>
              <a:avLst/>
              <a:gdLst>
                <a:gd name="T0" fmla="*/ 1005 w 1071"/>
                <a:gd name="T1" fmla="*/ 17 h 1480"/>
                <a:gd name="T2" fmla="*/ 62 w 1071"/>
                <a:gd name="T3" fmla="*/ 561 h 1480"/>
                <a:gd name="T4" fmla="*/ 0 w 1071"/>
                <a:gd name="T5" fmla="*/ 668 h 1480"/>
                <a:gd name="T6" fmla="*/ 0 w 1071"/>
                <a:gd name="T7" fmla="*/ 1480 h 1480"/>
                <a:gd name="T8" fmla="*/ 1071 w 1071"/>
                <a:gd name="T9" fmla="*/ 862 h 1480"/>
                <a:gd name="T10" fmla="*/ 1071 w 1071"/>
                <a:gd name="T11" fmla="*/ 55 h 1480"/>
                <a:gd name="T12" fmla="*/ 1005 w 1071"/>
                <a:gd name="T13" fmla="*/ 17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1480">
                  <a:moveTo>
                    <a:pt x="1005" y="17"/>
                  </a:moveTo>
                  <a:cubicBezTo>
                    <a:pt x="62" y="561"/>
                    <a:pt x="62" y="561"/>
                    <a:pt x="62" y="561"/>
                  </a:cubicBezTo>
                  <a:cubicBezTo>
                    <a:pt x="24" y="583"/>
                    <a:pt x="0" y="624"/>
                    <a:pt x="0" y="668"/>
                  </a:cubicBezTo>
                  <a:cubicBezTo>
                    <a:pt x="0" y="1480"/>
                    <a:pt x="0" y="1480"/>
                    <a:pt x="0" y="1480"/>
                  </a:cubicBezTo>
                  <a:cubicBezTo>
                    <a:pt x="1071" y="862"/>
                    <a:pt x="1071" y="862"/>
                    <a:pt x="1071" y="862"/>
                  </a:cubicBezTo>
                  <a:cubicBezTo>
                    <a:pt x="1071" y="55"/>
                    <a:pt x="1071" y="55"/>
                    <a:pt x="1071" y="55"/>
                  </a:cubicBezTo>
                  <a:cubicBezTo>
                    <a:pt x="1071" y="21"/>
                    <a:pt x="1034" y="0"/>
                    <a:pt x="1005" y="17"/>
                  </a:cubicBezTo>
                  <a:close/>
                </a:path>
              </a:pathLst>
            </a:custGeom>
            <a:solidFill>
              <a:srgbClr val="165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11" name="Freeform 79">
              <a:extLst>
                <a:ext uri="{FF2B5EF4-FFF2-40B4-BE49-F238E27FC236}">
                  <a16:creationId xmlns:a16="http://schemas.microsoft.com/office/drawing/2014/main" id="{6C79BA31-D46D-4024-9BA6-A77159FC0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4371975"/>
              <a:ext cx="2633663" cy="3582988"/>
            </a:xfrm>
            <a:custGeom>
              <a:avLst/>
              <a:gdLst>
                <a:gd name="T0" fmla="*/ 1659 w 1659"/>
                <a:gd name="T1" fmla="*/ 0 h 2257"/>
                <a:gd name="T2" fmla="*/ 0 w 1659"/>
                <a:gd name="T3" fmla="*/ 953 h 2257"/>
                <a:gd name="T4" fmla="*/ 0 w 1659"/>
                <a:gd name="T5" fmla="*/ 2257 h 2257"/>
                <a:gd name="T6" fmla="*/ 1659 w 1659"/>
                <a:gd name="T7" fmla="*/ 1305 h 2257"/>
                <a:gd name="T8" fmla="*/ 1659 w 1659"/>
                <a:gd name="T9" fmla="*/ 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9" h="2257">
                  <a:moveTo>
                    <a:pt x="1659" y="0"/>
                  </a:moveTo>
                  <a:lnTo>
                    <a:pt x="0" y="953"/>
                  </a:lnTo>
                  <a:lnTo>
                    <a:pt x="0" y="2257"/>
                  </a:lnTo>
                  <a:lnTo>
                    <a:pt x="1659" y="1305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457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15C059D-1D62-4069-91C8-A7BB17FB69FF}"/>
              </a:ext>
            </a:extLst>
          </p:cNvPr>
          <p:cNvGrpSpPr/>
          <p:nvPr/>
        </p:nvGrpSpPr>
        <p:grpSpPr>
          <a:xfrm>
            <a:off x="1883897" y="4607536"/>
            <a:ext cx="2470622" cy="1516659"/>
            <a:chOff x="3362325" y="6545263"/>
            <a:chExt cx="4941888" cy="3033713"/>
          </a:xfrm>
        </p:grpSpPr>
        <p:sp>
          <p:nvSpPr>
            <p:cNvPr id="106" name="Freeform 74">
              <a:extLst>
                <a:ext uri="{FF2B5EF4-FFF2-40B4-BE49-F238E27FC236}">
                  <a16:creationId xmlns:a16="http://schemas.microsoft.com/office/drawing/2014/main" id="{57FCE56A-79AC-47CC-94E9-DF8826A89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5" y="6681788"/>
              <a:ext cx="4941888" cy="2897188"/>
            </a:xfrm>
            <a:custGeom>
              <a:avLst/>
              <a:gdLst>
                <a:gd name="T0" fmla="*/ 1791 w 1791"/>
                <a:gd name="T1" fmla="*/ 449 h 1048"/>
                <a:gd name="T2" fmla="*/ 1791 w 1791"/>
                <a:gd name="T3" fmla="*/ 449 h 1048"/>
                <a:gd name="T4" fmla="*/ 1789 w 1791"/>
                <a:gd name="T5" fmla="*/ 462 h 1048"/>
                <a:gd name="T6" fmla="*/ 1760 w 1791"/>
                <a:gd name="T7" fmla="*/ 502 h 1048"/>
                <a:gd name="T8" fmla="*/ 870 w 1791"/>
                <a:gd name="T9" fmla="*/ 1016 h 1048"/>
                <a:gd name="T10" fmla="*/ 690 w 1791"/>
                <a:gd name="T11" fmla="*/ 1016 h 1048"/>
                <a:gd name="T12" fmla="*/ 23 w 1791"/>
                <a:gd name="T13" fmla="*/ 631 h 1048"/>
                <a:gd name="T14" fmla="*/ 0 w 1791"/>
                <a:gd name="T15" fmla="*/ 618 h 1048"/>
                <a:gd name="T16" fmla="*/ 1071 w 1791"/>
                <a:gd name="T17" fmla="*/ 0 h 1048"/>
                <a:gd name="T18" fmla="*/ 1760 w 1791"/>
                <a:gd name="T19" fmla="*/ 397 h 1048"/>
                <a:gd name="T20" fmla="*/ 1791 w 1791"/>
                <a:gd name="T21" fmla="*/ 449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1" h="1048">
                  <a:moveTo>
                    <a:pt x="1791" y="449"/>
                  </a:moveTo>
                  <a:cubicBezTo>
                    <a:pt x="1791" y="449"/>
                    <a:pt x="1791" y="449"/>
                    <a:pt x="1791" y="449"/>
                  </a:cubicBezTo>
                  <a:cubicBezTo>
                    <a:pt x="1791" y="454"/>
                    <a:pt x="1790" y="458"/>
                    <a:pt x="1789" y="462"/>
                  </a:cubicBezTo>
                  <a:cubicBezTo>
                    <a:pt x="1786" y="478"/>
                    <a:pt x="1776" y="493"/>
                    <a:pt x="1760" y="502"/>
                  </a:cubicBezTo>
                  <a:cubicBezTo>
                    <a:pt x="870" y="1016"/>
                    <a:pt x="870" y="1016"/>
                    <a:pt x="870" y="1016"/>
                  </a:cubicBezTo>
                  <a:cubicBezTo>
                    <a:pt x="815" y="1048"/>
                    <a:pt x="746" y="1048"/>
                    <a:pt x="690" y="1016"/>
                  </a:cubicBezTo>
                  <a:cubicBezTo>
                    <a:pt x="23" y="631"/>
                    <a:pt x="23" y="631"/>
                    <a:pt x="23" y="631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071" y="0"/>
                    <a:pt x="1071" y="0"/>
                    <a:pt x="1071" y="0"/>
                  </a:cubicBezTo>
                  <a:cubicBezTo>
                    <a:pt x="1760" y="397"/>
                    <a:pt x="1760" y="397"/>
                    <a:pt x="1760" y="397"/>
                  </a:cubicBezTo>
                  <a:cubicBezTo>
                    <a:pt x="1780" y="408"/>
                    <a:pt x="1791" y="429"/>
                    <a:pt x="1791" y="449"/>
                  </a:cubicBezTo>
                  <a:close/>
                </a:path>
              </a:pathLst>
            </a:custGeom>
            <a:solidFill>
              <a:srgbClr val="2E7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08" name="Freeform 76">
              <a:extLst>
                <a:ext uri="{FF2B5EF4-FFF2-40B4-BE49-F238E27FC236}">
                  <a16:creationId xmlns:a16="http://schemas.microsoft.com/office/drawing/2014/main" id="{3164B0F1-22A6-4AA7-A304-A6871E92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5" y="6545263"/>
              <a:ext cx="4941888" cy="2897188"/>
            </a:xfrm>
            <a:custGeom>
              <a:avLst/>
              <a:gdLst>
                <a:gd name="T0" fmla="*/ 1791 w 1791"/>
                <a:gd name="T1" fmla="*/ 449 h 1048"/>
                <a:gd name="T2" fmla="*/ 1791 w 1791"/>
                <a:gd name="T3" fmla="*/ 449 h 1048"/>
                <a:gd name="T4" fmla="*/ 1789 w 1791"/>
                <a:gd name="T5" fmla="*/ 462 h 1048"/>
                <a:gd name="T6" fmla="*/ 1760 w 1791"/>
                <a:gd name="T7" fmla="*/ 502 h 1048"/>
                <a:gd name="T8" fmla="*/ 870 w 1791"/>
                <a:gd name="T9" fmla="*/ 1015 h 1048"/>
                <a:gd name="T10" fmla="*/ 690 w 1791"/>
                <a:gd name="T11" fmla="*/ 1015 h 1048"/>
                <a:gd name="T12" fmla="*/ 23 w 1791"/>
                <a:gd name="T13" fmla="*/ 631 h 1048"/>
                <a:gd name="T14" fmla="*/ 0 w 1791"/>
                <a:gd name="T15" fmla="*/ 618 h 1048"/>
                <a:gd name="T16" fmla="*/ 1071 w 1791"/>
                <a:gd name="T17" fmla="*/ 0 h 1048"/>
                <a:gd name="T18" fmla="*/ 1760 w 1791"/>
                <a:gd name="T19" fmla="*/ 397 h 1048"/>
                <a:gd name="T20" fmla="*/ 1791 w 1791"/>
                <a:gd name="T21" fmla="*/ 449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1" h="1048">
                  <a:moveTo>
                    <a:pt x="1791" y="449"/>
                  </a:moveTo>
                  <a:cubicBezTo>
                    <a:pt x="1791" y="449"/>
                    <a:pt x="1791" y="449"/>
                    <a:pt x="1791" y="449"/>
                  </a:cubicBezTo>
                  <a:cubicBezTo>
                    <a:pt x="1791" y="453"/>
                    <a:pt x="1790" y="458"/>
                    <a:pt x="1789" y="462"/>
                  </a:cubicBezTo>
                  <a:cubicBezTo>
                    <a:pt x="1786" y="478"/>
                    <a:pt x="1776" y="492"/>
                    <a:pt x="1760" y="502"/>
                  </a:cubicBezTo>
                  <a:cubicBezTo>
                    <a:pt x="870" y="1015"/>
                    <a:pt x="870" y="1015"/>
                    <a:pt x="870" y="1015"/>
                  </a:cubicBezTo>
                  <a:cubicBezTo>
                    <a:pt x="815" y="1048"/>
                    <a:pt x="746" y="1048"/>
                    <a:pt x="690" y="1015"/>
                  </a:cubicBezTo>
                  <a:cubicBezTo>
                    <a:pt x="23" y="631"/>
                    <a:pt x="23" y="631"/>
                    <a:pt x="23" y="631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071" y="0"/>
                    <a:pt x="1071" y="0"/>
                    <a:pt x="1071" y="0"/>
                  </a:cubicBezTo>
                  <a:cubicBezTo>
                    <a:pt x="1760" y="397"/>
                    <a:pt x="1760" y="397"/>
                    <a:pt x="1760" y="397"/>
                  </a:cubicBezTo>
                  <a:cubicBezTo>
                    <a:pt x="1780" y="408"/>
                    <a:pt x="1791" y="428"/>
                    <a:pt x="1791" y="449"/>
                  </a:cubicBezTo>
                  <a:close/>
                </a:path>
              </a:pathLst>
            </a:custGeom>
            <a:solidFill>
              <a:srgbClr val="457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09" name="Freeform 77">
              <a:extLst>
                <a:ext uri="{FF2B5EF4-FFF2-40B4-BE49-F238E27FC236}">
                  <a16:creationId xmlns:a16="http://schemas.microsoft.com/office/drawing/2014/main" id="{96DF53F8-26FA-4A1E-8268-E12E93505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723063"/>
              <a:ext cx="3702050" cy="2178050"/>
            </a:xfrm>
            <a:custGeom>
              <a:avLst/>
              <a:gdLst>
                <a:gd name="T0" fmla="*/ 1325 w 1341"/>
                <a:gd name="T1" fmla="*/ 258 h 788"/>
                <a:gd name="T2" fmla="*/ 419 w 1341"/>
                <a:gd name="T3" fmla="*/ 781 h 788"/>
                <a:gd name="T4" fmla="*/ 378 w 1341"/>
                <a:gd name="T5" fmla="*/ 781 h 788"/>
                <a:gd name="T6" fmla="*/ 15 w 1341"/>
                <a:gd name="T7" fmla="*/ 571 h 788"/>
                <a:gd name="T8" fmla="*/ 15 w 1341"/>
                <a:gd name="T9" fmla="*/ 533 h 788"/>
                <a:gd name="T10" fmla="*/ 924 w 1341"/>
                <a:gd name="T11" fmla="*/ 7 h 788"/>
                <a:gd name="T12" fmla="*/ 965 w 1341"/>
                <a:gd name="T13" fmla="*/ 7 h 788"/>
                <a:gd name="T14" fmla="*/ 1325 w 1341"/>
                <a:gd name="T15" fmla="*/ 215 h 788"/>
                <a:gd name="T16" fmla="*/ 1325 w 1341"/>
                <a:gd name="T17" fmla="*/ 25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1" h="788">
                  <a:moveTo>
                    <a:pt x="1325" y="258"/>
                  </a:moveTo>
                  <a:cubicBezTo>
                    <a:pt x="419" y="781"/>
                    <a:pt x="419" y="781"/>
                    <a:pt x="419" y="781"/>
                  </a:cubicBezTo>
                  <a:cubicBezTo>
                    <a:pt x="406" y="788"/>
                    <a:pt x="391" y="788"/>
                    <a:pt x="378" y="781"/>
                  </a:cubicBezTo>
                  <a:cubicBezTo>
                    <a:pt x="15" y="571"/>
                    <a:pt x="15" y="571"/>
                    <a:pt x="15" y="571"/>
                  </a:cubicBezTo>
                  <a:cubicBezTo>
                    <a:pt x="0" y="562"/>
                    <a:pt x="0" y="541"/>
                    <a:pt x="15" y="533"/>
                  </a:cubicBezTo>
                  <a:cubicBezTo>
                    <a:pt x="924" y="7"/>
                    <a:pt x="924" y="7"/>
                    <a:pt x="924" y="7"/>
                  </a:cubicBezTo>
                  <a:cubicBezTo>
                    <a:pt x="937" y="0"/>
                    <a:pt x="952" y="0"/>
                    <a:pt x="965" y="7"/>
                  </a:cubicBezTo>
                  <a:cubicBezTo>
                    <a:pt x="1325" y="215"/>
                    <a:pt x="1325" y="215"/>
                    <a:pt x="1325" y="215"/>
                  </a:cubicBezTo>
                  <a:cubicBezTo>
                    <a:pt x="1341" y="225"/>
                    <a:pt x="1341" y="248"/>
                    <a:pt x="1325" y="258"/>
                  </a:cubicBezTo>
                  <a:close/>
                </a:path>
              </a:pathLst>
            </a:custGeom>
            <a:solidFill>
              <a:srgbClr val="2E7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12" name="Freeform 80">
              <a:extLst>
                <a:ext uri="{FF2B5EF4-FFF2-40B4-BE49-F238E27FC236}">
                  <a16:creationId xmlns:a16="http://schemas.microsoft.com/office/drawing/2014/main" id="{B2D93BEF-614B-4127-BA1E-EDCEC4C1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7786688"/>
              <a:ext cx="998538" cy="577850"/>
            </a:xfrm>
            <a:custGeom>
              <a:avLst/>
              <a:gdLst>
                <a:gd name="T0" fmla="*/ 358 w 362"/>
                <a:gd name="T1" fmla="*/ 30 h 209"/>
                <a:gd name="T2" fmla="*/ 358 w 362"/>
                <a:gd name="T3" fmla="*/ 39 h 209"/>
                <a:gd name="T4" fmla="*/ 68 w 362"/>
                <a:gd name="T5" fmla="*/ 206 h 209"/>
                <a:gd name="T6" fmla="*/ 52 w 362"/>
                <a:gd name="T7" fmla="*/ 206 h 209"/>
                <a:gd name="T8" fmla="*/ 5 w 362"/>
                <a:gd name="T9" fmla="*/ 179 h 209"/>
                <a:gd name="T10" fmla="*/ 5 w 362"/>
                <a:gd name="T11" fmla="*/ 170 h 209"/>
                <a:gd name="T12" fmla="*/ 295 w 362"/>
                <a:gd name="T13" fmla="*/ 2 h 209"/>
                <a:gd name="T14" fmla="*/ 310 w 362"/>
                <a:gd name="T15" fmla="*/ 2 h 209"/>
                <a:gd name="T16" fmla="*/ 358 w 362"/>
                <a:gd name="T17" fmla="*/ 3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209">
                  <a:moveTo>
                    <a:pt x="358" y="30"/>
                  </a:moveTo>
                  <a:cubicBezTo>
                    <a:pt x="362" y="32"/>
                    <a:pt x="362" y="36"/>
                    <a:pt x="358" y="39"/>
                  </a:cubicBezTo>
                  <a:cubicBezTo>
                    <a:pt x="68" y="206"/>
                    <a:pt x="68" y="206"/>
                    <a:pt x="68" y="206"/>
                  </a:cubicBezTo>
                  <a:cubicBezTo>
                    <a:pt x="63" y="209"/>
                    <a:pt x="56" y="209"/>
                    <a:pt x="52" y="206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0" y="176"/>
                    <a:pt x="0" y="172"/>
                    <a:pt x="5" y="170"/>
                  </a:cubicBezTo>
                  <a:cubicBezTo>
                    <a:pt x="295" y="2"/>
                    <a:pt x="295" y="2"/>
                    <a:pt x="295" y="2"/>
                  </a:cubicBezTo>
                  <a:cubicBezTo>
                    <a:pt x="299" y="0"/>
                    <a:pt x="306" y="0"/>
                    <a:pt x="310" y="2"/>
                  </a:cubicBezTo>
                  <a:lnTo>
                    <a:pt x="358" y="30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13" name="Freeform 81">
              <a:extLst>
                <a:ext uri="{FF2B5EF4-FFF2-40B4-BE49-F238E27FC236}">
                  <a16:creationId xmlns:a16="http://schemas.microsoft.com/office/drawing/2014/main" id="{867E64F0-9CBA-428F-85C7-96501922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7067550"/>
              <a:ext cx="417513" cy="241300"/>
            </a:xfrm>
            <a:custGeom>
              <a:avLst/>
              <a:gdLst>
                <a:gd name="T0" fmla="*/ 44 w 151"/>
                <a:gd name="T1" fmla="*/ 85 h 87"/>
                <a:gd name="T2" fmla="*/ 58 w 151"/>
                <a:gd name="T3" fmla="*/ 85 h 87"/>
                <a:gd name="T4" fmla="*/ 147 w 151"/>
                <a:gd name="T5" fmla="*/ 34 h 87"/>
                <a:gd name="T6" fmla="*/ 147 w 151"/>
                <a:gd name="T7" fmla="*/ 26 h 87"/>
                <a:gd name="T8" fmla="*/ 106 w 151"/>
                <a:gd name="T9" fmla="*/ 2 h 87"/>
                <a:gd name="T10" fmla="*/ 93 w 151"/>
                <a:gd name="T11" fmla="*/ 2 h 87"/>
                <a:gd name="T12" fmla="*/ 3 w 151"/>
                <a:gd name="T13" fmla="*/ 54 h 87"/>
                <a:gd name="T14" fmla="*/ 3 w 151"/>
                <a:gd name="T15" fmla="*/ 61 h 87"/>
                <a:gd name="T16" fmla="*/ 44 w 151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87">
                  <a:moveTo>
                    <a:pt x="44" y="85"/>
                  </a:moveTo>
                  <a:cubicBezTo>
                    <a:pt x="48" y="87"/>
                    <a:pt x="54" y="87"/>
                    <a:pt x="58" y="85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51" y="31"/>
                    <a:pt x="151" y="28"/>
                    <a:pt x="147" y="26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2" y="0"/>
                    <a:pt x="96" y="0"/>
                    <a:pt x="93" y="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0" y="56"/>
                    <a:pt x="0" y="59"/>
                    <a:pt x="3" y="61"/>
                  </a:cubicBezTo>
                  <a:lnTo>
                    <a:pt x="44" y="8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14" name="Freeform 82">
              <a:extLst>
                <a:ext uri="{FF2B5EF4-FFF2-40B4-BE49-F238E27FC236}">
                  <a16:creationId xmlns:a16="http://schemas.microsoft.com/office/drawing/2014/main" id="{B84DC38D-FAED-4467-97DB-01918BE91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088" y="8285163"/>
              <a:ext cx="352425" cy="203200"/>
            </a:xfrm>
            <a:custGeom>
              <a:avLst/>
              <a:gdLst>
                <a:gd name="T0" fmla="*/ 4 w 128"/>
                <a:gd name="T1" fmla="*/ 44 h 74"/>
                <a:gd name="T2" fmla="*/ 4 w 128"/>
                <a:gd name="T3" fmla="*/ 35 h 74"/>
                <a:gd name="T4" fmla="*/ 61 w 128"/>
                <a:gd name="T5" fmla="*/ 3 h 74"/>
                <a:gd name="T6" fmla="*/ 76 w 128"/>
                <a:gd name="T7" fmla="*/ 3 h 74"/>
                <a:gd name="T8" fmla="*/ 124 w 128"/>
                <a:gd name="T9" fmla="*/ 30 h 74"/>
                <a:gd name="T10" fmla="*/ 124 w 128"/>
                <a:gd name="T11" fmla="*/ 39 h 74"/>
                <a:gd name="T12" fmla="*/ 67 w 128"/>
                <a:gd name="T13" fmla="*/ 71 h 74"/>
                <a:gd name="T14" fmla="*/ 52 w 128"/>
                <a:gd name="T15" fmla="*/ 71 h 74"/>
                <a:gd name="T16" fmla="*/ 4 w 128"/>
                <a:gd name="T17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74">
                  <a:moveTo>
                    <a:pt x="4" y="44"/>
                  </a:moveTo>
                  <a:cubicBezTo>
                    <a:pt x="0" y="42"/>
                    <a:pt x="0" y="38"/>
                    <a:pt x="4" y="35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5" y="0"/>
                    <a:pt x="72" y="0"/>
                    <a:pt x="76" y="3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8" y="32"/>
                    <a:pt x="128" y="36"/>
                    <a:pt x="124" y="39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3" y="74"/>
                    <a:pt x="56" y="74"/>
                    <a:pt x="52" y="71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15" name="Freeform 83">
              <a:extLst>
                <a:ext uri="{FF2B5EF4-FFF2-40B4-BE49-F238E27FC236}">
                  <a16:creationId xmlns:a16="http://schemas.microsoft.com/office/drawing/2014/main" id="{B5C3B992-8019-43C7-8777-0F153B8EC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38" y="8408988"/>
              <a:ext cx="309563" cy="179388"/>
            </a:xfrm>
            <a:custGeom>
              <a:avLst/>
              <a:gdLst>
                <a:gd name="T0" fmla="*/ 4 w 112"/>
                <a:gd name="T1" fmla="*/ 35 h 65"/>
                <a:gd name="T2" fmla="*/ 4 w 112"/>
                <a:gd name="T3" fmla="*/ 26 h 65"/>
                <a:gd name="T4" fmla="*/ 44 w 112"/>
                <a:gd name="T5" fmla="*/ 3 h 65"/>
                <a:gd name="T6" fmla="*/ 60 w 112"/>
                <a:gd name="T7" fmla="*/ 3 h 65"/>
                <a:gd name="T8" fmla="*/ 107 w 112"/>
                <a:gd name="T9" fmla="*/ 30 h 65"/>
                <a:gd name="T10" fmla="*/ 107 w 112"/>
                <a:gd name="T11" fmla="*/ 39 h 65"/>
                <a:gd name="T12" fmla="*/ 67 w 112"/>
                <a:gd name="T13" fmla="*/ 62 h 65"/>
                <a:gd name="T14" fmla="*/ 51 w 112"/>
                <a:gd name="T15" fmla="*/ 62 h 65"/>
                <a:gd name="T16" fmla="*/ 4 w 112"/>
                <a:gd name="T17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65">
                  <a:moveTo>
                    <a:pt x="4" y="35"/>
                  </a:moveTo>
                  <a:cubicBezTo>
                    <a:pt x="0" y="33"/>
                    <a:pt x="0" y="28"/>
                    <a:pt x="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9" y="0"/>
                    <a:pt x="56" y="0"/>
                    <a:pt x="60" y="3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12" y="32"/>
                    <a:pt x="112" y="37"/>
                    <a:pt x="107" y="39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3" y="65"/>
                    <a:pt x="56" y="65"/>
                    <a:pt x="51" y="62"/>
                  </a:cubicBezTo>
                  <a:lnTo>
                    <a:pt x="4" y="3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16" name="Freeform 84">
              <a:extLst>
                <a:ext uri="{FF2B5EF4-FFF2-40B4-BE49-F238E27FC236}">
                  <a16:creationId xmlns:a16="http://schemas.microsoft.com/office/drawing/2014/main" id="{78CF49F3-F86C-4D49-B43F-A21A3361C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7662863"/>
              <a:ext cx="352425" cy="204788"/>
            </a:xfrm>
            <a:custGeom>
              <a:avLst/>
              <a:gdLst>
                <a:gd name="T0" fmla="*/ 4 w 128"/>
                <a:gd name="T1" fmla="*/ 44 h 74"/>
                <a:gd name="T2" fmla="*/ 4 w 128"/>
                <a:gd name="T3" fmla="*/ 35 h 74"/>
                <a:gd name="T4" fmla="*/ 60 w 128"/>
                <a:gd name="T5" fmla="*/ 3 h 74"/>
                <a:gd name="T6" fmla="*/ 76 w 128"/>
                <a:gd name="T7" fmla="*/ 3 h 74"/>
                <a:gd name="T8" fmla="*/ 123 w 128"/>
                <a:gd name="T9" fmla="*/ 30 h 74"/>
                <a:gd name="T10" fmla="*/ 123 w 128"/>
                <a:gd name="T11" fmla="*/ 39 h 74"/>
                <a:gd name="T12" fmla="*/ 67 w 128"/>
                <a:gd name="T13" fmla="*/ 71 h 74"/>
                <a:gd name="T14" fmla="*/ 51 w 128"/>
                <a:gd name="T15" fmla="*/ 71 h 74"/>
                <a:gd name="T16" fmla="*/ 4 w 128"/>
                <a:gd name="T17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74">
                  <a:moveTo>
                    <a:pt x="4" y="44"/>
                  </a:moveTo>
                  <a:cubicBezTo>
                    <a:pt x="0" y="42"/>
                    <a:pt x="0" y="38"/>
                    <a:pt x="4" y="3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5" y="0"/>
                    <a:pt x="72" y="0"/>
                    <a:pt x="76" y="3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8" y="32"/>
                    <a:pt x="128" y="36"/>
                    <a:pt x="123" y="39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3" y="74"/>
                    <a:pt x="56" y="74"/>
                    <a:pt x="51" y="71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17" name="Freeform 85">
              <a:extLst>
                <a:ext uri="{FF2B5EF4-FFF2-40B4-BE49-F238E27FC236}">
                  <a16:creationId xmlns:a16="http://schemas.microsoft.com/office/drawing/2014/main" id="{45BF5334-0144-4DC7-B76F-262D27D6E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7562850"/>
              <a:ext cx="307975" cy="177800"/>
            </a:xfrm>
            <a:custGeom>
              <a:avLst/>
              <a:gdLst>
                <a:gd name="T0" fmla="*/ 5 w 112"/>
                <a:gd name="T1" fmla="*/ 35 h 64"/>
                <a:gd name="T2" fmla="*/ 5 w 112"/>
                <a:gd name="T3" fmla="*/ 26 h 64"/>
                <a:gd name="T4" fmla="*/ 45 w 112"/>
                <a:gd name="T5" fmla="*/ 2 h 64"/>
                <a:gd name="T6" fmla="*/ 61 w 112"/>
                <a:gd name="T7" fmla="*/ 2 h 64"/>
                <a:gd name="T8" fmla="*/ 108 w 112"/>
                <a:gd name="T9" fmla="*/ 30 h 64"/>
                <a:gd name="T10" fmla="*/ 108 w 112"/>
                <a:gd name="T11" fmla="*/ 39 h 64"/>
                <a:gd name="T12" fmla="*/ 68 w 112"/>
                <a:gd name="T13" fmla="*/ 62 h 64"/>
                <a:gd name="T14" fmla="*/ 52 w 112"/>
                <a:gd name="T15" fmla="*/ 62 h 64"/>
                <a:gd name="T16" fmla="*/ 5 w 112"/>
                <a:gd name="T17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64">
                  <a:moveTo>
                    <a:pt x="5" y="35"/>
                  </a:moveTo>
                  <a:cubicBezTo>
                    <a:pt x="0" y="32"/>
                    <a:pt x="0" y="28"/>
                    <a:pt x="5" y="2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9" y="0"/>
                    <a:pt x="56" y="0"/>
                    <a:pt x="61" y="2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2" y="32"/>
                    <a:pt x="112" y="36"/>
                    <a:pt x="108" y="3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3" y="64"/>
                    <a:pt x="56" y="64"/>
                    <a:pt x="52" y="62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18" name="Freeform 86">
              <a:extLst>
                <a:ext uri="{FF2B5EF4-FFF2-40B4-BE49-F238E27FC236}">
                  <a16:creationId xmlns:a16="http://schemas.microsoft.com/office/drawing/2014/main" id="{1DF1F856-C77A-4910-A6BC-79E867FC2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8509000"/>
              <a:ext cx="307975" cy="179388"/>
            </a:xfrm>
            <a:custGeom>
              <a:avLst/>
              <a:gdLst>
                <a:gd name="T0" fmla="*/ 5 w 112"/>
                <a:gd name="T1" fmla="*/ 35 h 65"/>
                <a:gd name="T2" fmla="*/ 5 w 112"/>
                <a:gd name="T3" fmla="*/ 26 h 65"/>
                <a:gd name="T4" fmla="*/ 45 w 112"/>
                <a:gd name="T5" fmla="*/ 3 h 65"/>
                <a:gd name="T6" fmla="*/ 61 w 112"/>
                <a:gd name="T7" fmla="*/ 3 h 65"/>
                <a:gd name="T8" fmla="*/ 108 w 112"/>
                <a:gd name="T9" fmla="*/ 30 h 65"/>
                <a:gd name="T10" fmla="*/ 108 w 112"/>
                <a:gd name="T11" fmla="*/ 39 h 65"/>
                <a:gd name="T12" fmla="*/ 68 w 112"/>
                <a:gd name="T13" fmla="*/ 62 h 65"/>
                <a:gd name="T14" fmla="*/ 52 w 112"/>
                <a:gd name="T15" fmla="*/ 62 h 65"/>
                <a:gd name="T16" fmla="*/ 5 w 112"/>
                <a:gd name="T17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65">
                  <a:moveTo>
                    <a:pt x="5" y="35"/>
                  </a:moveTo>
                  <a:cubicBezTo>
                    <a:pt x="0" y="33"/>
                    <a:pt x="0" y="28"/>
                    <a:pt x="5" y="26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9" y="0"/>
                    <a:pt x="57" y="0"/>
                    <a:pt x="61" y="3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2" y="32"/>
                    <a:pt x="112" y="37"/>
                    <a:pt x="108" y="3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3" y="65"/>
                    <a:pt x="56" y="65"/>
                    <a:pt x="52" y="62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19" name="Freeform 87">
              <a:extLst>
                <a:ext uri="{FF2B5EF4-FFF2-40B4-BE49-F238E27FC236}">
                  <a16:creationId xmlns:a16="http://schemas.microsoft.com/office/drawing/2014/main" id="{F27D44F8-4E63-41DA-836E-17458877F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5" y="8610600"/>
              <a:ext cx="309563" cy="177800"/>
            </a:xfrm>
            <a:custGeom>
              <a:avLst/>
              <a:gdLst>
                <a:gd name="T0" fmla="*/ 5 w 112"/>
                <a:gd name="T1" fmla="*/ 34 h 64"/>
                <a:gd name="T2" fmla="*/ 5 w 112"/>
                <a:gd name="T3" fmla="*/ 25 h 64"/>
                <a:gd name="T4" fmla="*/ 45 w 112"/>
                <a:gd name="T5" fmla="*/ 2 h 64"/>
                <a:gd name="T6" fmla="*/ 61 w 112"/>
                <a:gd name="T7" fmla="*/ 2 h 64"/>
                <a:gd name="T8" fmla="*/ 108 w 112"/>
                <a:gd name="T9" fmla="*/ 29 h 64"/>
                <a:gd name="T10" fmla="*/ 108 w 112"/>
                <a:gd name="T11" fmla="*/ 38 h 64"/>
                <a:gd name="T12" fmla="*/ 68 w 112"/>
                <a:gd name="T13" fmla="*/ 62 h 64"/>
                <a:gd name="T14" fmla="*/ 52 w 112"/>
                <a:gd name="T15" fmla="*/ 62 h 64"/>
                <a:gd name="T16" fmla="*/ 5 w 112"/>
                <a:gd name="T17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64">
                  <a:moveTo>
                    <a:pt x="5" y="34"/>
                  </a:moveTo>
                  <a:cubicBezTo>
                    <a:pt x="0" y="32"/>
                    <a:pt x="0" y="28"/>
                    <a:pt x="5" y="2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9" y="0"/>
                    <a:pt x="57" y="0"/>
                    <a:pt x="61" y="2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12" y="32"/>
                    <a:pt x="112" y="36"/>
                    <a:pt x="108" y="38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3" y="64"/>
                    <a:pt x="56" y="64"/>
                    <a:pt x="52" y="62"/>
                  </a:cubicBezTo>
                  <a:lnTo>
                    <a:pt x="5" y="34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20" name="Freeform 88">
              <a:extLst>
                <a:ext uri="{FF2B5EF4-FFF2-40B4-BE49-F238E27FC236}">
                  <a16:creationId xmlns:a16="http://schemas.microsoft.com/office/drawing/2014/main" id="{1521593E-1B41-41A4-9060-9D4E45AA0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5" y="8386763"/>
              <a:ext cx="501650" cy="290513"/>
            </a:xfrm>
            <a:custGeom>
              <a:avLst/>
              <a:gdLst>
                <a:gd name="T0" fmla="*/ 45 w 182"/>
                <a:gd name="T1" fmla="*/ 103 h 105"/>
                <a:gd name="T2" fmla="*/ 58 w 182"/>
                <a:gd name="T3" fmla="*/ 103 h 105"/>
                <a:gd name="T4" fmla="*/ 179 w 182"/>
                <a:gd name="T5" fmla="*/ 33 h 105"/>
                <a:gd name="T6" fmla="*/ 179 w 182"/>
                <a:gd name="T7" fmla="*/ 26 h 105"/>
                <a:gd name="T8" fmla="*/ 137 w 182"/>
                <a:gd name="T9" fmla="*/ 2 h 105"/>
                <a:gd name="T10" fmla="*/ 124 w 182"/>
                <a:gd name="T11" fmla="*/ 2 h 105"/>
                <a:gd name="T12" fmla="*/ 4 w 182"/>
                <a:gd name="T13" fmla="*/ 72 h 105"/>
                <a:gd name="T14" fmla="*/ 4 w 182"/>
                <a:gd name="T15" fmla="*/ 79 h 105"/>
                <a:gd name="T16" fmla="*/ 45 w 182"/>
                <a:gd name="T17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05">
                  <a:moveTo>
                    <a:pt x="45" y="103"/>
                  </a:moveTo>
                  <a:cubicBezTo>
                    <a:pt x="49" y="105"/>
                    <a:pt x="54" y="105"/>
                    <a:pt x="58" y="103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2" y="31"/>
                    <a:pt x="182" y="28"/>
                    <a:pt x="179" y="26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4" y="0"/>
                    <a:pt x="128" y="0"/>
                    <a:pt x="124" y="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0" y="74"/>
                    <a:pt x="0" y="77"/>
                    <a:pt x="4" y="79"/>
                  </a:cubicBezTo>
                  <a:lnTo>
                    <a:pt x="45" y="103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21" name="Freeform 89">
              <a:extLst>
                <a:ext uri="{FF2B5EF4-FFF2-40B4-BE49-F238E27FC236}">
                  <a16:creationId xmlns:a16="http://schemas.microsoft.com/office/drawing/2014/main" id="{93EBCB00-D8FA-4182-BCCD-3DA3392B6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7167563"/>
              <a:ext cx="501650" cy="290513"/>
            </a:xfrm>
            <a:custGeom>
              <a:avLst/>
              <a:gdLst>
                <a:gd name="T0" fmla="*/ 45 w 182"/>
                <a:gd name="T1" fmla="*/ 103 h 105"/>
                <a:gd name="T2" fmla="*/ 58 w 182"/>
                <a:gd name="T3" fmla="*/ 103 h 105"/>
                <a:gd name="T4" fmla="*/ 179 w 182"/>
                <a:gd name="T5" fmla="*/ 33 h 105"/>
                <a:gd name="T6" fmla="*/ 179 w 182"/>
                <a:gd name="T7" fmla="*/ 26 h 105"/>
                <a:gd name="T8" fmla="*/ 138 w 182"/>
                <a:gd name="T9" fmla="*/ 2 h 105"/>
                <a:gd name="T10" fmla="*/ 125 w 182"/>
                <a:gd name="T11" fmla="*/ 2 h 105"/>
                <a:gd name="T12" fmla="*/ 4 w 182"/>
                <a:gd name="T13" fmla="*/ 72 h 105"/>
                <a:gd name="T14" fmla="*/ 4 w 182"/>
                <a:gd name="T15" fmla="*/ 79 h 105"/>
                <a:gd name="T16" fmla="*/ 45 w 182"/>
                <a:gd name="T17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05">
                  <a:moveTo>
                    <a:pt x="45" y="103"/>
                  </a:moveTo>
                  <a:cubicBezTo>
                    <a:pt x="49" y="105"/>
                    <a:pt x="55" y="105"/>
                    <a:pt x="58" y="103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2" y="31"/>
                    <a:pt x="182" y="28"/>
                    <a:pt x="179" y="26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4" y="0"/>
                    <a:pt x="128" y="0"/>
                    <a:pt x="125" y="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0" y="74"/>
                    <a:pt x="0" y="77"/>
                    <a:pt x="4" y="79"/>
                  </a:cubicBezTo>
                  <a:lnTo>
                    <a:pt x="45" y="103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22" name="Freeform 90">
              <a:extLst>
                <a:ext uri="{FF2B5EF4-FFF2-40B4-BE49-F238E27FC236}">
                  <a16:creationId xmlns:a16="http://schemas.microsoft.com/office/drawing/2014/main" id="{86BE4421-89C2-41C8-A675-349EFFB47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8286750"/>
              <a:ext cx="284163" cy="166688"/>
            </a:xfrm>
            <a:custGeom>
              <a:avLst/>
              <a:gdLst>
                <a:gd name="T0" fmla="*/ 45 w 103"/>
                <a:gd name="T1" fmla="*/ 58 h 60"/>
                <a:gd name="T2" fmla="*/ 58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4 w 103"/>
                <a:gd name="T13" fmla="*/ 26 h 60"/>
                <a:gd name="T14" fmla="*/ 4 w 103"/>
                <a:gd name="T15" fmla="*/ 34 h 60"/>
                <a:gd name="T16" fmla="*/ 45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8"/>
                  </a:moveTo>
                  <a:cubicBezTo>
                    <a:pt x="48" y="60"/>
                    <a:pt x="54" y="60"/>
                    <a:pt x="58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2"/>
                    <a:pt x="4" y="34"/>
                  </a:cubicBezTo>
                  <a:lnTo>
                    <a:pt x="45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23" name="Freeform 91">
              <a:extLst>
                <a:ext uri="{FF2B5EF4-FFF2-40B4-BE49-F238E27FC236}">
                  <a16:creationId xmlns:a16="http://schemas.microsoft.com/office/drawing/2014/main" id="{3A18823B-6C59-4F9C-A931-0478F1CDF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8188325"/>
              <a:ext cx="284163" cy="165100"/>
            </a:xfrm>
            <a:custGeom>
              <a:avLst/>
              <a:gdLst>
                <a:gd name="T0" fmla="*/ 44 w 103"/>
                <a:gd name="T1" fmla="*/ 58 h 60"/>
                <a:gd name="T2" fmla="*/ 57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3 w 103"/>
                <a:gd name="T13" fmla="*/ 26 h 60"/>
                <a:gd name="T14" fmla="*/ 3 w 103"/>
                <a:gd name="T15" fmla="*/ 34 h 60"/>
                <a:gd name="T16" fmla="*/ 44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4" y="58"/>
                  </a:moveTo>
                  <a:cubicBezTo>
                    <a:pt x="48" y="60"/>
                    <a:pt x="54" y="60"/>
                    <a:pt x="57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24" name="Freeform 92">
              <a:extLst>
                <a:ext uri="{FF2B5EF4-FFF2-40B4-BE49-F238E27FC236}">
                  <a16:creationId xmlns:a16="http://schemas.microsoft.com/office/drawing/2014/main" id="{CE970E11-C0C9-4590-A7A2-C3B0CC1B4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300" y="8088313"/>
              <a:ext cx="284163" cy="165100"/>
            </a:xfrm>
            <a:custGeom>
              <a:avLst/>
              <a:gdLst>
                <a:gd name="T0" fmla="*/ 45 w 103"/>
                <a:gd name="T1" fmla="*/ 58 h 60"/>
                <a:gd name="T2" fmla="*/ 58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4 w 103"/>
                <a:gd name="T13" fmla="*/ 26 h 60"/>
                <a:gd name="T14" fmla="*/ 4 w 103"/>
                <a:gd name="T15" fmla="*/ 34 h 60"/>
                <a:gd name="T16" fmla="*/ 45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8"/>
                  </a:moveTo>
                  <a:cubicBezTo>
                    <a:pt x="49" y="60"/>
                    <a:pt x="54" y="60"/>
                    <a:pt x="58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2"/>
                    <a:pt x="4" y="34"/>
                  </a:cubicBezTo>
                  <a:lnTo>
                    <a:pt x="45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7289858F-DE5A-4C21-8DC1-38C777EB4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5" y="7988300"/>
              <a:ext cx="284163" cy="163513"/>
            </a:xfrm>
            <a:custGeom>
              <a:avLst/>
              <a:gdLst>
                <a:gd name="T0" fmla="*/ 44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3 w 103"/>
                <a:gd name="T13" fmla="*/ 26 h 59"/>
                <a:gd name="T14" fmla="*/ 3 w 103"/>
                <a:gd name="T15" fmla="*/ 34 h 59"/>
                <a:gd name="T16" fmla="*/ 44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4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4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26" name="Freeform 94">
              <a:extLst>
                <a:ext uri="{FF2B5EF4-FFF2-40B4-BE49-F238E27FC236}">
                  <a16:creationId xmlns:a16="http://schemas.microsoft.com/office/drawing/2014/main" id="{D863DC85-0420-413C-B201-E1FC2F333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7889875"/>
              <a:ext cx="284163" cy="161925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4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9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27" name="Freeform 95">
              <a:extLst>
                <a:ext uri="{FF2B5EF4-FFF2-40B4-BE49-F238E27FC236}">
                  <a16:creationId xmlns:a16="http://schemas.microsoft.com/office/drawing/2014/main" id="{4C687C4C-212B-48AE-BDF4-00435F34D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7789863"/>
              <a:ext cx="284163" cy="165100"/>
            </a:xfrm>
            <a:custGeom>
              <a:avLst/>
              <a:gdLst>
                <a:gd name="T0" fmla="*/ 45 w 103"/>
                <a:gd name="T1" fmla="*/ 57 h 60"/>
                <a:gd name="T2" fmla="*/ 58 w 103"/>
                <a:gd name="T3" fmla="*/ 57 h 60"/>
                <a:gd name="T4" fmla="*/ 100 w 103"/>
                <a:gd name="T5" fmla="*/ 34 h 60"/>
                <a:gd name="T6" fmla="*/ 100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4 w 103"/>
                <a:gd name="T13" fmla="*/ 26 h 60"/>
                <a:gd name="T14" fmla="*/ 4 w 103"/>
                <a:gd name="T15" fmla="*/ 34 h 60"/>
                <a:gd name="T16" fmla="*/ 45 w 103"/>
                <a:gd name="T17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7"/>
                  </a:moveTo>
                  <a:cubicBezTo>
                    <a:pt x="49" y="60"/>
                    <a:pt x="55" y="60"/>
                    <a:pt x="58" y="57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3" y="31"/>
                    <a:pt x="103" y="28"/>
                    <a:pt x="100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2"/>
                    <a:pt x="4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28" name="Freeform 96">
              <a:extLst>
                <a:ext uri="{FF2B5EF4-FFF2-40B4-BE49-F238E27FC236}">
                  <a16:creationId xmlns:a16="http://schemas.microsoft.com/office/drawing/2014/main" id="{CECB40B2-6539-4124-9718-CCFC2B3A3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63" y="7689850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3 w 103"/>
                <a:gd name="T13" fmla="*/ 26 h 59"/>
                <a:gd name="T14" fmla="*/ 3 w 103"/>
                <a:gd name="T15" fmla="*/ 34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9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29" name="Freeform 97">
              <a:extLst>
                <a:ext uri="{FF2B5EF4-FFF2-40B4-BE49-F238E27FC236}">
                  <a16:creationId xmlns:a16="http://schemas.microsoft.com/office/drawing/2014/main" id="{10152639-BB08-4C9E-B61E-FF75E920E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0" y="7391400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100 w 103"/>
                <a:gd name="T5" fmla="*/ 33 h 59"/>
                <a:gd name="T6" fmla="*/ 100 w 103"/>
                <a:gd name="T7" fmla="*/ 26 h 59"/>
                <a:gd name="T8" fmla="*/ 59 w 103"/>
                <a:gd name="T9" fmla="*/ 2 h 59"/>
                <a:gd name="T10" fmla="*/ 46 w 103"/>
                <a:gd name="T11" fmla="*/ 2 h 59"/>
                <a:gd name="T12" fmla="*/ 4 w 103"/>
                <a:gd name="T13" fmla="*/ 26 h 59"/>
                <a:gd name="T14" fmla="*/ 4 w 103"/>
                <a:gd name="T15" fmla="*/ 33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9" y="59"/>
                    <a:pt x="55" y="59"/>
                    <a:pt x="58" y="5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3" y="31"/>
                    <a:pt x="103" y="28"/>
                    <a:pt x="100" y="26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5" y="0"/>
                    <a:pt x="49" y="0"/>
                    <a:pt x="46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3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30" name="Freeform 98">
              <a:extLst>
                <a:ext uri="{FF2B5EF4-FFF2-40B4-BE49-F238E27FC236}">
                  <a16:creationId xmlns:a16="http://schemas.microsoft.com/office/drawing/2014/main" id="{3761793F-2BE5-4C5D-9F3B-B073A49E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0" y="7491413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3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3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31" name="Freeform 99">
              <a:extLst>
                <a:ext uri="{FF2B5EF4-FFF2-40B4-BE49-F238E27FC236}">
                  <a16:creationId xmlns:a16="http://schemas.microsoft.com/office/drawing/2014/main" id="{1553765E-8198-4575-A00F-0154AF795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7589838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100 w 103"/>
                <a:gd name="T5" fmla="*/ 33 h 59"/>
                <a:gd name="T6" fmla="*/ 100 w 103"/>
                <a:gd name="T7" fmla="*/ 26 h 59"/>
                <a:gd name="T8" fmla="*/ 59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4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9" y="59"/>
                    <a:pt x="55" y="59"/>
                    <a:pt x="58" y="5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3" y="31"/>
                    <a:pt x="103" y="28"/>
                    <a:pt x="100" y="26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32" name="Freeform 100">
              <a:extLst>
                <a:ext uri="{FF2B5EF4-FFF2-40B4-BE49-F238E27FC236}">
                  <a16:creationId xmlns:a16="http://schemas.microsoft.com/office/drawing/2014/main" id="{EB72DCDC-AE1B-4854-B770-DA1ED931D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8242300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3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3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33" name="Freeform 101">
              <a:extLst>
                <a:ext uri="{FF2B5EF4-FFF2-40B4-BE49-F238E27FC236}">
                  <a16:creationId xmlns:a16="http://schemas.microsoft.com/office/drawing/2014/main" id="{1492D6FE-7A6C-448E-8F85-A1828D8C3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8143875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100 w 103"/>
                <a:gd name="T5" fmla="*/ 33 h 59"/>
                <a:gd name="T6" fmla="*/ 100 w 103"/>
                <a:gd name="T7" fmla="*/ 25 h 59"/>
                <a:gd name="T8" fmla="*/ 59 w 103"/>
                <a:gd name="T9" fmla="*/ 2 h 59"/>
                <a:gd name="T10" fmla="*/ 46 w 103"/>
                <a:gd name="T11" fmla="*/ 2 h 59"/>
                <a:gd name="T12" fmla="*/ 4 w 103"/>
                <a:gd name="T13" fmla="*/ 26 h 59"/>
                <a:gd name="T14" fmla="*/ 4 w 103"/>
                <a:gd name="T15" fmla="*/ 33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9" y="59"/>
                    <a:pt x="55" y="59"/>
                    <a:pt x="58" y="5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3" y="31"/>
                    <a:pt x="103" y="28"/>
                    <a:pt x="100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5" y="0"/>
                    <a:pt x="49" y="0"/>
                    <a:pt x="46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3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34" name="Freeform 102">
              <a:extLst>
                <a:ext uri="{FF2B5EF4-FFF2-40B4-BE49-F238E27FC236}">
                  <a16:creationId xmlns:a16="http://schemas.microsoft.com/office/drawing/2014/main" id="{367D816A-07F0-4F74-BCE3-75B3F3577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8043863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5 h 59"/>
                <a:gd name="T8" fmla="*/ 58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3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7"/>
                    <a:pt x="99" y="2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3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35" name="Freeform 103">
              <a:extLst>
                <a:ext uri="{FF2B5EF4-FFF2-40B4-BE49-F238E27FC236}">
                  <a16:creationId xmlns:a16="http://schemas.microsoft.com/office/drawing/2014/main" id="{EFB89376-325F-4C6F-8776-6B253641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7942263"/>
              <a:ext cx="280988" cy="165100"/>
            </a:xfrm>
            <a:custGeom>
              <a:avLst/>
              <a:gdLst>
                <a:gd name="T0" fmla="*/ 44 w 102"/>
                <a:gd name="T1" fmla="*/ 58 h 60"/>
                <a:gd name="T2" fmla="*/ 57 w 102"/>
                <a:gd name="T3" fmla="*/ 58 h 60"/>
                <a:gd name="T4" fmla="*/ 99 w 102"/>
                <a:gd name="T5" fmla="*/ 34 h 60"/>
                <a:gd name="T6" fmla="*/ 99 w 102"/>
                <a:gd name="T7" fmla="*/ 26 h 60"/>
                <a:gd name="T8" fmla="*/ 58 w 102"/>
                <a:gd name="T9" fmla="*/ 3 h 60"/>
                <a:gd name="T10" fmla="*/ 45 w 102"/>
                <a:gd name="T11" fmla="*/ 3 h 60"/>
                <a:gd name="T12" fmla="*/ 3 w 102"/>
                <a:gd name="T13" fmla="*/ 26 h 60"/>
                <a:gd name="T14" fmla="*/ 3 w 102"/>
                <a:gd name="T15" fmla="*/ 34 h 60"/>
                <a:gd name="T16" fmla="*/ 44 w 102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0">
                  <a:moveTo>
                    <a:pt x="44" y="58"/>
                  </a:moveTo>
                  <a:cubicBezTo>
                    <a:pt x="48" y="60"/>
                    <a:pt x="54" y="60"/>
                    <a:pt x="57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2" y="32"/>
                    <a:pt x="102" y="28"/>
                    <a:pt x="99" y="26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4" y="0"/>
                    <a:pt x="48" y="0"/>
                    <a:pt x="45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2"/>
                    <a:pt x="3" y="34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36" name="Freeform 104">
              <a:extLst>
                <a:ext uri="{FF2B5EF4-FFF2-40B4-BE49-F238E27FC236}">
                  <a16:creationId xmlns:a16="http://schemas.microsoft.com/office/drawing/2014/main" id="{FFC71F89-0CED-43E7-8369-BFED97044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7842250"/>
              <a:ext cx="284163" cy="165100"/>
            </a:xfrm>
            <a:custGeom>
              <a:avLst/>
              <a:gdLst>
                <a:gd name="T0" fmla="*/ 45 w 103"/>
                <a:gd name="T1" fmla="*/ 58 h 60"/>
                <a:gd name="T2" fmla="*/ 58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4 w 103"/>
                <a:gd name="T13" fmla="*/ 26 h 60"/>
                <a:gd name="T14" fmla="*/ 4 w 103"/>
                <a:gd name="T15" fmla="*/ 34 h 60"/>
                <a:gd name="T16" fmla="*/ 45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8"/>
                  </a:moveTo>
                  <a:cubicBezTo>
                    <a:pt x="48" y="60"/>
                    <a:pt x="54" y="60"/>
                    <a:pt x="58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2"/>
                    <a:pt x="4" y="34"/>
                  </a:cubicBezTo>
                  <a:lnTo>
                    <a:pt x="45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37" name="Freeform 105">
              <a:extLst>
                <a:ext uri="{FF2B5EF4-FFF2-40B4-BE49-F238E27FC236}">
                  <a16:creationId xmlns:a16="http://schemas.microsoft.com/office/drawing/2014/main" id="{B81D799F-B0FE-461B-BA1E-F9F8FDB66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0" y="7742238"/>
              <a:ext cx="284163" cy="166688"/>
            </a:xfrm>
            <a:custGeom>
              <a:avLst/>
              <a:gdLst>
                <a:gd name="T0" fmla="*/ 45 w 103"/>
                <a:gd name="T1" fmla="*/ 58 h 60"/>
                <a:gd name="T2" fmla="*/ 58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3 h 60"/>
                <a:gd name="T10" fmla="*/ 45 w 103"/>
                <a:gd name="T11" fmla="*/ 3 h 60"/>
                <a:gd name="T12" fmla="*/ 4 w 103"/>
                <a:gd name="T13" fmla="*/ 26 h 60"/>
                <a:gd name="T14" fmla="*/ 4 w 103"/>
                <a:gd name="T15" fmla="*/ 34 h 60"/>
                <a:gd name="T16" fmla="*/ 45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8"/>
                  </a:moveTo>
                  <a:cubicBezTo>
                    <a:pt x="49" y="60"/>
                    <a:pt x="54" y="60"/>
                    <a:pt x="58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5" y="0"/>
                    <a:pt x="49" y="0"/>
                    <a:pt x="45" y="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9"/>
                    <a:pt x="0" y="32"/>
                    <a:pt x="4" y="34"/>
                  </a:cubicBezTo>
                  <a:lnTo>
                    <a:pt x="45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38" name="Freeform 106">
              <a:extLst>
                <a:ext uri="{FF2B5EF4-FFF2-40B4-BE49-F238E27FC236}">
                  <a16:creationId xmlns:a16="http://schemas.microsoft.com/office/drawing/2014/main" id="{67DD0C62-A697-43B2-BF2D-8E4739759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8" y="7643813"/>
              <a:ext cx="284163" cy="165100"/>
            </a:xfrm>
            <a:custGeom>
              <a:avLst/>
              <a:gdLst>
                <a:gd name="T0" fmla="*/ 44 w 103"/>
                <a:gd name="T1" fmla="*/ 58 h 60"/>
                <a:gd name="T2" fmla="*/ 58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3 w 103"/>
                <a:gd name="T13" fmla="*/ 26 h 60"/>
                <a:gd name="T14" fmla="*/ 3 w 103"/>
                <a:gd name="T15" fmla="*/ 34 h 60"/>
                <a:gd name="T16" fmla="*/ 44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4" y="58"/>
                  </a:moveTo>
                  <a:cubicBezTo>
                    <a:pt x="48" y="60"/>
                    <a:pt x="54" y="60"/>
                    <a:pt x="58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39" name="Freeform 107">
              <a:extLst>
                <a:ext uri="{FF2B5EF4-FFF2-40B4-BE49-F238E27FC236}">
                  <a16:creationId xmlns:a16="http://schemas.microsoft.com/office/drawing/2014/main" id="{2906CD14-A7E6-4874-86D6-96254A2A9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7543800"/>
              <a:ext cx="284163" cy="165100"/>
            </a:xfrm>
            <a:custGeom>
              <a:avLst/>
              <a:gdLst>
                <a:gd name="T0" fmla="*/ 45 w 103"/>
                <a:gd name="T1" fmla="*/ 58 h 60"/>
                <a:gd name="T2" fmla="*/ 58 w 103"/>
                <a:gd name="T3" fmla="*/ 58 h 60"/>
                <a:gd name="T4" fmla="*/ 100 w 103"/>
                <a:gd name="T5" fmla="*/ 34 h 60"/>
                <a:gd name="T6" fmla="*/ 100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4 w 103"/>
                <a:gd name="T13" fmla="*/ 26 h 60"/>
                <a:gd name="T14" fmla="*/ 4 w 103"/>
                <a:gd name="T15" fmla="*/ 34 h 60"/>
                <a:gd name="T16" fmla="*/ 45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8"/>
                  </a:moveTo>
                  <a:cubicBezTo>
                    <a:pt x="49" y="60"/>
                    <a:pt x="54" y="60"/>
                    <a:pt x="58" y="58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3" y="32"/>
                    <a:pt x="103" y="28"/>
                    <a:pt x="100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2"/>
                    <a:pt x="4" y="34"/>
                  </a:cubicBezTo>
                  <a:lnTo>
                    <a:pt x="45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40" name="Freeform 108">
              <a:extLst>
                <a:ext uri="{FF2B5EF4-FFF2-40B4-BE49-F238E27FC236}">
                  <a16:creationId xmlns:a16="http://schemas.microsoft.com/office/drawing/2014/main" id="{CA4C8E6D-FA25-4314-9D69-1BFFBB53E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7443788"/>
              <a:ext cx="285750" cy="166688"/>
            </a:xfrm>
            <a:custGeom>
              <a:avLst/>
              <a:gdLst>
                <a:gd name="T0" fmla="*/ 44 w 103"/>
                <a:gd name="T1" fmla="*/ 57 h 60"/>
                <a:gd name="T2" fmla="*/ 58 w 103"/>
                <a:gd name="T3" fmla="*/ 57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3 w 103"/>
                <a:gd name="T13" fmla="*/ 26 h 60"/>
                <a:gd name="T14" fmla="*/ 3 w 103"/>
                <a:gd name="T15" fmla="*/ 34 h 60"/>
                <a:gd name="T16" fmla="*/ 44 w 103"/>
                <a:gd name="T17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4" y="57"/>
                  </a:moveTo>
                  <a:cubicBezTo>
                    <a:pt x="48" y="60"/>
                    <a:pt x="54" y="60"/>
                    <a:pt x="58" y="5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4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41" name="Freeform 109">
              <a:extLst>
                <a:ext uri="{FF2B5EF4-FFF2-40B4-BE49-F238E27FC236}">
                  <a16:creationId xmlns:a16="http://schemas.microsoft.com/office/drawing/2014/main" id="{5954D4F8-0115-4210-A95A-EF50D5DBD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5" y="7343775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100 w 103"/>
                <a:gd name="T5" fmla="*/ 33 h 59"/>
                <a:gd name="T6" fmla="*/ 100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4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9" y="59"/>
                    <a:pt x="55" y="59"/>
                    <a:pt x="58" y="5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3" y="31"/>
                    <a:pt x="103" y="28"/>
                    <a:pt x="100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2"/>
                    <a:pt x="4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42" name="Freeform 110">
              <a:extLst>
                <a:ext uri="{FF2B5EF4-FFF2-40B4-BE49-F238E27FC236}">
                  <a16:creationId xmlns:a16="http://schemas.microsoft.com/office/drawing/2014/main" id="{A1D3DC64-FB15-4125-99E6-85DFC26E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0" y="7245350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3 w 103"/>
                <a:gd name="T13" fmla="*/ 26 h 59"/>
                <a:gd name="T14" fmla="*/ 3 w 103"/>
                <a:gd name="T15" fmla="*/ 34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9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1"/>
                    <a:pt x="3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43" name="Freeform 111">
              <a:extLst>
                <a:ext uri="{FF2B5EF4-FFF2-40B4-BE49-F238E27FC236}">
                  <a16:creationId xmlns:a16="http://schemas.microsoft.com/office/drawing/2014/main" id="{D4571043-FC84-4D36-8041-6C05967C9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8170863"/>
              <a:ext cx="280988" cy="163513"/>
            </a:xfrm>
            <a:custGeom>
              <a:avLst/>
              <a:gdLst>
                <a:gd name="T0" fmla="*/ 44 w 102"/>
                <a:gd name="T1" fmla="*/ 57 h 59"/>
                <a:gd name="T2" fmla="*/ 57 w 102"/>
                <a:gd name="T3" fmla="*/ 57 h 59"/>
                <a:gd name="T4" fmla="*/ 99 w 102"/>
                <a:gd name="T5" fmla="*/ 33 h 59"/>
                <a:gd name="T6" fmla="*/ 99 w 102"/>
                <a:gd name="T7" fmla="*/ 25 h 59"/>
                <a:gd name="T8" fmla="*/ 58 w 102"/>
                <a:gd name="T9" fmla="*/ 2 h 59"/>
                <a:gd name="T10" fmla="*/ 45 w 102"/>
                <a:gd name="T11" fmla="*/ 2 h 59"/>
                <a:gd name="T12" fmla="*/ 3 w 102"/>
                <a:gd name="T13" fmla="*/ 26 h 59"/>
                <a:gd name="T14" fmla="*/ 3 w 102"/>
                <a:gd name="T15" fmla="*/ 33 h 59"/>
                <a:gd name="T16" fmla="*/ 44 w 102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59">
                  <a:moveTo>
                    <a:pt x="44" y="57"/>
                  </a:moveTo>
                  <a:cubicBezTo>
                    <a:pt x="48" y="59"/>
                    <a:pt x="54" y="59"/>
                    <a:pt x="57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2" y="31"/>
                    <a:pt x="102" y="28"/>
                    <a:pt x="99" y="2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1"/>
                    <a:pt x="3" y="33"/>
                  </a:cubicBezTo>
                  <a:lnTo>
                    <a:pt x="44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44" name="Freeform 112">
              <a:extLst>
                <a:ext uri="{FF2B5EF4-FFF2-40B4-BE49-F238E27FC236}">
                  <a16:creationId xmlns:a16="http://schemas.microsoft.com/office/drawing/2014/main" id="{A8BC1BEC-D45A-4020-A4F3-11BA2CE88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8069263"/>
              <a:ext cx="284163" cy="165100"/>
            </a:xfrm>
            <a:custGeom>
              <a:avLst/>
              <a:gdLst>
                <a:gd name="T0" fmla="*/ 45 w 103"/>
                <a:gd name="T1" fmla="*/ 58 h 60"/>
                <a:gd name="T2" fmla="*/ 58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3 h 60"/>
                <a:gd name="T10" fmla="*/ 45 w 103"/>
                <a:gd name="T11" fmla="*/ 3 h 60"/>
                <a:gd name="T12" fmla="*/ 4 w 103"/>
                <a:gd name="T13" fmla="*/ 27 h 60"/>
                <a:gd name="T14" fmla="*/ 4 w 103"/>
                <a:gd name="T15" fmla="*/ 34 h 60"/>
                <a:gd name="T16" fmla="*/ 45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8"/>
                  </a:moveTo>
                  <a:cubicBezTo>
                    <a:pt x="48" y="60"/>
                    <a:pt x="54" y="60"/>
                    <a:pt x="58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5" y="0"/>
                    <a:pt x="49" y="0"/>
                    <a:pt x="45" y="3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29"/>
                    <a:pt x="0" y="32"/>
                    <a:pt x="4" y="34"/>
                  </a:cubicBezTo>
                  <a:lnTo>
                    <a:pt x="45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45" name="Freeform 113">
              <a:extLst>
                <a:ext uri="{FF2B5EF4-FFF2-40B4-BE49-F238E27FC236}">
                  <a16:creationId xmlns:a16="http://schemas.microsoft.com/office/drawing/2014/main" id="{5357016A-E693-46C3-97CE-C6C646114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7969250"/>
              <a:ext cx="280988" cy="166688"/>
            </a:xfrm>
            <a:custGeom>
              <a:avLst/>
              <a:gdLst>
                <a:gd name="T0" fmla="*/ 44 w 102"/>
                <a:gd name="T1" fmla="*/ 58 h 60"/>
                <a:gd name="T2" fmla="*/ 57 w 102"/>
                <a:gd name="T3" fmla="*/ 58 h 60"/>
                <a:gd name="T4" fmla="*/ 99 w 102"/>
                <a:gd name="T5" fmla="*/ 34 h 60"/>
                <a:gd name="T6" fmla="*/ 99 w 102"/>
                <a:gd name="T7" fmla="*/ 26 h 60"/>
                <a:gd name="T8" fmla="*/ 58 w 102"/>
                <a:gd name="T9" fmla="*/ 2 h 60"/>
                <a:gd name="T10" fmla="*/ 45 w 102"/>
                <a:gd name="T11" fmla="*/ 2 h 60"/>
                <a:gd name="T12" fmla="*/ 3 w 102"/>
                <a:gd name="T13" fmla="*/ 26 h 60"/>
                <a:gd name="T14" fmla="*/ 3 w 102"/>
                <a:gd name="T15" fmla="*/ 34 h 60"/>
                <a:gd name="T16" fmla="*/ 44 w 102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0">
                  <a:moveTo>
                    <a:pt x="44" y="58"/>
                  </a:moveTo>
                  <a:cubicBezTo>
                    <a:pt x="48" y="60"/>
                    <a:pt x="54" y="60"/>
                    <a:pt x="57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2" y="32"/>
                    <a:pt x="102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46" name="Freeform 114">
              <a:extLst>
                <a:ext uri="{FF2B5EF4-FFF2-40B4-BE49-F238E27FC236}">
                  <a16:creationId xmlns:a16="http://schemas.microsoft.com/office/drawing/2014/main" id="{60D62369-DE1B-4E46-B855-8C7D55F0D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7869238"/>
              <a:ext cx="284163" cy="166688"/>
            </a:xfrm>
            <a:custGeom>
              <a:avLst/>
              <a:gdLst>
                <a:gd name="T0" fmla="*/ 45 w 103"/>
                <a:gd name="T1" fmla="*/ 58 h 60"/>
                <a:gd name="T2" fmla="*/ 58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4 w 103"/>
                <a:gd name="T13" fmla="*/ 26 h 60"/>
                <a:gd name="T14" fmla="*/ 4 w 103"/>
                <a:gd name="T15" fmla="*/ 34 h 60"/>
                <a:gd name="T16" fmla="*/ 45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8"/>
                  </a:moveTo>
                  <a:cubicBezTo>
                    <a:pt x="48" y="60"/>
                    <a:pt x="54" y="60"/>
                    <a:pt x="58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2"/>
                    <a:pt x="4" y="34"/>
                  </a:cubicBezTo>
                  <a:lnTo>
                    <a:pt x="45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47" name="Freeform 115">
              <a:extLst>
                <a:ext uri="{FF2B5EF4-FFF2-40B4-BE49-F238E27FC236}">
                  <a16:creationId xmlns:a16="http://schemas.microsoft.com/office/drawing/2014/main" id="{D595E204-2879-451F-9922-CFD2ED15F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7770813"/>
              <a:ext cx="285750" cy="165100"/>
            </a:xfrm>
            <a:custGeom>
              <a:avLst/>
              <a:gdLst>
                <a:gd name="T0" fmla="*/ 44 w 103"/>
                <a:gd name="T1" fmla="*/ 58 h 60"/>
                <a:gd name="T2" fmla="*/ 57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3 w 103"/>
                <a:gd name="T13" fmla="*/ 26 h 60"/>
                <a:gd name="T14" fmla="*/ 3 w 103"/>
                <a:gd name="T15" fmla="*/ 34 h 60"/>
                <a:gd name="T16" fmla="*/ 44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4" y="58"/>
                  </a:moveTo>
                  <a:cubicBezTo>
                    <a:pt x="48" y="60"/>
                    <a:pt x="54" y="60"/>
                    <a:pt x="57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48" name="Freeform 116">
              <a:extLst>
                <a:ext uri="{FF2B5EF4-FFF2-40B4-BE49-F238E27FC236}">
                  <a16:creationId xmlns:a16="http://schemas.microsoft.com/office/drawing/2014/main" id="{AA9057E1-442A-4ED1-B3C1-6BBB1418E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7670800"/>
              <a:ext cx="284163" cy="165100"/>
            </a:xfrm>
            <a:custGeom>
              <a:avLst/>
              <a:gdLst>
                <a:gd name="T0" fmla="*/ 44 w 103"/>
                <a:gd name="T1" fmla="*/ 58 h 60"/>
                <a:gd name="T2" fmla="*/ 58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3 w 103"/>
                <a:gd name="T13" fmla="*/ 26 h 60"/>
                <a:gd name="T14" fmla="*/ 3 w 103"/>
                <a:gd name="T15" fmla="*/ 34 h 60"/>
                <a:gd name="T16" fmla="*/ 44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4" y="58"/>
                  </a:moveTo>
                  <a:cubicBezTo>
                    <a:pt x="48" y="60"/>
                    <a:pt x="54" y="60"/>
                    <a:pt x="58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49" name="Freeform 117">
              <a:extLst>
                <a:ext uri="{FF2B5EF4-FFF2-40B4-BE49-F238E27FC236}">
                  <a16:creationId xmlns:a16="http://schemas.microsoft.com/office/drawing/2014/main" id="{1F39408B-5EF3-4064-81A6-93163DC80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7570788"/>
              <a:ext cx="284163" cy="166688"/>
            </a:xfrm>
            <a:custGeom>
              <a:avLst/>
              <a:gdLst>
                <a:gd name="T0" fmla="*/ 45 w 103"/>
                <a:gd name="T1" fmla="*/ 58 h 60"/>
                <a:gd name="T2" fmla="*/ 58 w 103"/>
                <a:gd name="T3" fmla="*/ 58 h 60"/>
                <a:gd name="T4" fmla="*/ 100 w 103"/>
                <a:gd name="T5" fmla="*/ 34 h 60"/>
                <a:gd name="T6" fmla="*/ 100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4 w 103"/>
                <a:gd name="T13" fmla="*/ 26 h 60"/>
                <a:gd name="T14" fmla="*/ 4 w 103"/>
                <a:gd name="T15" fmla="*/ 34 h 60"/>
                <a:gd name="T16" fmla="*/ 45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8"/>
                  </a:moveTo>
                  <a:cubicBezTo>
                    <a:pt x="49" y="60"/>
                    <a:pt x="54" y="60"/>
                    <a:pt x="58" y="58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3" y="32"/>
                    <a:pt x="103" y="28"/>
                    <a:pt x="100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2"/>
                    <a:pt x="4" y="34"/>
                  </a:cubicBezTo>
                  <a:lnTo>
                    <a:pt x="45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50" name="Freeform 118">
              <a:extLst>
                <a:ext uri="{FF2B5EF4-FFF2-40B4-BE49-F238E27FC236}">
                  <a16:creationId xmlns:a16="http://schemas.microsoft.com/office/drawing/2014/main" id="{1B98CF7D-F8BF-4636-BEA2-2F750F9FE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7472363"/>
              <a:ext cx="284163" cy="165100"/>
            </a:xfrm>
            <a:custGeom>
              <a:avLst/>
              <a:gdLst>
                <a:gd name="T0" fmla="*/ 45 w 103"/>
                <a:gd name="T1" fmla="*/ 57 h 60"/>
                <a:gd name="T2" fmla="*/ 58 w 103"/>
                <a:gd name="T3" fmla="*/ 57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3 w 103"/>
                <a:gd name="T13" fmla="*/ 26 h 60"/>
                <a:gd name="T14" fmla="*/ 3 w 103"/>
                <a:gd name="T15" fmla="*/ 34 h 60"/>
                <a:gd name="T16" fmla="*/ 45 w 103"/>
                <a:gd name="T17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7"/>
                  </a:moveTo>
                  <a:cubicBezTo>
                    <a:pt x="48" y="60"/>
                    <a:pt x="54" y="60"/>
                    <a:pt x="58" y="5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51" name="Freeform 119">
              <a:extLst>
                <a:ext uri="{FF2B5EF4-FFF2-40B4-BE49-F238E27FC236}">
                  <a16:creationId xmlns:a16="http://schemas.microsoft.com/office/drawing/2014/main" id="{39E59788-BDA9-4F23-9F25-DD2882DB9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5" y="7372350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100 w 103"/>
                <a:gd name="T5" fmla="*/ 33 h 59"/>
                <a:gd name="T6" fmla="*/ 100 w 103"/>
                <a:gd name="T7" fmla="*/ 26 h 59"/>
                <a:gd name="T8" fmla="*/ 59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4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9" y="59"/>
                    <a:pt x="55" y="59"/>
                    <a:pt x="58" y="5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3" y="31"/>
                    <a:pt x="103" y="28"/>
                    <a:pt x="100" y="26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2"/>
                    <a:pt x="4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52" name="Freeform 120">
              <a:extLst>
                <a:ext uri="{FF2B5EF4-FFF2-40B4-BE49-F238E27FC236}">
                  <a16:creationId xmlns:a16="http://schemas.microsoft.com/office/drawing/2014/main" id="{2365ECC1-D5FB-4D73-8D48-B31C4E78E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0" y="7272338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3 w 103"/>
                <a:gd name="T13" fmla="*/ 26 h 59"/>
                <a:gd name="T14" fmla="*/ 3 w 103"/>
                <a:gd name="T15" fmla="*/ 34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9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1"/>
                    <a:pt x="3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53" name="Freeform 121">
              <a:extLst>
                <a:ext uri="{FF2B5EF4-FFF2-40B4-BE49-F238E27FC236}">
                  <a16:creationId xmlns:a16="http://schemas.microsoft.com/office/drawing/2014/main" id="{79A9CC5B-1ACE-4385-806B-240E79B0B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0" y="7173913"/>
              <a:ext cx="284163" cy="161925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100 w 103"/>
                <a:gd name="T5" fmla="*/ 33 h 59"/>
                <a:gd name="T6" fmla="*/ 100 w 103"/>
                <a:gd name="T7" fmla="*/ 26 h 59"/>
                <a:gd name="T8" fmla="*/ 59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3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9" y="59"/>
                    <a:pt x="55" y="59"/>
                    <a:pt x="58" y="5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3" y="31"/>
                    <a:pt x="103" y="28"/>
                    <a:pt x="100" y="26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3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54" name="Freeform 122">
              <a:extLst>
                <a:ext uri="{FF2B5EF4-FFF2-40B4-BE49-F238E27FC236}">
                  <a16:creationId xmlns:a16="http://schemas.microsoft.com/office/drawing/2014/main" id="{412B4F42-8123-4153-A12A-B1E89EFE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7073900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3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3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55" name="Freeform 123">
              <a:extLst>
                <a:ext uri="{FF2B5EF4-FFF2-40B4-BE49-F238E27FC236}">
                  <a16:creationId xmlns:a16="http://schemas.microsoft.com/office/drawing/2014/main" id="{D12D2941-E1BF-4615-B601-A4F9BD26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8" y="6973888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100 w 103"/>
                <a:gd name="T5" fmla="*/ 33 h 59"/>
                <a:gd name="T6" fmla="*/ 100 w 103"/>
                <a:gd name="T7" fmla="*/ 25 h 59"/>
                <a:gd name="T8" fmla="*/ 59 w 103"/>
                <a:gd name="T9" fmla="*/ 2 h 59"/>
                <a:gd name="T10" fmla="*/ 46 w 103"/>
                <a:gd name="T11" fmla="*/ 2 h 59"/>
                <a:gd name="T12" fmla="*/ 4 w 103"/>
                <a:gd name="T13" fmla="*/ 26 h 59"/>
                <a:gd name="T14" fmla="*/ 4 w 103"/>
                <a:gd name="T15" fmla="*/ 33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9" y="59"/>
                    <a:pt x="55" y="59"/>
                    <a:pt x="58" y="5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3" y="31"/>
                    <a:pt x="103" y="28"/>
                    <a:pt x="100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5" y="0"/>
                    <a:pt x="49" y="0"/>
                    <a:pt x="46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3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56" name="Freeform 124">
              <a:extLst>
                <a:ext uri="{FF2B5EF4-FFF2-40B4-BE49-F238E27FC236}">
                  <a16:creationId xmlns:a16="http://schemas.microsoft.com/office/drawing/2014/main" id="{7363173E-2A21-458A-982B-EBCFF3F41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913" y="8270875"/>
              <a:ext cx="369888" cy="212725"/>
            </a:xfrm>
            <a:custGeom>
              <a:avLst/>
              <a:gdLst>
                <a:gd name="T0" fmla="*/ 44 w 134"/>
                <a:gd name="T1" fmla="*/ 75 h 77"/>
                <a:gd name="T2" fmla="*/ 57 w 134"/>
                <a:gd name="T3" fmla="*/ 75 h 77"/>
                <a:gd name="T4" fmla="*/ 130 w 134"/>
                <a:gd name="T5" fmla="*/ 33 h 77"/>
                <a:gd name="T6" fmla="*/ 130 w 134"/>
                <a:gd name="T7" fmla="*/ 25 h 77"/>
                <a:gd name="T8" fmla="*/ 89 w 134"/>
                <a:gd name="T9" fmla="*/ 2 h 77"/>
                <a:gd name="T10" fmla="*/ 76 w 134"/>
                <a:gd name="T11" fmla="*/ 2 h 77"/>
                <a:gd name="T12" fmla="*/ 3 w 134"/>
                <a:gd name="T13" fmla="*/ 44 h 77"/>
                <a:gd name="T14" fmla="*/ 3 w 134"/>
                <a:gd name="T15" fmla="*/ 51 h 77"/>
                <a:gd name="T16" fmla="*/ 44 w 134"/>
                <a:gd name="T17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77">
                  <a:moveTo>
                    <a:pt x="44" y="75"/>
                  </a:moveTo>
                  <a:cubicBezTo>
                    <a:pt x="48" y="77"/>
                    <a:pt x="54" y="77"/>
                    <a:pt x="57" y="75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4" y="31"/>
                    <a:pt x="134" y="27"/>
                    <a:pt x="130" y="2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5" y="0"/>
                    <a:pt x="79" y="0"/>
                    <a:pt x="76" y="2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46"/>
                    <a:pt x="0" y="49"/>
                    <a:pt x="3" y="51"/>
                  </a:cubicBezTo>
                  <a:lnTo>
                    <a:pt x="44" y="7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57" name="Freeform 125">
              <a:extLst>
                <a:ext uri="{FF2B5EF4-FFF2-40B4-BE49-F238E27FC236}">
                  <a16:creationId xmlns:a16="http://schemas.microsoft.com/office/drawing/2014/main" id="{62AA9A24-F64A-408B-8324-8DDF907E2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7023100"/>
              <a:ext cx="284163" cy="166688"/>
            </a:xfrm>
            <a:custGeom>
              <a:avLst/>
              <a:gdLst>
                <a:gd name="T0" fmla="*/ 44 w 103"/>
                <a:gd name="T1" fmla="*/ 58 h 60"/>
                <a:gd name="T2" fmla="*/ 58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3 w 103"/>
                <a:gd name="T13" fmla="*/ 26 h 60"/>
                <a:gd name="T14" fmla="*/ 3 w 103"/>
                <a:gd name="T15" fmla="*/ 34 h 60"/>
                <a:gd name="T16" fmla="*/ 44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4" y="58"/>
                  </a:moveTo>
                  <a:cubicBezTo>
                    <a:pt x="48" y="60"/>
                    <a:pt x="54" y="60"/>
                    <a:pt x="58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58" name="Freeform 126">
              <a:extLst>
                <a:ext uri="{FF2B5EF4-FFF2-40B4-BE49-F238E27FC236}">
                  <a16:creationId xmlns:a16="http://schemas.microsoft.com/office/drawing/2014/main" id="{345A1AA4-204D-495E-84F4-E8AC19390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7921625"/>
              <a:ext cx="285750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100 w 103"/>
                <a:gd name="T5" fmla="*/ 33 h 59"/>
                <a:gd name="T6" fmla="*/ 100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4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9" y="59"/>
                    <a:pt x="55" y="59"/>
                    <a:pt x="58" y="5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3" y="31"/>
                    <a:pt x="103" y="28"/>
                    <a:pt x="100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59" name="Freeform 127">
              <a:extLst>
                <a:ext uri="{FF2B5EF4-FFF2-40B4-BE49-F238E27FC236}">
                  <a16:creationId xmlns:a16="http://schemas.microsoft.com/office/drawing/2014/main" id="{5A0DBF64-A0CA-4D20-B139-F5E1A5B5A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8221663"/>
              <a:ext cx="284163" cy="165100"/>
            </a:xfrm>
            <a:custGeom>
              <a:avLst/>
              <a:gdLst>
                <a:gd name="T0" fmla="*/ 44 w 103"/>
                <a:gd name="T1" fmla="*/ 58 h 60"/>
                <a:gd name="T2" fmla="*/ 58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3 w 103"/>
                <a:gd name="T13" fmla="*/ 26 h 60"/>
                <a:gd name="T14" fmla="*/ 3 w 103"/>
                <a:gd name="T15" fmla="*/ 34 h 60"/>
                <a:gd name="T16" fmla="*/ 44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4" y="58"/>
                  </a:moveTo>
                  <a:cubicBezTo>
                    <a:pt x="48" y="60"/>
                    <a:pt x="54" y="60"/>
                    <a:pt x="58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60" name="Freeform 128">
              <a:extLst>
                <a:ext uri="{FF2B5EF4-FFF2-40B4-BE49-F238E27FC236}">
                  <a16:creationId xmlns:a16="http://schemas.microsoft.com/office/drawing/2014/main" id="{BD724173-20AD-4E5E-852E-0EDF96E77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8121650"/>
              <a:ext cx="284163" cy="165100"/>
            </a:xfrm>
            <a:custGeom>
              <a:avLst/>
              <a:gdLst>
                <a:gd name="T0" fmla="*/ 45 w 103"/>
                <a:gd name="T1" fmla="*/ 57 h 60"/>
                <a:gd name="T2" fmla="*/ 58 w 103"/>
                <a:gd name="T3" fmla="*/ 57 h 60"/>
                <a:gd name="T4" fmla="*/ 100 w 103"/>
                <a:gd name="T5" fmla="*/ 34 h 60"/>
                <a:gd name="T6" fmla="*/ 100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4 w 103"/>
                <a:gd name="T13" fmla="*/ 26 h 60"/>
                <a:gd name="T14" fmla="*/ 4 w 103"/>
                <a:gd name="T15" fmla="*/ 34 h 60"/>
                <a:gd name="T16" fmla="*/ 45 w 103"/>
                <a:gd name="T17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7"/>
                  </a:moveTo>
                  <a:cubicBezTo>
                    <a:pt x="49" y="60"/>
                    <a:pt x="54" y="60"/>
                    <a:pt x="58" y="57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3" y="31"/>
                    <a:pt x="103" y="28"/>
                    <a:pt x="100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2"/>
                    <a:pt x="4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61" name="Freeform 129">
              <a:extLst>
                <a:ext uri="{FF2B5EF4-FFF2-40B4-BE49-F238E27FC236}">
                  <a16:creationId xmlns:a16="http://schemas.microsoft.com/office/drawing/2014/main" id="{1D260A49-5204-4812-9E80-815CBA27D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713" y="8021638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3 w 103"/>
                <a:gd name="T13" fmla="*/ 26 h 59"/>
                <a:gd name="T14" fmla="*/ 3 w 103"/>
                <a:gd name="T15" fmla="*/ 34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62" name="Freeform 130">
              <a:extLst>
                <a:ext uri="{FF2B5EF4-FFF2-40B4-BE49-F238E27FC236}">
                  <a16:creationId xmlns:a16="http://schemas.microsoft.com/office/drawing/2014/main" id="{B97B9E61-457A-4C97-9A71-670778048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7823200"/>
              <a:ext cx="284163" cy="163513"/>
            </a:xfrm>
            <a:custGeom>
              <a:avLst/>
              <a:gdLst>
                <a:gd name="T0" fmla="*/ 44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3 w 103"/>
                <a:gd name="T13" fmla="*/ 26 h 59"/>
                <a:gd name="T14" fmla="*/ 3 w 103"/>
                <a:gd name="T15" fmla="*/ 34 h 59"/>
                <a:gd name="T16" fmla="*/ 44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4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1"/>
                    <a:pt x="3" y="34"/>
                  </a:cubicBezTo>
                  <a:lnTo>
                    <a:pt x="44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63" name="Freeform 131">
              <a:extLst>
                <a:ext uri="{FF2B5EF4-FFF2-40B4-BE49-F238E27FC236}">
                  <a16:creationId xmlns:a16="http://schemas.microsoft.com/office/drawing/2014/main" id="{24B39B4C-2740-43AC-8263-A33B8CF6A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0" y="7723188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4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2"/>
                    <a:pt x="4" y="34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64" name="Freeform 132">
              <a:extLst>
                <a:ext uri="{FF2B5EF4-FFF2-40B4-BE49-F238E27FC236}">
                  <a16:creationId xmlns:a16="http://schemas.microsoft.com/office/drawing/2014/main" id="{D0F50FDA-84A5-4CB4-8555-98099C193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7623175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100 w 103"/>
                <a:gd name="T5" fmla="*/ 33 h 59"/>
                <a:gd name="T6" fmla="*/ 100 w 103"/>
                <a:gd name="T7" fmla="*/ 26 h 59"/>
                <a:gd name="T8" fmla="*/ 59 w 103"/>
                <a:gd name="T9" fmla="*/ 2 h 59"/>
                <a:gd name="T10" fmla="*/ 46 w 103"/>
                <a:gd name="T11" fmla="*/ 2 h 59"/>
                <a:gd name="T12" fmla="*/ 4 w 103"/>
                <a:gd name="T13" fmla="*/ 26 h 59"/>
                <a:gd name="T14" fmla="*/ 4 w 103"/>
                <a:gd name="T15" fmla="*/ 33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9" y="59"/>
                    <a:pt x="55" y="59"/>
                    <a:pt x="58" y="5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3" y="31"/>
                    <a:pt x="103" y="28"/>
                    <a:pt x="100" y="26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5" y="0"/>
                    <a:pt x="49" y="0"/>
                    <a:pt x="46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3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65" name="Freeform 133">
              <a:extLst>
                <a:ext uri="{FF2B5EF4-FFF2-40B4-BE49-F238E27FC236}">
                  <a16:creationId xmlns:a16="http://schemas.microsoft.com/office/drawing/2014/main" id="{38DD2BD4-E154-4F21-8851-27D3C3E0E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7524750"/>
              <a:ext cx="284163" cy="161925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6 h 59"/>
                <a:gd name="T8" fmla="*/ 58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3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3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66" name="Freeform 134">
              <a:extLst>
                <a:ext uri="{FF2B5EF4-FFF2-40B4-BE49-F238E27FC236}">
                  <a16:creationId xmlns:a16="http://schemas.microsoft.com/office/drawing/2014/main" id="{7A3FC6C5-74A0-4DB0-A2B8-CBD4BCF12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5" y="7324725"/>
              <a:ext cx="284163" cy="163513"/>
            </a:xfrm>
            <a:custGeom>
              <a:avLst/>
              <a:gdLst>
                <a:gd name="T0" fmla="*/ 45 w 103"/>
                <a:gd name="T1" fmla="*/ 57 h 59"/>
                <a:gd name="T2" fmla="*/ 58 w 103"/>
                <a:gd name="T3" fmla="*/ 57 h 59"/>
                <a:gd name="T4" fmla="*/ 99 w 103"/>
                <a:gd name="T5" fmla="*/ 33 h 59"/>
                <a:gd name="T6" fmla="*/ 99 w 103"/>
                <a:gd name="T7" fmla="*/ 25 h 59"/>
                <a:gd name="T8" fmla="*/ 58 w 103"/>
                <a:gd name="T9" fmla="*/ 2 h 59"/>
                <a:gd name="T10" fmla="*/ 45 w 103"/>
                <a:gd name="T11" fmla="*/ 2 h 59"/>
                <a:gd name="T12" fmla="*/ 4 w 103"/>
                <a:gd name="T13" fmla="*/ 26 h 59"/>
                <a:gd name="T14" fmla="*/ 4 w 103"/>
                <a:gd name="T15" fmla="*/ 33 h 59"/>
                <a:gd name="T16" fmla="*/ 45 w 103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9">
                  <a:moveTo>
                    <a:pt x="45" y="57"/>
                  </a:moveTo>
                  <a:cubicBezTo>
                    <a:pt x="48" y="59"/>
                    <a:pt x="54" y="59"/>
                    <a:pt x="58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3" y="31"/>
                    <a:pt x="103" y="28"/>
                    <a:pt x="99" y="2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8"/>
                    <a:pt x="0" y="31"/>
                    <a:pt x="4" y="33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67" name="Freeform 135">
              <a:extLst>
                <a:ext uri="{FF2B5EF4-FFF2-40B4-BE49-F238E27FC236}">
                  <a16:creationId xmlns:a16="http://schemas.microsoft.com/office/drawing/2014/main" id="{DFFC6549-6B51-4824-A592-EAAF5A2AB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7223125"/>
              <a:ext cx="284163" cy="165100"/>
            </a:xfrm>
            <a:custGeom>
              <a:avLst/>
              <a:gdLst>
                <a:gd name="T0" fmla="*/ 44 w 103"/>
                <a:gd name="T1" fmla="*/ 58 h 60"/>
                <a:gd name="T2" fmla="*/ 57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3 h 60"/>
                <a:gd name="T10" fmla="*/ 45 w 103"/>
                <a:gd name="T11" fmla="*/ 3 h 60"/>
                <a:gd name="T12" fmla="*/ 3 w 103"/>
                <a:gd name="T13" fmla="*/ 27 h 60"/>
                <a:gd name="T14" fmla="*/ 3 w 103"/>
                <a:gd name="T15" fmla="*/ 34 h 60"/>
                <a:gd name="T16" fmla="*/ 44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4" y="58"/>
                  </a:moveTo>
                  <a:cubicBezTo>
                    <a:pt x="48" y="60"/>
                    <a:pt x="54" y="60"/>
                    <a:pt x="57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4" y="0"/>
                    <a:pt x="48" y="0"/>
                    <a:pt x="45" y="3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29"/>
                    <a:pt x="0" y="32"/>
                    <a:pt x="3" y="34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68" name="Freeform 136">
              <a:extLst>
                <a:ext uri="{FF2B5EF4-FFF2-40B4-BE49-F238E27FC236}">
                  <a16:creationId xmlns:a16="http://schemas.microsoft.com/office/drawing/2014/main" id="{3331CCC3-4B42-4E42-95EA-B2BB1FBD8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25" y="6873875"/>
              <a:ext cx="377825" cy="219075"/>
            </a:xfrm>
            <a:custGeom>
              <a:avLst/>
              <a:gdLst>
                <a:gd name="T0" fmla="*/ 45 w 137"/>
                <a:gd name="T1" fmla="*/ 77 h 79"/>
                <a:gd name="T2" fmla="*/ 58 w 137"/>
                <a:gd name="T3" fmla="*/ 77 h 79"/>
                <a:gd name="T4" fmla="*/ 133 w 137"/>
                <a:gd name="T5" fmla="*/ 33 h 79"/>
                <a:gd name="T6" fmla="*/ 133 w 137"/>
                <a:gd name="T7" fmla="*/ 26 h 79"/>
                <a:gd name="T8" fmla="*/ 92 w 137"/>
                <a:gd name="T9" fmla="*/ 2 h 79"/>
                <a:gd name="T10" fmla="*/ 79 w 137"/>
                <a:gd name="T11" fmla="*/ 2 h 79"/>
                <a:gd name="T12" fmla="*/ 4 w 137"/>
                <a:gd name="T13" fmla="*/ 45 h 79"/>
                <a:gd name="T14" fmla="*/ 4 w 137"/>
                <a:gd name="T15" fmla="*/ 53 h 79"/>
                <a:gd name="T16" fmla="*/ 45 w 137"/>
                <a:gd name="T17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79">
                  <a:moveTo>
                    <a:pt x="45" y="77"/>
                  </a:moveTo>
                  <a:cubicBezTo>
                    <a:pt x="49" y="79"/>
                    <a:pt x="55" y="79"/>
                    <a:pt x="58" y="77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7" y="31"/>
                    <a:pt x="137" y="28"/>
                    <a:pt x="133" y="26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89" y="0"/>
                    <a:pt x="83" y="0"/>
                    <a:pt x="79" y="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0" y="47"/>
                    <a:pt x="0" y="51"/>
                    <a:pt x="4" y="53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69" name="Freeform 137">
              <a:extLst>
                <a:ext uri="{FF2B5EF4-FFF2-40B4-BE49-F238E27FC236}">
                  <a16:creationId xmlns:a16="http://schemas.microsoft.com/office/drawing/2014/main" id="{B35F68FD-348E-4793-87B8-DAF40AF5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7529513"/>
              <a:ext cx="246063" cy="141288"/>
            </a:xfrm>
            <a:custGeom>
              <a:avLst/>
              <a:gdLst>
                <a:gd name="T0" fmla="*/ 86 w 89"/>
                <a:gd name="T1" fmla="*/ 15 h 51"/>
                <a:gd name="T2" fmla="*/ 86 w 89"/>
                <a:gd name="T3" fmla="*/ 23 h 51"/>
                <a:gd name="T4" fmla="*/ 40 w 89"/>
                <a:gd name="T5" fmla="*/ 49 h 51"/>
                <a:gd name="T6" fmla="*/ 27 w 89"/>
                <a:gd name="T7" fmla="*/ 49 h 51"/>
                <a:gd name="T8" fmla="*/ 4 w 89"/>
                <a:gd name="T9" fmla="*/ 36 h 51"/>
                <a:gd name="T10" fmla="*/ 4 w 89"/>
                <a:gd name="T11" fmla="*/ 28 h 51"/>
                <a:gd name="T12" fmla="*/ 50 w 89"/>
                <a:gd name="T13" fmla="*/ 2 h 51"/>
                <a:gd name="T14" fmla="*/ 63 w 89"/>
                <a:gd name="T15" fmla="*/ 2 h 51"/>
                <a:gd name="T16" fmla="*/ 86 w 89"/>
                <a:gd name="T17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1">
                  <a:moveTo>
                    <a:pt x="86" y="15"/>
                  </a:moveTo>
                  <a:cubicBezTo>
                    <a:pt x="89" y="18"/>
                    <a:pt x="89" y="21"/>
                    <a:pt x="86" y="2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7" y="51"/>
                    <a:pt x="31" y="51"/>
                    <a:pt x="27" y="4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4"/>
                    <a:pt x="0" y="30"/>
                    <a:pt x="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9" y="0"/>
                    <a:pt x="63" y="2"/>
                  </a:cubicBezTo>
                  <a:lnTo>
                    <a:pt x="86" y="1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70" name="Freeform 138">
              <a:extLst>
                <a:ext uri="{FF2B5EF4-FFF2-40B4-BE49-F238E27FC236}">
                  <a16:creationId xmlns:a16="http://schemas.microsoft.com/office/drawing/2014/main" id="{70845ACE-62E0-49AF-AF5F-404C8642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7632700"/>
              <a:ext cx="246063" cy="139700"/>
            </a:xfrm>
            <a:custGeom>
              <a:avLst/>
              <a:gdLst>
                <a:gd name="T0" fmla="*/ 85 w 89"/>
                <a:gd name="T1" fmla="*/ 15 h 51"/>
                <a:gd name="T2" fmla="*/ 85 w 89"/>
                <a:gd name="T3" fmla="*/ 23 h 51"/>
                <a:gd name="T4" fmla="*/ 39 w 89"/>
                <a:gd name="T5" fmla="*/ 49 h 51"/>
                <a:gd name="T6" fmla="*/ 26 w 89"/>
                <a:gd name="T7" fmla="*/ 49 h 51"/>
                <a:gd name="T8" fmla="*/ 3 w 89"/>
                <a:gd name="T9" fmla="*/ 36 h 51"/>
                <a:gd name="T10" fmla="*/ 3 w 89"/>
                <a:gd name="T11" fmla="*/ 28 h 51"/>
                <a:gd name="T12" fmla="*/ 49 w 89"/>
                <a:gd name="T13" fmla="*/ 2 h 51"/>
                <a:gd name="T14" fmla="*/ 62 w 89"/>
                <a:gd name="T15" fmla="*/ 2 h 51"/>
                <a:gd name="T16" fmla="*/ 85 w 89"/>
                <a:gd name="T17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1">
                  <a:moveTo>
                    <a:pt x="85" y="15"/>
                  </a:moveTo>
                  <a:cubicBezTo>
                    <a:pt x="89" y="17"/>
                    <a:pt x="89" y="21"/>
                    <a:pt x="85" y="2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6" y="51"/>
                    <a:pt x="30" y="51"/>
                    <a:pt x="26" y="4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0"/>
                    <a:pt x="58" y="0"/>
                    <a:pt x="62" y="2"/>
                  </a:cubicBezTo>
                  <a:lnTo>
                    <a:pt x="85" y="1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71" name="Freeform 139">
              <a:extLst>
                <a:ext uri="{FF2B5EF4-FFF2-40B4-BE49-F238E27FC236}">
                  <a16:creationId xmlns:a16="http://schemas.microsoft.com/office/drawing/2014/main" id="{7966C0D3-A644-4C80-8328-675F8EDF9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163" y="8148638"/>
              <a:ext cx="244475" cy="141288"/>
            </a:xfrm>
            <a:custGeom>
              <a:avLst/>
              <a:gdLst>
                <a:gd name="T0" fmla="*/ 85 w 89"/>
                <a:gd name="T1" fmla="*/ 15 h 51"/>
                <a:gd name="T2" fmla="*/ 85 w 89"/>
                <a:gd name="T3" fmla="*/ 23 h 51"/>
                <a:gd name="T4" fmla="*/ 39 w 89"/>
                <a:gd name="T5" fmla="*/ 49 h 51"/>
                <a:gd name="T6" fmla="*/ 26 w 89"/>
                <a:gd name="T7" fmla="*/ 49 h 51"/>
                <a:gd name="T8" fmla="*/ 3 w 89"/>
                <a:gd name="T9" fmla="*/ 36 h 51"/>
                <a:gd name="T10" fmla="*/ 3 w 89"/>
                <a:gd name="T11" fmla="*/ 28 h 51"/>
                <a:gd name="T12" fmla="*/ 49 w 89"/>
                <a:gd name="T13" fmla="*/ 2 h 51"/>
                <a:gd name="T14" fmla="*/ 62 w 89"/>
                <a:gd name="T15" fmla="*/ 2 h 51"/>
                <a:gd name="T16" fmla="*/ 85 w 89"/>
                <a:gd name="T17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1">
                  <a:moveTo>
                    <a:pt x="85" y="15"/>
                  </a:moveTo>
                  <a:cubicBezTo>
                    <a:pt x="89" y="17"/>
                    <a:pt x="89" y="21"/>
                    <a:pt x="85" y="2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6" y="51"/>
                    <a:pt x="30" y="51"/>
                    <a:pt x="26" y="4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0"/>
                    <a:pt x="58" y="0"/>
                    <a:pt x="62" y="2"/>
                  </a:cubicBezTo>
                  <a:lnTo>
                    <a:pt x="85" y="1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72" name="Freeform 140">
              <a:extLst>
                <a:ext uri="{FF2B5EF4-FFF2-40B4-BE49-F238E27FC236}">
                  <a16:creationId xmlns:a16="http://schemas.microsoft.com/office/drawing/2014/main" id="{F36F394C-1750-44EA-8575-E7AD8267F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8047038"/>
              <a:ext cx="246063" cy="141288"/>
            </a:xfrm>
            <a:custGeom>
              <a:avLst/>
              <a:gdLst>
                <a:gd name="T0" fmla="*/ 85 w 89"/>
                <a:gd name="T1" fmla="*/ 15 h 51"/>
                <a:gd name="T2" fmla="*/ 85 w 89"/>
                <a:gd name="T3" fmla="*/ 23 h 51"/>
                <a:gd name="T4" fmla="*/ 40 w 89"/>
                <a:gd name="T5" fmla="*/ 49 h 51"/>
                <a:gd name="T6" fmla="*/ 27 w 89"/>
                <a:gd name="T7" fmla="*/ 49 h 51"/>
                <a:gd name="T8" fmla="*/ 3 w 89"/>
                <a:gd name="T9" fmla="*/ 36 h 51"/>
                <a:gd name="T10" fmla="*/ 3 w 89"/>
                <a:gd name="T11" fmla="*/ 28 h 51"/>
                <a:gd name="T12" fmla="*/ 49 w 89"/>
                <a:gd name="T13" fmla="*/ 2 h 51"/>
                <a:gd name="T14" fmla="*/ 62 w 89"/>
                <a:gd name="T15" fmla="*/ 2 h 51"/>
                <a:gd name="T16" fmla="*/ 85 w 89"/>
                <a:gd name="T17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1">
                  <a:moveTo>
                    <a:pt x="85" y="15"/>
                  </a:moveTo>
                  <a:cubicBezTo>
                    <a:pt x="89" y="17"/>
                    <a:pt x="89" y="21"/>
                    <a:pt x="85" y="2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6" y="51"/>
                    <a:pt x="30" y="51"/>
                    <a:pt x="27" y="4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0"/>
                    <a:pt x="58" y="0"/>
                    <a:pt x="62" y="2"/>
                  </a:cubicBezTo>
                  <a:lnTo>
                    <a:pt x="85" y="1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73" name="Freeform 141">
              <a:extLst>
                <a:ext uri="{FF2B5EF4-FFF2-40B4-BE49-F238E27FC236}">
                  <a16:creationId xmlns:a16="http://schemas.microsoft.com/office/drawing/2014/main" id="{E5FA70FB-D7C6-4D19-9D22-CCD934EC4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7942263"/>
              <a:ext cx="246063" cy="142875"/>
            </a:xfrm>
            <a:custGeom>
              <a:avLst/>
              <a:gdLst>
                <a:gd name="T0" fmla="*/ 85 w 89"/>
                <a:gd name="T1" fmla="*/ 16 h 52"/>
                <a:gd name="T2" fmla="*/ 85 w 89"/>
                <a:gd name="T3" fmla="*/ 23 h 52"/>
                <a:gd name="T4" fmla="*/ 40 w 89"/>
                <a:gd name="T5" fmla="*/ 49 h 52"/>
                <a:gd name="T6" fmla="*/ 27 w 89"/>
                <a:gd name="T7" fmla="*/ 49 h 52"/>
                <a:gd name="T8" fmla="*/ 4 w 89"/>
                <a:gd name="T9" fmla="*/ 36 h 52"/>
                <a:gd name="T10" fmla="*/ 4 w 89"/>
                <a:gd name="T11" fmla="*/ 29 h 52"/>
                <a:gd name="T12" fmla="*/ 49 w 89"/>
                <a:gd name="T13" fmla="*/ 2 h 52"/>
                <a:gd name="T14" fmla="*/ 62 w 89"/>
                <a:gd name="T15" fmla="*/ 2 h 52"/>
                <a:gd name="T16" fmla="*/ 85 w 89"/>
                <a:gd name="T17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2">
                  <a:moveTo>
                    <a:pt x="85" y="16"/>
                  </a:moveTo>
                  <a:cubicBezTo>
                    <a:pt x="89" y="18"/>
                    <a:pt x="89" y="21"/>
                    <a:pt x="85" y="2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6" y="52"/>
                    <a:pt x="30" y="52"/>
                    <a:pt x="27" y="4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4"/>
                    <a:pt x="0" y="31"/>
                    <a:pt x="4" y="29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0"/>
                    <a:pt x="59" y="0"/>
                    <a:pt x="62" y="2"/>
                  </a:cubicBezTo>
                  <a:lnTo>
                    <a:pt x="85" y="16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74" name="Freeform 142">
              <a:extLst>
                <a:ext uri="{FF2B5EF4-FFF2-40B4-BE49-F238E27FC236}">
                  <a16:creationId xmlns:a16="http://schemas.microsoft.com/office/drawing/2014/main" id="{A9D7DA13-E7A8-4914-B344-947A2B922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0" y="7839075"/>
              <a:ext cx="246063" cy="141288"/>
            </a:xfrm>
            <a:custGeom>
              <a:avLst/>
              <a:gdLst>
                <a:gd name="T0" fmla="*/ 86 w 89"/>
                <a:gd name="T1" fmla="*/ 15 h 51"/>
                <a:gd name="T2" fmla="*/ 86 w 89"/>
                <a:gd name="T3" fmla="*/ 23 h 51"/>
                <a:gd name="T4" fmla="*/ 40 w 89"/>
                <a:gd name="T5" fmla="*/ 49 h 51"/>
                <a:gd name="T6" fmla="*/ 27 w 89"/>
                <a:gd name="T7" fmla="*/ 49 h 51"/>
                <a:gd name="T8" fmla="*/ 4 w 89"/>
                <a:gd name="T9" fmla="*/ 35 h 51"/>
                <a:gd name="T10" fmla="*/ 4 w 89"/>
                <a:gd name="T11" fmla="*/ 28 h 51"/>
                <a:gd name="T12" fmla="*/ 49 w 89"/>
                <a:gd name="T13" fmla="*/ 2 h 51"/>
                <a:gd name="T14" fmla="*/ 62 w 89"/>
                <a:gd name="T15" fmla="*/ 2 h 51"/>
                <a:gd name="T16" fmla="*/ 86 w 89"/>
                <a:gd name="T17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1">
                  <a:moveTo>
                    <a:pt x="86" y="15"/>
                  </a:moveTo>
                  <a:cubicBezTo>
                    <a:pt x="89" y="17"/>
                    <a:pt x="89" y="21"/>
                    <a:pt x="86" y="2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6" y="51"/>
                    <a:pt x="31" y="51"/>
                    <a:pt x="27" y="4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33"/>
                    <a:pt x="0" y="30"/>
                    <a:pt x="4" y="28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0"/>
                    <a:pt x="59" y="0"/>
                    <a:pt x="62" y="2"/>
                  </a:cubicBezTo>
                  <a:lnTo>
                    <a:pt x="86" y="1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75" name="Freeform 143">
              <a:extLst>
                <a:ext uri="{FF2B5EF4-FFF2-40B4-BE49-F238E27FC236}">
                  <a16:creationId xmlns:a16="http://schemas.microsoft.com/office/drawing/2014/main" id="{7F4E7B0B-D359-4AF5-B303-EF3B679C9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7734300"/>
              <a:ext cx="246063" cy="144463"/>
            </a:xfrm>
            <a:custGeom>
              <a:avLst/>
              <a:gdLst>
                <a:gd name="T0" fmla="*/ 86 w 89"/>
                <a:gd name="T1" fmla="*/ 16 h 52"/>
                <a:gd name="T2" fmla="*/ 86 w 89"/>
                <a:gd name="T3" fmla="*/ 23 h 52"/>
                <a:gd name="T4" fmla="*/ 40 w 89"/>
                <a:gd name="T5" fmla="*/ 50 h 52"/>
                <a:gd name="T6" fmla="*/ 27 w 89"/>
                <a:gd name="T7" fmla="*/ 50 h 52"/>
                <a:gd name="T8" fmla="*/ 4 w 89"/>
                <a:gd name="T9" fmla="*/ 36 h 52"/>
                <a:gd name="T10" fmla="*/ 4 w 89"/>
                <a:gd name="T11" fmla="*/ 29 h 52"/>
                <a:gd name="T12" fmla="*/ 50 w 89"/>
                <a:gd name="T13" fmla="*/ 3 h 52"/>
                <a:gd name="T14" fmla="*/ 63 w 89"/>
                <a:gd name="T15" fmla="*/ 3 h 52"/>
                <a:gd name="T16" fmla="*/ 86 w 89"/>
                <a:gd name="T17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2">
                  <a:moveTo>
                    <a:pt x="86" y="16"/>
                  </a:moveTo>
                  <a:cubicBezTo>
                    <a:pt x="89" y="18"/>
                    <a:pt x="89" y="21"/>
                    <a:pt x="86" y="23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7" y="52"/>
                    <a:pt x="31" y="52"/>
                    <a:pt x="27" y="5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4"/>
                    <a:pt x="0" y="31"/>
                    <a:pt x="4" y="29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3" y="0"/>
                    <a:pt x="59" y="0"/>
                    <a:pt x="63" y="3"/>
                  </a:cubicBezTo>
                  <a:lnTo>
                    <a:pt x="86" y="16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76" name="Freeform 144">
              <a:extLst>
                <a:ext uri="{FF2B5EF4-FFF2-40B4-BE49-F238E27FC236}">
                  <a16:creationId xmlns:a16="http://schemas.microsoft.com/office/drawing/2014/main" id="{491795C5-60CF-4C1E-A73A-414FDDB9D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5" y="7424738"/>
              <a:ext cx="246063" cy="144463"/>
            </a:xfrm>
            <a:custGeom>
              <a:avLst/>
              <a:gdLst>
                <a:gd name="T0" fmla="*/ 85 w 89"/>
                <a:gd name="T1" fmla="*/ 16 h 52"/>
                <a:gd name="T2" fmla="*/ 85 w 89"/>
                <a:gd name="T3" fmla="*/ 23 h 52"/>
                <a:gd name="T4" fmla="*/ 39 w 89"/>
                <a:gd name="T5" fmla="*/ 50 h 52"/>
                <a:gd name="T6" fmla="*/ 26 w 89"/>
                <a:gd name="T7" fmla="*/ 50 h 52"/>
                <a:gd name="T8" fmla="*/ 3 w 89"/>
                <a:gd name="T9" fmla="*/ 36 h 52"/>
                <a:gd name="T10" fmla="*/ 3 w 89"/>
                <a:gd name="T11" fmla="*/ 29 h 52"/>
                <a:gd name="T12" fmla="*/ 49 w 89"/>
                <a:gd name="T13" fmla="*/ 2 h 52"/>
                <a:gd name="T14" fmla="*/ 62 w 89"/>
                <a:gd name="T15" fmla="*/ 2 h 52"/>
                <a:gd name="T16" fmla="*/ 85 w 89"/>
                <a:gd name="T17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2">
                  <a:moveTo>
                    <a:pt x="85" y="16"/>
                  </a:moveTo>
                  <a:cubicBezTo>
                    <a:pt x="89" y="18"/>
                    <a:pt x="89" y="21"/>
                    <a:pt x="85" y="23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6" y="52"/>
                    <a:pt x="30" y="52"/>
                    <a:pt x="26" y="50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34"/>
                    <a:pt x="0" y="31"/>
                    <a:pt x="3" y="29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0"/>
                    <a:pt x="58" y="0"/>
                    <a:pt x="62" y="2"/>
                  </a:cubicBezTo>
                  <a:lnTo>
                    <a:pt x="85" y="16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77" name="Freeform 145">
              <a:extLst>
                <a:ext uri="{FF2B5EF4-FFF2-40B4-BE49-F238E27FC236}">
                  <a16:creationId xmlns:a16="http://schemas.microsoft.com/office/drawing/2014/main" id="{92A752DF-E762-4031-9D72-79270A0EF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5" y="7219950"/>
              <a:ext cx="246063" cy="141288"/>
            </a:xfrm>
            <a:custGeom>
              <a:avLst/>
              <a:gdLst>
                <a:gd name="T0" fmla="*/ 85 w 89"/>
                <a:gd name="T1" fmla="*/ 15 h 51"/>
                <a:gd name="T2" fmla="*/ 85 w 89"/>
                <a:gd name="T3" fmla="*/ 23 h 51"/>
                <a:gd name="T4" fmla="*/ 40 w 89"/>
                <a:gd name="T5" fmla="*/ 49 h 51"/>
                <a:gd name="T6" fmla="*/ 27 w 89"/>
                <a:gd name="T7" fmla="*/ 49 h 51"/>
                <a:gd name="T8" fmla="*/ 4 w 89"/>
                <a:gd name="T9" fmla="*/ 36 h 51"/>
                <a:gd name="T10" fmla="*/ 4 w 89"/>
                <a:gd name="T11" fmla="*/ 28 h 51"/>
                <a:gd name="T12" fmla="*/ 49 w 89"/>
                <a:gd name="T13" fmla="*/ 2 h 51"/>
                <a:gd name="T14" fmla="*/ 62 w 89"/>
                <a:gd name="T15" fmla="*/ 2 h 51"/>
                <a:gd name="T16" fmla="*/ 85 w 89"/>
                <a:gd name="T17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1">
                  <a:moveTo>
                    <a:pt x="85" y="15"/>
                  </a:moveTo>
                  <a:cubicBezTo>
                    <a:pt x="89" y="17"/>
                    <a:pt x="89" y="21"/>
                    <a:pt x="85" y="2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6" y="51"/>
                    <a:pt x="30" y="51"/>
                    <a:pt x="27" y="4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3"/>
                    <a:pt x="0" y="30"/>
                    <a:pt x="4" y="28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0"/>
                    <a:pt x="59" y="0"/>
                    <a:pt x="62" y="2"/>
                  </a:cubicBezTo>
                  <a:lnTo>
                    <a:pt x="85" y="1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78" name="Freeform 146">
              <a:extLst>
                <a:ext uri="{FF2B5EF4-FFF2-40B4-BE49-F238E27FC236}">
                  <a16:creationId xmlns:a16="http://schemas.microsoft.com/office/drawing/2014/main" id="{B3803CC2-BB0D-4942-AD00-6C3BCEB7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7323138"/>
              <a:ext cx="246063" cy="139700"/>
            </a:xfrm>
            <a:custGeom>
              <a:avLst/>
              <a:gdLst>
                <a:gd name="T0" fmla="*/ 85 w 89"/>
                <a:gd name="T1" fmla="*/ 15 h 51"/>
                <a:gd name="T2" fmla="*/ 85 w 89"/>
                <a:gd name="T3" fmla="*/ 23 h 51"/>
                <a:gd name="T4" fmla="*/ 40 w 89"/>
                <a:gd name="T5" fmla="*/ 49 h 51"/>
                <a:gd name="T6" fmla="*/ 27 w 89"/>
                <a:gd name="T7" fmla="*/ 49 h 51"/>
                <a:gd name="T8" fmla="*/ 3 w 89"/>
                <a:gd name="T9" fmla="*/ 36 h 51"/>
                <a:gd name="T10" fmla="*/ 3 w 89"/>
                <a:gd name="T11" fmla="*/ 28 h 51"/>
                <a:gd name="T12" fmla="*/ 49 w 89"/>
                <a:gd name="T13" fmla="*/ 2 h 51"/>
                <a:gd name="T14" fmla="*/ 62 w 89"/>
                <a:gd name="T15" fmla="*/ 2 h 51"/>
                <a:gd name="T16" fmla="*/ 85 w 89"/>
                <a:gd name="T17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1">
                  <a:moveTo>
                    <a:pt x="85" y="15"/>
                  </a:moveTo>
                  <a:cubicBezTo>
                    <a:pt x="89" y="17"/>
                    <a:pt x="89" y="21"/>
                    <a:pt x="85" y="2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6" y="51"/>
                    <a:pt x="30" y="51"/>
                    <a:pt x="27" y="4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0"/>
                    <a:pt x="58" y="0"/>
                    <a:pt x="62" y="2"/>
                  </a:cubicBezTo>
                  <a:lnTo>
                    <a:pt x="85" y="1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79" name="Freeform 147">
              <a:extLst>
                <a:ext uri="{FF2B5EF4-FFF2-40B4-BE49-F238E27FC236}">
                  <a16:creationId xmlns:a16="http://schemas.microsoft.com/office/drawing/2014/main" id="{4218185D-4CE6-4E30-88CB-FF769C357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7115175"/>
              <a:ext cx="246063" cy="141288"/>
            </a:xfrm>
            <a:custGeom>
              <a:avLst/>
              <a:gdLst>
                <a:gd name="T0" fmla="*/ 86 w 89"/>
                <a:gd name="T1" fmla="*/ 15 h 51"/>
                <a:gd name="T2" fmla="*/ 86 w 89"/>
                <a:gd name="T3" fmla="*/ 23 h 51"/>
                <a:gd name="T4" fmla="*/ 40 w 89"/>
                <a:gd name="T5" fmla="*/ 49 h 51"/>
                <a:gd name="T6" fmla="*/ 27 w 89"/>
                <a:gd name="T7" fmla="*/ 49 h 51"/>
                <a:gd name="T8" fmla="*/ 4 w 89"/>
                <a:gd name="T9" fmla="*/ 36 h 51"/>
                <a:gd name="T10" fmla="*/ 4 w 89"/>
                <a:gd name="T11" fmla="*/ 28 h 51"/>
                <a:gd name="T12" fmla="*/ 49 w 89"/>
                <a:gd name="T13" fmla="*/ 2 h 51"/>
                <a:gd name="T14" fmla="*/ 62 w 89"/>
                <a:gd name="T15" fmla="*/ 2 h 51"/>
                <a:gd name="T16" fmla="*/ 86 w 89"/>
                <a:gd name="T17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1">
                  <a:moveTo>
                    <a:pt x="86" y="15"/>
                  </a:moveTo>
                  <a:cubicBezTo>
                    <a:pt x="89" y="18"/>
                    <a:pt x="89" y="21"/>
                    <a:pt x="86" y="2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6" y="51"/>
                    <a:pt x="31" y="51"/>
                    <a:pt x="27" y="4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4"/>
                    <a:pt x="0" y="30"/>
                    <a:pt x="4" y="28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0"/>
                    <a:pt x="59" y="0"/>
                    <a:pt x="62" y="2"/>
                  </a:cubicBezTo>
                  <a:lnTo>
                    <a:pt x="86" y="1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80" name="Freeform 148">
              <a:extLst>
                <a:ext uri="{FF2B5EF4-FFF2-40B4-BE49-F238E27FC236}">
                  <a16:creationId xmlns:a16="http://schemas.microsoft.com/office/drawing/2014/main" id="{8DA171A6-1749-4F25-B2AB-D85E3839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7013575"/>
              <a:ext cx="244475" cy="142875"/>
            </a:xfrm>
            <a:custGeom>
              <a:avLst/>
              <a:gdLst>
                <a:gd name="T0" fmla="*/ 85 w 89"/>
                <a:gd name="T1" fmla="*/ 16 h 52"/>
                <a:gd name="T2" fmla="*/ 85 w 89"/>
                <a:gd name="T3" fmla="*/ 23 h 52"/>
                <a:gd name="T4" fmla="*/ 40 w 89"/>
                <a:gd name="T5" fmla="*/ 49 h 52"/>
                <a:gd name="T6" fmla="*/ 27 w 89"/>
                <a:gd name="T7" fmla="*/ 49 h 52"/>
                <a:gd name="T8" fmla="*/ 4 w 89"/>
                <a:gd name="T9" fmla="*/ 36 h 52"/>
                <a:gd name="T10" fmla="*/ 4 w 89"/>
                <a:gd name="T11" fmla="*/ 28 h 52"/>
                <a:gd name="T12" fmla="*/ 49 w 89"/>
                <a:gd name="T13" fmla="*/ 2 h 52"/>
                <a:gd name="T14" fmla="*/ 62 w 89"/>
                <a:gd name="T15" fmla="*/ 2 h 52"/>
                <a:gd name="T16" fmla="*/ 85 w 89"/>
                <a:gd name="T17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2">
                  <a:moveTo>
                    <a:pt x="85" y="16"/>
                  </a:moveTo>
                  <a:cubicBezTo>
                    <a:pt x="89" y="18"/>
                    <a:pt x="89" y="21"/>
                    <a:pt x="85" y="2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6" y="52"/>
                    <a:pt x="30" y="52"/>
                    <a:pt x="27" y="4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4"/>
                    <a:pt x="0" y="31"/>
                    <a:pt x="4" y="28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0"/>
                    <a:pt x="59" y="0"/>
                    <a:pt x="62" y="2"/>
                  </a:cubicBezTo>
                  <a:lnTo>
                    <a:pt x="85" y="16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81" name="Freeform 149">
              <a:extLst>
                <a:ext uri="{FF2B5EF4-FFF2-40B4-BE49-F238E27FC236}">
                  <a16:creationId xmlns:a16="http://schemas.microsoft.com/office/drawing/2014/main" id="{AB19B396-B944-42C2-8DF6-0FFF5098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5" y="6910388"/>
              <a:ext cx="246063" cy="141288"/>
            </a:xfrm>
            <a:custGeom>
              <a:avLst/>
              <a:gdLst>
                <a:gd name="T0" fmla="*/ 86 w 89"/>
                <a:gd name="T1" fmla="*/ 15 h 51"/>
                <a:gd name="T2" fmla="*/ 86 w 89"/>
                <a:gd name="T3" fmla="*/ 23 h 51"/>
                <a:gd name="T4" fmla="*/ 40 w 89"/>
                <a:gd name="T5" fmla="*/ 49 h 51"/>
                <a:gd name="T6" fmla="*/ 27 w 89"/>
                <a:gd name="T7" fmla="*/ 49 h 51"/>
                <a:gd name="T8" fmla="*/ 4 w 89"/>
                <a:gd name="T9" fmla="*/ 36 h 51"/>
                <a:gd name="T10" fmla="*/ 4 w 89"/>
                <a:gd name="T11" fmla="*/ 28 h 51"/>
                <a:gd name="T12" fmla="*/ 49 w 89"/>
                <a:gd name="T13" fmla="*/ 2 h 51"/>
                <a:gd name="T14" fmla="*/ 63 w 89"/>
                <a:gd name="T15" fmla="*/ 2 h 51"/>
                <a:gd name="T16" fmla="*/ 86 w 89"/>
                <a:gd name="T17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1">
                  <a:moveTo>
                    <a:pt x="86" y="15"/>
                  </a:moveTo>
                  <a:cubicBezTo>
                    <a:pt x="89" y="18"/>
                    <a:pt x="89" y="21"/>
                    <a:pt x="86" y="2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7" y="51"/>
                    <a:pt x="31" y="51"/>
                    <a:pt x="27" y="4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4"/>
                    <a:pt x="0" y="30"/>
                    <a:pt x="4" y="28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0"/>
                    <a:pt x="59" y="0"/>
                    <a:pt x="63" y="2"/>
                  </a:cubicBezTo>
                  <a:lnTo>
                    <a:pt x="86" y="1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82" name="Freeform 150">
              <a:extLst>
                <a:ext uri="{FF2B5EF4-FFF2-40B4-BE49-F238E27FC236}">
                  <a16:creationId xmlns:a16="http://schemas.microsoft.com/office/drawing/2014/main" id="{BD5711F6-ABF0-49A5-BA2B-D33964B86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913" y="6805613"/>
              <a:ext cx="246063" cy="142875"/>
            </a:xfrm>
            <a:custGeom>
              <a:avLst/>
              <a:gdLst>
                <a:gd name="T0" fmla="*/ 86 w 89"/>
                <a:gd name="T1" fmla="*/ 16 h 52"/>
                <a:gd name="T2" fmla="*/ 86 w 89"/>
                <a:gd name="T3" fmla="*/ 23 h 52"/>
                <a:gd name="T4" fmla="*/ 40 w 89"/>
                <a:gd name="T5" fmla="*/ 50 h 52"/>
                <a:gd name="T6" fmla="*/ 27 w 89"/>
                <a:gd name="T7" fmla="*/ 50 h 52"/>
                <a:gd name="T8" fmla="*/ 4 w 89"/>
                <a:gd name="T9" fmla="*/ 36 h 52"/>
                <a:gd name="T10" fmla="*/ 4 w 89"/>
                <a:gd name="T11" fmla="*/ 29 h 52"/>
                <a:gd name="T12" fmla="*/ 50 w 89"/>
                <a:gd name="T13" fmla="*/ 2 h 52"/>
                <a:gd name="T14" fmla="*/ 63 w 89"/>
                <a:gd name="T15" fmla="*/ 2 h 52"/>
                <a:gd name="T16" fmla="*/ 86 w 89"/>
                <a:gd name="T17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2">
                  <a:moveTo>
                    <a:pt x="86" y="16"/>
                  </a:moveTo>
                  <a:cubicBezTo>
                    <a:pt x="89" y="18"/>
                    <a:pt x="89" y="21"/>
                    <a:pt x="86" y="23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7" y="52"/>
                    <a:pt x="31" y="52"/>
                    <a:pt x="27" y="5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4"/>
                    <a:pt x="0" y="31"/>
                    <a:pt x="4" y="29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9" y="0"/>
                    <a:pt x="63" y="2"/>
                  </a:cubicBezTo>
                  <a:lnTo>
                    <a:pt x="86" y="16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83" name="Freeform 151">
              <a:extLst>
                <a:ext uri="{FF2B5EF4-FFF2-40B4-BE49-F238E27FC236}">
                  <a16:creationId xmlns:a16="http://schemas.microsoft.com/office/drawing/2014/main" id="{2A632975-B859-414D-AD03-EFFB767D2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7123113"/>
              <a:ext cx="284163" cy="166688"/>
            </a:xfrm>
            <a:custGeom>
              <a:avLst/>
              <a:gdLst>
                <a:gd name="T0" fmla="*/ 45 w 103"/>
                <a:gd name="T1" fmla="*/ 58 h 60"/>
                <a:gd name="T2" fmla="*/ 58 w 103"/>
                <a:gd name="T3" fmla="*/ 58 h 60"/>
                <a:gd name="T4" fmla="*/ 99 w 103"/>
                <a:gd name="T5" fmla="*/ 34 h 60"/>
                <a:gd name="T6" fmla="*/ 99 w 103"/>
                <a:gd name="T7" fmla="*/ 26 h 60"/>
                <a:gd name="T8" fmla="*/ 58 w 103"/>
                <a:gd name="T9" fmla="*/ 2 h 60"/>
                <a:gd name="T10" fmla="*/ 45 w 103"/>
                <a:gd name="T11" fmla="*/ 2 h 60"/>
                <a:gd name="T12" fmla="*/ 4 w 103"/>
                <a:gd name="T13" fmla="*/ 26 h 60"/>
                <a:gd name="T14" fmla="*/ 4 w 103"/>
                <a:gd name="T15" fmla="*/ 34 h 60"/>
                <a:gd name="T16" fmla="*/ 45 w 103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0">
                  <a:moveTo>
                    <a:pt x="45" y="58"/>
                  </a:moveTo>
                  <a:cubicBezTo>
                    <a:pt x="48" y="60"/>
                    <a:pt x="54" y="60"/>
                    <a:pt x="58" y="58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3" y="32"/>
                    <a:pt x="103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49" y="0"/>
                    <a:pt x="45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9"/>
                    <a:pt x="0" y="32"/>
                    <a:pt x="4" y="34"/>
                  </a:cubicBezTo>
                  <a:lnTo>
                    <a:pt x="45" y="58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84" name="Freeform 152">
              <a:extLst>
                <a:ext uri="{FF2B5EF4-FFF2-40B4-BE49-F238E27FC236}">
                  <a16:creationId xmlns:a16="http://schemas.microsoft.com/office/drawing/2014/main" id="{9C72590E-CEC5-4B68-8F2D-80308CE2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7424738"/>
              <a:ext cx="280988" cy="163513"/>
            </a:xfrm>
            <a:custGeom>
              <a:avLst/>
              <a:gdLst>
                <a:gd name="T0" fmla="*/ 44 w 102"/>
                <a:gd name="T1" fmla="*/ 57 h 59"/>
                <a:gd name="T2" fmla="*/ 57 w 102"/>
                <a:gd name="T3" fmla="*/ 57 h 59"/>
                <a:gd name="T4" fmla="*/ 99 w 102"/>
                <a:gd name="T5" fmla="*/ 33 h 59"/>
                <a:gd name="T6" fmla="*/ 99 w 102"/>
                <a:gd name="T7" fmla="*/ 26 h 59"/>
                <a:gd name="T8" fmla="*/ 58 w 102"/>
                <a:gd name="T9" fmla="*/ 2 h 59"/>
                <a:gd name="T10" fmla="*/ 45 w 102"/>
                <a:gd name="T11" fmla="*/ 2 h 59"/>
                <a:gd name="T12" fmla="*/ 3 w 102"/>
                <a:gd name="T13" fmla="*/ 26 h 59"/>
                <a:gd name="T14" fmla="*/ 3 w 102"/>
                <a:gd name="T15" fmla="*/ 33 h 59"/>
                <a:gd name="T16" fmla="*/ 44 w 102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59">
                  <a:moveTo>
                    <a:pt x="44" y="57"/>
                  </a:moveTo>
                  <a:cubicBezTo>
                    <a:pt x="48" y="59"/>
                    <a:pt x="54" y="59"/>
                    <a:pt x="57" y="5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2" y="31"/>
                    <a:pt x="102" y="28"/>
                    <a:pt x="99" y="2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0"/>
                    <a:pt x="48" y="0"/>
                    <a:pt x="45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1"/>
                    <a:pt x="3" y="33"/>
                  </a:cubicBezTo>
                  <a:lnTo>
                    <a:pt x="44" y="57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85" name="Freeform 153">
              <a:extLst>
                <a:ext uri="{FF2B5EF4-FFF2-40B4-BE49-F238E27FC236}">
                  <a16:creationId xmlns:a16="http://schemas.microsoft.com/office/drawing/2014/main" id="{EE21C77F-F97F-4B38-9673-258F71281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8339138"/>
              <a:ext cx="415925" cy="241300"/>
            </a:xfrm>
            <a:custGeom>
              <a:avLst/>
              <a:gdLst>
                <a:gd name="T0" fmla="*/ 45 w 151"/>
                <a:gd name="T1" fmla="*/ 85 h 87"/>
                <a:gd name="T2" fmla="*/ 58 w 151"/>
                <a:gd name="T3" fmla="*/ 85 h 87"/>
                <a:gd name="T4" fmla="*/ 148 w 151"/>
                <a:gd name="T5" fmla="*/ 33 h 87"/>
                <a:gd name="T6" fmla="*/ 148 w 151"/>
                <a:gd name="T7" fmla="*/ 26 h 87"/>
                <a:gd name="T8" fmla="*/ 107 w 151"/>
                <a:gd name="T9" fmla="*/ 2 h 87"/>
                <a:gd name="T10" fmla="*/ 94 w 151"/>
                <a:gd name="T11" fmla="*/ 2 h 87"/>
                <a:gd name="T12" fmla="*/ 4 w 151"/>
                <a:gd name="T13" fmla="*/ 54 h 87"/>
                <a:gd name="T14" fmla="*/ 4 w 151"/>
                <a:gd name="T15" fmla="*/ 61 h 87"/>
                <a:gd name="T16" fmla="*/ 45 w 151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87">
                  <a:moveTo>
                    <a:pt x="45" y="85"/>
                  </a:moveTo>
                  <a:cubicBezTo>
                    <a:pt x="49" y="87"/>
                    <a:pt x="55" y="87"/>
                    <a:pt x="58" y="8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1" y="31"/>
                    <a:pt x="151" y="28"/>
                    <a:pt x="148" y="26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3" y="0"/>
                    <a:pt x="97" y="0"/>
                    <a:pt x="94" y="2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56"/>
                    <a:pt x="0" y="59"/>
                    <a:pt x="4" y="61"/>
                  </a:cubicBezTo>
                  <a:lnTo>
                    <a:pt x="45" y="8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86" name="Freeform 154">
              <a:extLst>
                <a:ext uri="{FF2B5EF4-FFF2-40B4-BE49-F238E27FC236}">
                  <a16:creationId xmlns:a16="http://schemas.microsoft.com/office/drawing/2014/main" id="{683D52E2-DC77-4332-87B9-6E006D06E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5" y="7312025"/>
              <a:ext cx="228600" cy="131763"/>
            </a:xfrm>
            <a:custGeom>
              <a:avLst/>
              <a:gdLst>
                <a:gd name="T0" fmla="*/ 3 w 83"/>
                <a:gd name="T1" fmla="*/ 34 h 48"/>
                <a:gd name="T2" fmla="*/ 3 w 83"/>
                <a:gd name="T3" fmla="*/ 27 h 48"/>
                <a:gd name="T4" fmla="*/ 46 w 83"/>
                <a:gd name="T5" fmla="*/ 2 h 48"/>
                <a:gd name="T6" fmla="*/ 60 w 83"/>
                <a:gd name="T7" fmla="*/ 2 h 48"/>
                <a:gd name="T8" fmla="*/ 79 w 83"/>
                <a:gd name="T9" fmla="*/ 13 h 48"/>
                <a:gd name="T10" fmla="*/ 79 w 83"/>
                <a:gd name="T11" fmla="*/ 21 h 48"/>
                <a:gd name="T12" fmla="*/ 36 w 83"/>
                <a:gd name="T13" fmla="*/ 45 h 48"/>
                <a:gd name="T14" fmla="*/ 23 w 83"/>
                <a:gd name="T15" fmla="*/ 45 h 48"/>
                <a:gd name="T16" fmla="*/ 3 w 83"/>
                <a:gd name="T1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8">
                  <a:moveTo>
                    <a:pt x="3" y="34"/>
                  </a:moveTo>
                  <a:cubicBezTo>
                    <a:pt x="0" y="32"/>
                    <a:pt x="0" y="29"/>
                    <a:pt x="3" y="27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50" y="0"/>
                    <a:pt x="56" y="0"/>
                    <a:pt x="60" y="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3" y="15"/>
                    <a:pt x="83" y="18"/>
                    <a:pt x="79" y="21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2" y="48"/>
                    <a:pt x="26" y="48"/>
                    <a:pt x="23" y="45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87" name="Freeform 155">
              <a:extLst>
                <a:ext uri="{FF2B5EF4-FFF2-40B4-BE49-F238E27FC236}">
                  <a16:creationId xmlns:a16="http://schemas.microsoft.com/office/drawing/2014/main" id="{A221D3D1-A51E-41DE-805D-DD1260E76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7361238"/>
              <a:ext cx="314325" cy="179388"/>
            </a:xfrm>
            <a:custGeom>
              <a:avLst/>
              <a:gdLst>
                <a:gd name="T0" fmla="*/ 4 w 114"/>
                <a:gd name="T1" fmla="*/ 35 h 65"/>
                <a:gd name="T2" fmla="*/ 4 w 114"/>
                <a:gd name="T3" fmla="*/ 27 h 65"/>
                <a:gd name="T4" fmla="*/ 47 w 114"/>
                <a:gd name="T5" fmla="*/ 2 h 65"/>
                <a:gd name="T6" fmla="*/ 60 w 114"/>
                <a:gd name="T7" fmla="*/ 2 h 65"/>
                <a:gd name="T8" fmla="*/ 110 w 114"/>
                <a:gd name="T9" fmla="*/ 31 h 65"/>
                <a:gd name="T10" fmla="*/ 110 w 114"/>
                <a:gd name="T11" fmla="*/ 38 h 65"/>
                <a:gd name="T12" fmla="*/ 67 w 114"/>
                <a:gd name="T13" fmla="*/ 63 h 65"/>
                <a:gd name="T14" fmla="*/ 54 w 114"/>
                <a:gd name="T15" fmla="*/ 63 h 65"/>
                <a:gd name="T16" fmla="*/ 4 w 114"/>
                <a:gd name="T17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65">
                  <a:moveTo>
                    <a:pt x="4" y="35"/>
                  </a:moveTo>
                  <a:cubicBezTo>
                    <a:pt x="0" y="33"/>
                    <a:pt x="0" y="29"/>
                    <a:pt x="4" y="2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51" y="0"/>
                    <a:pt x="57" y="0"/>
                    <a:pt x="60" y="2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4" y="33"/>
                    <a:pt x="114" y="36"/>
                    <a:pt x="110" y="38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3" y="65"/>
                    <a:pt x="57" y="65"/>
                    <a:pt x="54" y="63"/>
                  </a:cubicBezTo>
                  <a:lnTo>
                    <a:pt x="4" y="3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88" name="Freeform 156">
              <a:extLst>
                <a:ext uri="{FF2B5EF4-FFF2-40B4-BE49-F238E27FC236}">
                  <a16:creationId xmlns:a16="http://schemas.microsoft.com/office/drawing/2014/main" id="{CDDFF972-FD8E-4EC7-B8C7-7723D571E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5" y="7510463"/>
              <a:ext cx="230188" cy="133350"/>
            </a:xfrm>
            <a:custGeom>
              <a:avLst/>
              <a:gdLst>
                <a:gd name="T0" fmla="*/ 4 w 83"/>
                <a:gd name="T1" fmla="*/ 35 h 48"/>
                <a:gd name="T2" fmla="*/ 4 w 83"/>
                <a:gd name="T3" fmla="*/ 27 h 48"/>
                <a:gd name="T4" fmla="*/ 47 w 83"/>
                <a:gd name="T5" fmla="*/ 2 h 48"/>
                <a:gd name="T6" fmla="*/ 60 w 83"/>
                <a:gd name="T7" fmla="*/ 2 h 48"/>
                <a:gd name="T8" fmla="*/ 80 w 83"/>
                <a:gd name="T9" fmla="*/ 13 h 48"/>
                <a:gd name="T10" fmla="*/ 80 w 83"/>
                <a:gd name="T11" fmla="*/ 21 h 48"/>
                <a:gd name="T12" fmla="*/ 37 w 83"/>
                <a:gd name="T13" fmla="*/ 46 h 48"/>
                <a:gd name="T14" fmla="*/ 23 w 83"/>
                <a:gd name="T15" fmla="*/ 46 h 48"/>
                <a:gd name="T16" fmla="*/ 4 w 83"/>
                <a:gd name="T17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8">
                  <a:moveTo>
                    <a:pt x="4" y="35"/>
                  </a:moveTo>
                  <a:cubicBezTo>
                    <a:pt x="0" y="33"/>
                    <a:pt x="0" y="29"/>
                    <a:pt x="4" y="2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51" y="0"/>
                    <a:pt x="57" y="0"/>
                    <a:pt x="60" y="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3" y="15"/>
                    <a:pt x="83" y="19"/>
                    <a:pt x="80" y="21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3" y="48"/>
                    <a:pt x="27" y="48"/>
                    <a:pt x="23" y="46"/>
                  </a:cubicBezTo>
                  <a:lnTo>
                    <a:pt x="4" y="35"/>
                  </a:lnTo>
                  <a:close/>
                </a:path>
              </a:pathLst>
            </a:custGeom>
            <a:solidFill>
              <a:srgbClr val="9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89" name="Freeform 157">
              <a:extLst>
                <a:ext uri="{FF2B5EF4-FFF2-40B4-BE49-F238E27FC236}">
                  <a16:creationId xmlns:a16="http://schemas.microsoft.com/office/drawing/2014/main" id="{50284CB9-901A-4333-8510-19012811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6626225"/>
              <a:ext cx="80963" cy="44450"/>
            </a:xfrm>
            <a:custGeom>
              <a:avLst/>
              <a:gdLst>
                <a:gd name="T0" fmla="*/ 24 w 29"/>
                <a:gd name="T1" fmla="*/ 13 h 16"/>
                <a:gd name="T2" fmla="*/ 5 w 29"/>
                <a:gd name="T3" fmla="*/ 13 h 16"/>
                <a:gd name="T4" fmla="*/ 5 w 29"/>
                <a:gd name="T5" fmla="*/ 3 h 16"/>
                <a:gd name="T6" fmla="*/ 24 w 29"/>
                <a:gd name="T7" fmla="*/ 3 h 16"/>
                <a:gd name="T8" fmla="*/ 24 w 29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4" y="13"/>
                  </a:moveTo>
                  <a:cubicBezTo>
                    <a:pt x="19" y="16"/>
                    <a:pt x="11" y="16"/>
                    <a:pt x="5" y="13"/>
                  </a:cubicBezTo>
                  <a:cubicBezTo>
                    <a:pt x="0" y="10"/>
                    <a:pt x="0" y="6"/>
                    <a:pt x="5" y="3"/>
                  </a:cubicBezTo>
                  <a:cubicBezTo>
                    <a:pt x="11" y="0"/>
                    <a:pt x="19" y="0"/>
                    <a:pt x="24" y="3"/>
                  </a:cubicBezTo>
                  <a:cubicBezTo>
                    <a:pt x="29" y="6"/>
                    <a:pt x="29" y="10"/>
                    <a:pt x="24" y="13"/>
                  </a:cubicBezTo>
                  <a:close/>
                </a:path>
              </a:pathLst>
            </a:custGeom>
            <a:solidFill>
              <a:srgbClr val="165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90" name="Freeform 158">
              <a:extLst>
                <a:ext uri="{FF2B5EF4-FFF2-40B4-BE49-F238E27FC236}">
                  <a16:creationId xmlns:a16="http://schemas.microsoft.com/office/drawing/2014/main" id="{1D4E7EAE-9E33-40D7-B7FF-14201699D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7894638"/>
              <a:ext cx="1677988" cy="611188"/>
            </a:xfrm>
            <a:custGeom>
              <a:avLst/>
              <a:gdLst>
                <a:gd name="T0" fmla="*/ 1057 w 1057"/>
                <a:gd name="T1" fmla="*/ 235 h 385"/>
                <a:gd name="T2" fmla="*/ 1040 w 1057"/>
                <a:gd name="T3" fmla="*/ 244 h 385"/>
                <a:gd name="T4" fmla="*/ 1040 w 1057"/>
                <a:gd name="T5" fmla="*/ 244 h 385"/>
                <a:gd name="T6" fmla="*/ 650 w 1057"/>
                <a:gd name="T7" fmla="*/ 19 h 385"/>
                <a:gd name="T8" fmla="*/ 17 w 1057"/>
                <a:gd name="T9" fmla="*/ 385 h 385"/>
                <a:gd name="T10" fmla="*/ 0 w 1057"/>
                <a:gd name="T11" fmla="*/ 376 h 385"/>
                <a:gd name="T12" fmla="*/ 650 w 1057"/>
                <a:gd name="T13" fmla="*/ 0 h 385"/>
                <a:gd name="T14" fmla="*/ 1057 w 1057"/>
                <a:gd name="T15" fmla="*/ 23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7" h="385">
                  <a:moveTo>
                    <a:pt x="1057" y="235"/>
                  </a:moveTo>
                  <a:lnTo>
                    <a:pt x="1040" y="244"/>
                  </a:lnTo>
                  <a:lnTo>
                    <a:pt x="1040" y="244"/>
                  </a:lnTo>
                  <a:lnTo>
                    <a:pt x="650" y="19"/>
                  </a:lnTo>
                  <a:lnTo>
                    <a:pt x="17" y="385"/>
                  </a:lnTo>
                  <a:lnTo>
                    <a:pt x="0" y="376"/>
                  </a:lnTo>
                  <a:lnTo>
                    <a:pt x="650" y="0"/>
                  </a:lnTo>
                  <a:lnTo>
                    <a:pt x="1057" y="235"/>
                  </a:lnTo>
                  <a:close/>
                </a:path>
              </a:pathLst>
            </a:custGeom>
            <a:solidFill>
              <a:srgbClr val="165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91" name="Freeform 159">
              <a:extLst>
                <a:ext uri="{FF2B5EF4-FFF2-40B4-BE49-F238E27FC236}">
                  <a16:creationId xmlns:a16="http://schemas.microsoft.com/office/drawing/2014/main" id="{983F9AEE-3DDE-4450-B574-9ACDD9072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7924800"/>
              <a:ext cx="1624013" cy="939800"/>
            </a:xfrm>
            <a:custGeom>
              <a:avLst/>
              <a:gdLst>
                <a:gd name="T0" fmla="*/ 1023 w 1023"/>
                <a:gd name="T1" fmla="*/ 225 h 592"/>
                <a:gd name="T2" fmla="*/ 390 w 1023"/>
                <a:gd name="T3" fmla="*/ 592 h 592"/>
                <a:gd name="T4" fmla="*/ 0 w 1023"/>
                <a:gd name="T5" fmla="*/ 366 h 592"/>
                <a:gd name="T6" fmla="*/ 633 w 1023"/>
                <a:gd name="T7" fmla="*/ 0 h 592"/>
                <a:gd name="T8" fmla="*/ 1023 w 1023"/>
                <a:gd name="T9" fmla="*/ 225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592">
                  <a:moveTo>
                    <a:pt x="1023" y="225"/>
                  </a:moveTo>
                  <a:lnTo>
                    <a:pt x="390" y="592"/>
                  </a:lnTo>
                  <a:lnTo>
                    <a:pt x="0" y="366"/>
                  </a:lnTo>
                  <a:lnTo>
                    <a:pt x="633" y="0"/>
                  </a:lnTo>
                  <a:lnTo>
                    <a:pt x="1023" y="225"/>
                  </a:lnTo>
                  <a:close/>
                </a:path>
              </a:pathLst>
            </a:custGeom>
            <a:solidFill>
              <a:srgbClr val="2E7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92" name="Freeform 160">
              <a:extLst>
                <a:ext uri="{FF2B5EF4-FFF2-40B4-BE49-F238E27FC236}">
                  <a16:creationId xmlns:a16="http://schemas.microsoft.com/office/drawing/2014/main" id="{ED25FF5B-B92E-4DC2-A597-2A5397BA1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5" y="7786688"/>
              <a:ext cx="4941888" cy="1725613"/>
            </a:xfrm>
            <a:custGeom>
              <a:avLst/>
              <a:gdLst>
                <a:gd name="T0" fmla="*/ 1791 w 1791"/>
                <a:gd name="T1" fmla="*/ 0 h 624"/>
                <a:gd name="T2" fmla="*/ 1791 w 1791"/>
                <a:gd name="T3" fmla="*/ 25 h 624"/>
                <a:gd name="T4" fmla="*/ 1760 w 1791"/>
                <a:gd name="T5" fmla="*/ 78 h 624"/>
                <a:gd name="T6" fmla="*/ 870 w 1791"/>
                <a:gd name="T7" fmla="*/ 592 h 624"/>
                <a:gd name="T8" fmla="*/ 690 w 1791"/>
                <a:gd name="T9" fmla="*/ 592 h 624"/>
                <a:gd name="T10" fmla="*/ 0 w 1791"/>
                <a:gd name="T11" fmla="*/ 194 h 624"/>
                <a:gd name="T12" fmla="*/ 0 w 1791"/>
                <a:gd name="T13" fmla="*/ 169 h 624"/>
                <a:gd name="T14" fmla="*/ 23 w 1791"/>
                <a:gd name="T15" fmla="*/ 182 h 624"/>
                <a:gd name="T16" fmla="*/ 690 w 1791"/>
                <a:gd name="T17" fmla="*/ 566 h 624"/>
                <a:gd name="T18" fmla="*/ 870 w 1791"/>
                <a:gd name="T19" fmla="*/ 566 h 624"/>
                <a:gd name="T20" fmla="*/ 1760 w 1791"/>
                <a:gd name="T21" fmla="*/ 53 h 624"/>
                <a:gd name="T22" fmla="*/ 1789 w 1791"/>
                <a:gd name="T23" fmla="*/ 13 h 624"/>
                <a:gd name="T24" fmla="*/ 1791 w 1791"/>
                <a:gd name="T25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1" h="624">
                  <a:moveTo>
                    <a:pt x="1791" y="0"/>
                  </a:moveTo>
                  <a:cubicBezTo>
                    <a:pt x="1791" y="25"/>
                    <a:pt x="1791" y="25"/>
                    <a:pt x="1791" y="25"/>
                  </a:cubicBezTo>
                  <a:cubicBezTo>
                    <a:pt x="1791" y="46"/>
                    <a:pt x="1781" y="67"/>
                    <a:pt x="1760" y="78"/>
                  </a:cubicBezTo>
                  <a:cubicBezTo>
                    <a:pt x="870" y="592"/>
                    <a:pt x="870" y="592"/>
                    <a:pt x="870" y="592"/>
                  </a:cubicBezTo>
                  <a:cubicBezTo>
                    <a:pt x="815" y="624"/>
                    <a:pt x="746" y="624"/>
                    <a:pt x="690" y="592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690" y="566"/>
                    <a:pt x="690" y="566"/>
                    <a:pt x="690" y="566"/>
                  </a:cubicBezTo>
                  <a:cubicBezTo>
                    <a:pt x="746" y="599"/>
                    <a:pt x="815" y="599"/>
                    <a:pt x="870" y="566"/>
                  </a:cubicBezTo>
                  <a:cubicBezTo>
                    <a:pt x="1760" y="53"/>
                    <a:pt x="1760" y="53"/>
                    <a:pt x="1760" y="53"/>
                  </a:cubicBezTo>
                  <a:cubicBezTo>
                    <a:pt x="1776" y="43"/>
                    <a:pt x="1786" y="29"/>
                    <a:pt x="1789" y="13"/>
                  </a:cubicBezTo>
                  <a:cubicBezTo>
                    <a:pt x="1790" y="9"/>
                    <a:pt x="1791" y="4"/>
                    <a:pt x="1791" y="0"/>
                  </a:cubicBezTo>
                  <a:close/>
                </a:path>
              </a:pathLst>
            </a:custGeom>
            <a:solidFill>
              <a:srgbClr val="025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8513E3D-9199-44DD-AE51-1E6D67E8254E}"/>
              </a:ext>
            </a:extLst>
          </p:cNvPr>
          <p:cNvGrpSpPr/>
          <p:nvPr/>
        </p:nvGrpSpPr>
        <p:grpSpPr>
          <a:xfrm>
            <a:off x="8425353" y="4475393"/>
            <a:ext cx="2111894" cy="1503961"/>
            <a:chOff x="16852900" y="8951059"/>
            <a:chExt cx="4224338" cy="3008313"/>
          </a:xfrm>
        </p:grpSpPr>
        <p:sp>
          <p:nvSpPr>
            <p:cNvPr id="194" name="Freeform 162">
              <a:extLst>
                <a:ext uri="{FF2B5EF4-FFF2-40B4-BE49-F238E27FC236}">
                  <a16:creationId xmlns:a16="http://schemas.microsoft.com/office/drawing/2014/main" id="{15DF22FE-D1AA-4658-9EEF-D4D7612FE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2900" y="9489222"/>
              <a:ext cx="4224338" cy="2470150"/>
            </a:xfrm>
            <a:custGeom>
              <a:avLst/>
              <a:gdLst>
                <a:gd name="T0" fmla="*/ 1526 w 1531"/>
                <a:gd name="T1" fmla="*/ 453 h 893"/>
                <a:gd name="T2" fmla="*/ 1496 w 1531"/>
                <a:gd name="T3" fmla="*/ 487 h 893"/>
                <a:gd name="T4" fmla="*/ 834 w 1531"/>
                <a:gd name="T5" fmla="*/ 869 h 893"/>
                <a:gd name="T6" fmla="*/ 705 w 1531"/>
                <a:gd name="T7" fmla="*/ 874 h 893"/>
                <a:gd name="T8" fmla="*/ 145 w 1531"/>
                <a:gd name="T9" fmla="*/ 551 h 893"/>
                <a:gd name="T10" fmla="*/ 145 w 1531"/>
                <a:gd name="T11" fmla="*/ 551 h 893"/>
                <a:gd name="T12" fmla="*/ 25 w 1531"/>
                <a:gd name="T13" fmla="*/ 482 h 893"/>
                <a:gd name="T14" fmla="*/ 3 w 1531"/>
                <a:gd name="T15" fmla="*/ 454 h 893"/>
                <a:gd name="T16" fmla="*/ 3 w 1531"/>
                <a:gd name="T17" fmla="*/ 454 h 893"/>
                <a:gd name="T18" fmla="*/ 34 w 1531"/>
                <a:gd name="T19" fmla="*/ 407 h 893"/>
                <a:gd name="T20" fmla="*/ 696 w 1531"/>
                <a:gd name="T21" fmla="*/ 25 h 893"/>
                <a:gd name="T22" fmla="*/ 825 w 1531"/>
                <a:gd name="T23" fmla="*/ 19 h 893"/>
                <a:gd name="T24" fmla="*/ 1505 w 1531"/>
                <a:gd name="T25" fmla="*/ 412 h 893"/>
                <a:gd name="T26" fmla="*/ 1526 w 1531"/>
                <a:gd name="T27" fmla="*/ 45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1" h="893">
                  <a:moveTo>
                    <a:pt x="1526" y="453"/>
                  </a:moveTo>
                  <a:cubicBezTo>
                    <a:pt x="1523" y="465"/>
                    <a:pt x="1513" y="477"/>
                    <a:pt x="1496" y="487"/>
                  </a:cubicBezTo>
                  <a:cubicBezTo>
                    <a:pt x="834" y="869"/>
                    <a:pt x="834" y="869"/>
                    <a:pt x="834" y="869"/>
                  </a:cubicBezTo>
                  <a:cubicBezTo>
                    <a:pt x="796" y="891"/>
                    <a:pt x="738" y="893"/>
                    <a:pt x="705" y="874"/>
                  </a:cubicBezTo>
                  <a:cubicBezTo>
                    <a:pt x="145" y="551"/>
                    <a:pt x="145" y="551"/>
                    <a:pt x="145" y="551"/>
                  </a:cubicBezTo>
                  <a:cubicBezTo>
                    <a:pt x="145" y="551"/>
                    <a:pt x="145" y="551"/>
                    <a:pt x="145" y="551"/>
                  </a:cubicBezTo>
                  <a:cubicBezTo>
                    <a:pt x="25" y="482"/>
                    <a:pt x="25" y="482"/>
                    <a:pt x="25" y="482"/>
                  </a:cubicBezTo>
                  <a:cubicBezTo>
                    <a:pt x="12" y="474"/>
                    <a:pt x="4" y="464"/>
                    <a:pt x="3" y="454"/>
                  </a:cubicBezTo>
                  <a:cubicBezTo>
                    <a:pt x="3" y="454"/>
                    <a:pt x="3" y="454"/>
                    <a:pt x="3" y="454"/>
                  </a:cubicBezTo>
                  <a:cubicBezTo>
                    <a:pt x="0" y="438"/>
                    <a:pt x="11" y="420"/>
                    <a:pt x="34" y="407"/>
                  </a:cubicBezTo>
                  <a:cubicBezTo>
                    <a:pt x="696" y="25"/>
                    <a:pt x="696" y="25"/>
                    <a:pt x="696" y="25"/>
                  </a:cubicBezTo>
                  <a:cubicBezTo>
                    <a:pt x="734" y="3"/>
                    <a:pt x="792" y="0"/>
                    <a:pt x="825" y="19"/>
                  </a:cubicBezTo>
                  <a:cubicBezTo>
                    <a:pt x="1505" y="412"/>
                    <a:pt x="1505" y="412"/>
                    <a:pt x="1505" y="412"/>
                  </a:cubicBezTo>
                  <a:cubicBezTo>
                    <a:pt x="1524" y="423"/>
                    <a:pt x="1531" y="438"/>
                    <a:pt x="1526" y="453"/>
                  </a:cubicBezTo>
                  <a:close/>
                </a:path>
              </a:pathLst>
            </a:custGeom>
            <a:solidFill>
              <a:srgbClr val="79B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8EA96DD4-FB7C-47EE-BB3F-33F68375FE16}"/>
                </a:ext>
              </a:extLst>
            </p:cNvPr>
            <p:cNvGrpSpPr/>
            <p:nvPr/>
          </p:nvGrpSpPr>
          <p:grpSpPr>
            <a:xfrm>
              <a:off x="16965613" y="8951059"/>
              <a:ext cx="3998913" cy="2882901"/>
              <a:chOff x="16965613" y="6111875"/>
              <a:chExt cx="3998913" cy="2882901"/>
            </a:xfrm>
          </p:grpSpPr>
          <p:sp>
            <p:nvSpPr>
              <p:cNvPr id="195" name="Freeform 163">
                <a:extLst>
                  <a:ext uri="{FF2B5EF4-FFF2-40B4-BE49-F238E27FC236}">
                    <a16:creationId xmlns:a16="http://schemas.microsoft.com/office/drawing/2014/main" id="{1BA53EA0-2893-4681-AA24-C374B535C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5613" y="6111875"/>
                <a:ext cx="3998913" cy="2338388"/>
              </a:xfrm>
              <a:custGeom>
                <a:avLst/>
                <a:gdLst>
                  <a:gd name="T0" fmla="*/ 1445 w 1449"/>
                  <a:gd name="T1" fmla="*/ 429 h 846"/>
                  <a:gd name="T2" fmla="*/ 1416 w 1449"/>
                  <a:gd name="T3" fmla="*/ 461 h 846"/>
                  <a:gd name="T4" fmla="*/ 790 w 1449"/>
                  <a:gd name="T5" fmla="*/ 823 h 846"/>
                  <a:gd name="T6" fmla="*/ 667 w 1449"/>
                  <a:gd name="T7" fmla="*/ 828 h 846"/>
                  <a:gd name="T8" fmla="*/ 137 w 1449"/>
                  <a:gd name="T9" fmla="*/ 522 h 846"/>
                  <a:gd name="T10" fmla="*/ 137 w 1449"/>
                  <a:gd name="T11" fmla="*/ 522 h 846"/>
                  <a:gd name="T12" fmla="*/ 23 w 1449"/>
                  <a:gd name="T13" fmla="*/ 456 h 846"/>
                  <a:gd name="T14" fmla="*/ 2 w 1449"/>
                  <a:gd name="T15" fmla="*/ 429 h 846"/>
                  <a:gd name="T16" fmla="*/ 2 w 1449"/>
                  <a:gd name="T17" fmla="*/ 429 h 846"/>
                  <a:gd name="T18" fmla="*/ 32 w 1449"/>
                  <a:gd name="T19" fmla="*/ 385 h 846"/>
                  <a:gd name="T20" fmla="*/ 658 w 1449"/>
                  <a:gd name="T21" fmla="*/ 23 h 846"/>
                  <a:gd name="T22" fmla="*/ 781 w 1449"/>
                  <a:gd name="T23" fmla="*/ 18 h 846"/>
                  <a:gd name="T24" fmla="*/ 1425 w 1449"/>
                  <a:gd name="T25" fmla="*/ 390 h 846"/>
                  <a:gd name="T26" fmla="*/ 1445 w 1449"/>
                  <a:gd name="T27" fmla="*/ 429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9" h="846">
                    <a:moveTo>
                      <a:pt x="1445" y="429"/>
                    </a:moveTo>
                    <a:cubicBezTo>
                      <a:pt x="1442" y="440"/>
                      <a:pt x="1432" y="452"/>
                      <a:pt x="1416" y="461"/>
                    </a:cubicBezTo>
                    <a:cubicBezTo>
                      <a:pt x="790" y="823"/>
                      <a:pt x="790" y="823"/>
                      <a:pt x="790" y="823"/>
                    </a:cubicBezTo>
                    <a:cubicBezTo>
                      <a:pt x="753" y="844"/>
                      <a:pt x="699" y="846"/>
                      <a:pt x="667" y="828"/>
                    </a:cubicBezTo>
                    <a:cubicBezTo>
                      <a:pt x="137" y="522"/>
                      <a:pt x="137" y="522"/>
                      <a:pt x="137" y="522"/>
                    </a:cubicBezTo>
                    <a:cubicBezTo>
                      <a:pt x="137" y="522"/>
                      <a:pt x="137" y="522"/>
                      <a:pt x="137" y="522"/>
                    </a:cubicBezTo>
                    <a:cubicBezTo>
                      <a:pt x="23" y="456"/>
                      <a:pt x="23" y="456"/>
                      <a:pt x="23" y="456"/>
                    </a:cubicBezTo>
                    <a:cubicBezTo>
                      <a:pt x="11" y="449"/>
                      <a:pt x="4" y="439"/>
                      <a:pt x="2" y="429"/>
                    </a:cubicBezTo>
                    <a:cubicBezTo>
                      <a:pt x="2" y="429"/>
                      <a:pt x="2" y="429"/>
                      <a:pt x="2" y="429"/>
                    </a:cubicBezTo>
                    <a:cubicBezTo>
                      <a:pt x="0" y="414"/>
                      <a:pt x="10" y="398"/>
                      <a:pt x="32" y="385"/>
                    </a:cubicBezTo>
                    <a:cubicBezTo>
                      <a:pt x="658" y="23"/>
                      <a:pt x="658" y="23"/>
                      <a:pt x="658" y="23"/>
                    </a:cubicBezTo>
                    <a:cubicBezTo>
                      <a:pt x="695" y="3"/>
                      <a:pt x="749" y="0"/>
                      <a:pt x="781" y="18"/>
                    </a:cubicBezTo>
                    <a:cubicBezTo>
                      <a:pt x="1425" y="390"/>
                      <a:pt x="1425" y="390"/>
                      <a:pt x="1425" y="390"/>
                    </a:cubicBezTo>
                    <a:cubicBezTo>
                      <a:pt x="1442" y="400"/>
                      <a:pt x="1449" y="415"/>
                      <a:pt x="1445" y="429"/>
                    </a:cubicBezTo>
                    <a:close/>
                  </a:path>
                </a:pathLst>
              </a:custGeom>
              <a:solidFill>
                <a:srgbClr val="DBE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Open Sans Light"/>
                </a:endParaRPr>
              </a:p>
            </p:txBody>
          </p:sp>
          <p:sp>
            <p:nvSpPr>
              <p:cNvPr id="196" name="Freeform 164">
                <a:extLst>
                  <a:ext uri="{FF2B5EF4-FFF2-40B4-BE49-F238E27FC236}">
                    <a16:creationId xmlns:a16="http://schemas.microsoft.com/office/drawing/2014/main" id="{FC05AC55-DFF5-4043-BA00-471CA4384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0375" y="7297738"/>
                <a:ext cx="3986213" cy="1697038"/>
              </a:xfrm>
              <a:custGeom>
                <a:avLst/>
                <a:gdLst>
                  <a:gd name="T0" fmla="*/ 1444 w 1444"/>
                  <a:gd name="T1" fmla="*/ 0 h 614"/>
                  <a:gd name="T2" fmla="*/ 1444 w 1444"/>
                  <a:gd name="T3" fmla="*/ 189 h 614"/>
                  <a:gd name="T4" fmla="*/ 1444 w 1444"/>
                  <a:gd name="T5" fmla="*/ 189 h 614"/>
                  <a:gd name="T6" fmla="*/ 1414 w 1444"/>
                  <a:gd name="T7" fmla="*/ 229 h 614"/>
                  <a:gd name="T8" fmla="*/ 788 w 1444"/>
                  <a:gd name="T9" fmla="*/ 591 h 614"/>
                  <a:gd name="T10" fmla="*/ 665 w 1444"/>
                  <a:gd name="T11" fmla="*/ 596 h 614"/>
                  <a:gd name="T12" fmla="*/ 21 w 1444"/>
                  <a:gd name="T13" fmla="*/ 224 h 614"/>
                  <a:gd name="T14" fmla="*/ 0 w 1444"/>
                  <a:gd name="T15" fmla="*/ 198 h 614"/>
                  <a:gd name="T16" fmla="*/ 0 w 1444"/>
                  <a:gd name="T17" fmla="*/ 0 h 614"/>
                  <a:gd name="T18" fmla="*/ 21 w 1444"/>
                  <a:gd name="T19" fmla="*/ 27 h 614"/>
                  <a:gd name="T20" fmla="*/ 135 w 1444"/>
                  <a:gd name="T21" fmla="*/ 93 h 614"/>
                  <a:gd name="T22" fmla="*/ 135 w 1444"/>
                  <a:gd name="T23" fmla="*/ 93 h 614"/>
                  <a:gd name="T24" fmla="*/ 665 w 1444"/>
                  <a:gd name="T25" fmla="*/ 399 h 614"/>
                  <a:gd name="T26" fmla="*/ 788 w 1444"/>
                  <a:gd name="T27" fmla="*/ 394 h 614"/>
                  <a:gd name="T28" fmla="*/ 1414 w 1444"/>
                  <a:gd name="T29" fmla="*/ 32 h 614"/>
                  <a:gd name="T30" fmla="*/ 1443 w 1444"/>
                  <a:gd name="T31" fmla="*/ 0 h 614"/>
                  <a:gd name="T32" fmla="*/ 1444 w 1444"/>
                  <a:gd name="T33" fmla="*/ 0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4" h="614">
                    <a:moveTo>
                      <a:pt x="1444" y="0"/>
                    </a:moveTo>
                    <a:cubicBezTo>
                      <a:pt x="1444" y="189"/>
                      <a:pt x="1444" y="189"/>
                      <a:pt x="1444" y="189"/>
                    </a:cubicBezTo>
                    <a:cubicBezTo>
                      <a:pt x="1444" y="189"/>
                      <a:pt x="1444" y="189"/>
                      <a:pt x="1444" y="189"/>
                    </a:cubicBezTo>
                    <a:cubicBezTo>
                      <a:pt x="1444" y="203"/>
                      <a:pt x="1434" y="218"/>
                      <a:pt x="1414" y="229"/>
                    </a:cubicBezTo>
                    <a:cubicBezTo>
                      <a:pt x="788" y="591"/>
                      <a:pt x="788" y="591"/>
                      <a:pt x="788" y="591"/>
                    </a:cubicBezTo>
                    <a:cubicBezTo>
                      <a:pt x="751" y="612"/>
                      <a:pt x="697" y="614"/>
                      <a:pt x="665" y="596"/>
                    </a:cubicBezTo>
                    <a:cubicBezTo>
                      <a:pt x="21" y="224"/>
                      <a:pt x="21" y="224"/>
                      <a:pt x="21" y="224"/>
                    </a:cubicBezTo>
                    <a:cubicBezTo>
                      <a:pt x="9" y="217"/>
                      <a:pt x="2" y="208"/>
                      <a:pt x="0" y="1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0"/>
                      <a:pt x="9" y="20"/>
                      <a:pt x="21" y="27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665" y="399"/>
                      <a:pt x="665" y="399"/>
                      <a:pt x="665" y="399"/>
                    </a:cubicBezTo>
                    <a:cubicBezTo>
                      <a:pt x="697" y="417"/>
                      <a:pt x="751" y="415"/>
                      <a:pt x="788" y="394"/>
                    </a:cubicBezTo>
                    <a:cubicBezTo>
                      <a:pt x="1414" y="32"/>
                      <a:pt x="1414" y="32"/>
                      <a:pt x="1414" y="32"/>
                    </a:cubicBezTo>
                    <a:cubicBezTo>
                      <a:pt x="1430" y="23"/>
                      <a:pt x="1440" y="11"/>
                      <a:pt x="1443" y="0"/>
                    </a:cubicBezTo>
                    <a:lnTo>
                      <a:pt x="1444" y="0"/>
                    </a:lnTo>
                    <a:close/>
                  </a:path>
                </a:pathLst>
              </a:custGeom>
              <a:solidFill>
                <a:srgbClr val="B0C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Open Sans Light"/>
                </a:endParaRPr>
              </a:p>
            </p:txBody>
          </p:sp>
          <p:sp>
            <p:nvSpPr>
              <p:cNvPr id="197" name="Freeform 165">
                <a:extLst>
                  <a:ext uri="{FF2B5EF4-FFF2-40B4-BE49-F238E27FC236}">
                    <a16:creationId xmlns:a16="http://schemas.microsoft.com/office/drawing/2014/main" id="{BE257C46-A262-4FF3-AEF6-F90E5FAA9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1813" y="7729538"/>
                <a:ext cx="1031875" cy="757238"/>
              </a:xfrm>
              <a:custGeom>
                <a:avLst/>
                <a:gdLst>
                  <a:gd name="T0" fmla="*/ 348 w 374"/>
                  <a:gd name="T1" fmla="*/ 80 h 274"/>
                  <a:gd name="T2" fmla="*/ 27 w 374"/>
                  <a:gd name="T3" fmla="*/ 265 h 274"/>
                  <a:gd name="T4" fmla="*/ 0 w 374"/>
                  <a:gd name="T5" fmla="*/ 245 h 274"/>
                  <a:gd name="T6" fmla="*/ 27 w 374"/>
                  <a:gd name="T7" fmla="*/ 194 h 274"/>
                  <a:gd name="T8" fmla="*/ 348 w 374"/>
                  <a:gd name="T9" fmla="*/ 9 h 274"/>
                  <a:gd name="T10" fmla="*/ 374 w 374"/>
                  <a:gd name="T11" fmla="*/ 29 h 274"/>
                  <a:gd name="T12" fmla="*/ 374 w 374"/>
                  <a:gd name="T13" fmla="*/ 29 h 274"/>
                  <a:gd name="T14" fmla="*/ 348 w 374"/>
                  <a:gd name="T15" fmla="*/ 8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274">
                    <a:moveTo>
                      <a:pt x="348" y="80"/>
                    </a:moveTo>
                    <a:cubicBezTo>
                      <a:pt x="27" y="265"/>
                      <a:pt x="27" y="265"/>
                      <a:pt x="27" y="265"/>
                    </a:cubicBezTo>
                    <a:cubicBezTo>
                      <a:pt x="12" y="274"/>
                      <a:pt x="0" y="265"/>
                      <a:pt x="0" y="245"/>
                    </a:cubicBezTo>
                    <a:cubicBezTo>
                      <a:pt x="0" y="226"/>
                      <a:pt x="12" y="203"/>
                      <a:pt x="27" y="194"/>
                    </a:cubicBezTo>
                    <a:cubicBezTo>
                      <a:pt x="348" y="9"/>
                      <a:pt x="348" y="9"/>
                      <a:pt x="348" y="9"/>
                    </a:cubicBezTo>
                    <a:cubicBezTo>
                      <a:pt x="362" y="0"/>
                      <a:pt x="374" y="9"/>
                      <a:pt x="374" y="29"/>
                    </a:cubicBezTo>
                    <a:cubicBezTo>
                      <a:pt x="374" y="29"/>
                      <a:pt x="374" y="29"/>
                      <a:pt x="374" y="29"/>
                    </a:cubicBezTo>
                    <a:cubicBezTo>
                      <a:pt x="374" y="49"/>
                      <a:pt x="362" y="71"/>
                      <a:pt x="348" y="80"/>
                    </a:cubicBezTo>
                    <a:close/>
                  </a:path>
                </a:pathLst>
              </a:custGeom>
              <a:solidFill>
                <a:srgbClr val="7B9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Open Sans Light"/>
                </a:endParaRPr>
              </a:p>
            </p:txBody>
          </p:sp>
          <p:sp>
            <p:nvSpPr>
              <p:cNvPr id="198" name="Freeform 166">
                <a:extLst>
                  <a:ext uri="{FF2B5EF4-FFF2-40B4-BE49-F238E27FC236}">
                    <a16:creationId xmlns:a16="http://schemas.microsoft.com/office/drawing/2014/main" id="{F052BAE7-4C6C-4C81-A9EC-ABCED4CA5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1538" y="7778750"/>
                <a:ext cx="1035050" cy="757238"/>
              </a:xfrm>
              <a:custGeom>
                <a:avLst/>
                <a:gdLst>
                  <a:gd name="T0" fmla="*/ 348 w 375"/>
                  <a:gd name="T1" fmla="*/ 265 h 274"/>
                  <a:gd name="T2" fmla="*/ 27 w 375"/>
                  <a:gd name="T3" fmla="*/ 80 h 274"/>
                  <a:gd name="T4" fmla="*/ 0 w 375"/>
                  <a:gd name="T5" fmla="*/ 29 h 274"/>
                  <a:gd name="T6" fmla="*/ 27 w 375"/>
                  <a:gd name="T7" fmla="*/ 9 h 274"/>
                  <a:gd name="T8" fmla="*/ 348 w 375"/>
                  <a:gd name="T9" fmla="*/ 194 h 274"/>
                  <a:gd name="T10" fmla="*/ 375 w 375"/>
                  <a:gd name="T11" fmla="*/ 245 h 274"/>
                  <a:gd name="T12" fmla="*/ 348 w 375"/>
                  <a:gd name="T13" fmla="*/ 265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5" h="274">
                    <a:moveTo>
                      <a:pt x="348" y="265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1"/>
                      <a:pt x="0" y="49"/>
                      <a:pt x="0" y="29"/>
                    </a:cubicBezTo>
                    <a:cubicBezTo>
                      <a:pt x="0" y="9"/>
                      <a:pt x="12" y="0"/>
                      <a:pt x="27" y="9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63" y="203"/>
                      <a:pt x="375" y="226"/>
                      <a:pt x="375" y="245"/>
                    </a:cubicBezTo>
                    <a:cubicBezTo>
                      <a:pt x="375" y="265"/>
                      <a:pt x="363" y="274"/>
                      <a:pt x="348" y="265"/>
                    </a:cubicBezTo>
                    <a:close/>
                  </a:path>
                </a:pathLst>
              </a:custGeom>
              <a:solidFill>
                <a:srgbClr val="7B9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Open Sans Light"/>
                </a:endParaRPr>
              </a:p>
            </p:txBody>
          </p:sp>
          <p:sp>
            <p:nvSpPr>
              <p:cNvPr id="199" name="Freeform 167">
                <a:extLst>
                  <a:ext uri="{FF2B5EF4-FFF2-40B4-BE49-F238E27FC236}">
                    <a16:creationId xmlns:a16="http://schemas.microsoft.com/office/drawing/2014/main" id="{B736F8F4-9FB8-4DE4-8809-BB9F21FB5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9875" y="8372475"/>
                <a:ext cx="176213" cy="257175"/>
              </a:xfrm>
              <a:custGeom>
                <a:avLst/>
                <a:gdLst>
                  <a:gd name="T0" fmla="*/ 64 w 64"/>
                  <a:gd name="T1" fmla="*/ 28 h 93"/>
                  <a:gd name="T2" fmla="*/ 32 w 64"/>
                  <a:gd name="T3" fmla="*/ 83 h 93"/>
                  <a:gd name="T4" fmla="*/ 0 w 64"/>
                  <a:gd name="T5" fmla="*/ 65 h 93"/>
                  <a:gd name="T6" fmla="*/ 32 w 64"/>
                  <a:gd name="T7" fmla="*/ 10 h 93"/>
                  <a:gd name="T8" fmla="*/ 64 w 64"/>
                  <a:gd name="T9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3">
                    <a:moveTo>
                      <a:pt x="64" y="28"/>
                    </a:moveTo>
                    <a:cubicBezTo>
                      <a:pt x="64" y="48"/>
                      <a:pt x="50" y="73"/>
                      <a:pt x="32" y="83"/>
                    </a:cubicBezTo>
                    <a:cubicBezTo>
                      <a:pt x="15" y="93"/>
                      <a:pt x="0" y="85"/>
                      <a:pt x="0" y="65"/>
                    </a:cubicBezTo>
                    <a:cubicBezTo>
                      <a:pt x="0" y="44"/>
                      <a:pt x="15" y="20"/>
                      <a:pt x="32" y="10"/>
                    </a:cubicBezTo>
                    <a:cubicBezTo>
                      <a:pt x="50" y="0"/>
                      <a:pt x="64" y="8"/>
                      <a:pt x="64" y="28"/>
                    </a:cubicBezTo>
                    <a:close/>
                  </a:path>
                </a:pathLst>
              </a:custGeom>
              <a:solidFill>
                <a:srgbClr val="7B9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Open Sans Light"/>
                </a:endParaRP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DEF9C79C-4A55-4B29-AEA2-863ED095DA0A}"/>
              </a:ext>
            </a:extLst>
          </p:cNvPr>
          <p:cNvGrpSpPr/>
          <p:nvPr/>
        </p:nvGrpSpPr>
        <p:grpSpPr>
          <a:xfrm>
            <a:off x="8481703" y="4154760"/>
            <a:ext cx="1999196" cy="1441263"/>
            <a:chOff x="16965613" y="5470525"/>
            <a:chExt cx="3998913" cy="2882901"/>
          </a:xfrm>
        </p:grpSpPr>
        <p:sp>
          <p:nvSpPr>
            <p:cNvPr id="200" name="Freeform 168">
              <a:extLst>
                <a:ext uri="{FF2B5EF4-FFF2-40B4-BE49-F238E27FC236}">
                  <a16:creationId xmlns:a16="http://schemas.microsoft.com/office/drawing/2014/main" id="{73D748DE-2C30-44EA-A323-421946B18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5613" y="5470525"/>
              <a:ext cx="3998913" cy="2338388"/>
            </a:xfrm>
            <a:custGeom>
              <a:avLst/>
              <a:gdLst>
                <a:gd name="T0" fmla="*/ 1445 w 1449"/>
                <a:gd name="T1" fmla="*/ 429 h 846"/>
                <a:gd name="T2" fmla="*/ 1416 w 1449"/>
                <a:gd name="T3" fmla="*/ 461 h 846"/>
                <a:gd name="T4" fmla="*/ 790 w 1449"/>
                <a:gd name="T5" fmla="*/ 823 h 846"/>
                <a:gd name="T6" fmla="*/ 667 w 1449"/>
                <a:gd name="T7" fmla="*/ 828 h 846"/>
                <a:gd name="T8" fmla="*/ 137 w 1449"/>
                <a:gd name="T9" fmla="*/ 522 h 846"/>
                <a:gd name="T10" fmla="*/ 137 w 1449"/>
                <a:gd name="T11" fmla="*/ 522 h 846"/>
                <a:gd name="T12" fmla="*/ 23 w 1449"/>
                <a:gd name="T13" fmla="*/ 456 h 846"/>
                <a:gd name="T14" fmla="*/ 2 w 1449"/>
                <a:gd name="T15" fmla="*/ 429 h 846"/>
                <a:gd name="T16" fmla="*/ 2 w 1449"/>
                <a:gd name="T17" fmla="*/ 429 h 846"/>
                <a:gd name="T18" fmla="*/ 32 w 1449"/>
                <a:gd name="T19" fmla="*/ 385 h 846"/>
                <a:gd name="T20" fmla="*/ 658 w 1449"/>
                <a:gd name="T21" fmla="*/ 23 h 846"/>
                <a:gd name="T22" fmla="*/ 781 w 1449"/>
                <a:gd name="T23" fmla="*/ 18 h 846"/>
                <a:gd name="T24" fmla="*/ 1425 w 1449"/>
                <a:gd name="T25" fmla="*/ 390 h 846"/>
                <a:gd name="T26" fmla="*/ 1445 w 1449"/>
                <a:gd name="T27" fmla="*/ 42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9" h="846">
                  <a:moveTo>
                    <a:pt x="1445" y="429"/>
                  </a:moveTo>
                  <a:cubicBezTo>
                    <a:pt x="1442" y="440"/>
                    <a:pt x="1432" y="452"/>
                    <a:pt x="1416" y="461"/>
                  </a:cubicBezTo>
                  <a:cubicBezTo>
                    <a:pt x="790" y="823"/>
                    <a:pt x="790" y="823"/>
                    <a:pt x="790" y="823"/>
                  </a:cubicBezTo>
                  <a:cubicBezTo>
                    <a:pt x="753" y="843"/>
                    <a:pt x="699" y="846"/>
                    <a:pt x="667" y="828"/>
                  </a:cubicBezTo>
                  <a:cubicBezTo>
                    <a:pt x="137" y="522"/>
                    <a:pt x="137" y="522"/>
                    <a:pt x="137" y="522"/>
                  </a:cubicBezTo>
                  <a:cubicBezTo>
                    <a:pt x="137" y="522"/>
                    <a:pt x="137" y="522"/>
                    <a:pt x="137" y="522"/>
                  </a:cubicBezTo>
                  <a:cubicBezTo>
                    <a:pt x="23" y="456"/>
                    <a:pt x="23" y="456"/>
                    <a:pt x="23" y="456"/>
                  </a:cubicBezTo>
                  <a:cubicBezTo>
                    <a:pt x="11" y="449"/>
                    <a:pt x="4" y="439"/>
                    <a:pt x="2" y="429"/>
                  </a:cubicBezTo>
                  <a:cubicBezTo>
                    <a:pt x="2" y="429"/>
                    <a:pt x="2" y="429"/>
                    <a:pt x="2" y="429"/>
                  </a:cubicBezTo>
                  <a:cubicBezTo>
                    <a:pt x="0" y="414"/>
                    <a:pt x="10" y="398"/>
                    <a:pt x="32" y="385"/>
                  </a:cubicBezTo>
                  <a:cubicBezTo>
                    <a:pt x="658" y="23"/>
                    <a:pt x="658" y="23"/>
                    <a:pt x="658" y="23"/>
                  </a:cubicBezTo>
                  <a:cubicBezTo>
                    <a:pt x="695" y="2"/>
                    <a:pt x="749" y="0"/>
                    <a:pt x="781" y="18"/>
                  </a:cubicBezTo>
                  <a:cubicBezTo>
                    <a:pt x="1425" y="390"/>
                    <a:pt x="1425" y="390"/>
                    <a:pt x="1425" y="390"/>
                  </a:cubicBezTo>
                  <a:cubicBezTo>
                    <a:pt x="1442" y="400"/>
                    <a:pt x="1449" y="415"/>
                    <a:pt x="1445" y="429"/>
                  </a:cubicBezTo>
                  <a:close/>
                </a:path>
              </a:pathLst>
            </a:custGeom>
            <a:solidFill>
              <a:srgbClr val="DBE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01" name="Freeform 169">
              <a:extLst>
                <a:ext uri="{FF2B5EF4-FFF2-40B4-BE49-F238E27FC236}">
                  <a16:creationId xmlns:a16="http://schemas.microsoft.com/office/drawing/2014/main" id="{FEAAF963-788E-444F-80DD-67EEDE126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75" y="6656388"/>
              <a:ext cx="3986213" cy="1697038"/>
            </a:xfrm>
            <a:custGeom>
              <a:avLst/>
              <a:gdLst>
                <a:gd name="T0" fmla="*/ 1444 w 1444"/>
                <a:gd name="T1" fmla="*/ 0 h 614"/>
                <a:gd name="T2" fmla="*/ 1444 w 1444"/>
                <a:gd name="T3" fmla="*/ 189 h 614"/>
                <a:gd name="T4" fmla="*/ 1444 w 1444"/>
                <a:gd name="T5" fmla="*/ 189 h 614"/>
                <a:gd name="T6" fmla="*/ 1414 w 1444"/>
                <a:gd name="T7" fmla="*/ 229 h 614"/>
                <a:gd name="T8" fmla="*/ 788 w 1444"/>
                <a:gd name="T9" fmla="*/ 591 h 614"/>
                <a:gd name="T10" fmla="*/ 665 w 1444"/>
                <a:gd name="T11" fmla="*/ 596 h 614"/>
                <a:gd name="T12" fmla="*/ 21 w 1444"/>
                <a:gd name="T13" fmla="*/ 224 h 614"/>
                <a:gd name="T14" fmla="*/ 0 w 1444"/>
                <a:gd name="T15" fmla="*/ 198 h 614"/>
                <a:gd name="T16" fmla="*/ 0 w 1444"/>
                <a:gd name="T17" fmla="*/ 0 h 614"/>
                <a:gd name="T18" fmla="*/ 21 w 1444"/>
                <a:gd name="T19" fmla="*/ 27 h 614"/>
                <a:gd name="T20" fmla="*/ 135 w 1444"/>
                <a:gd name="T21" fmla="*/ 93 h 614"/>
                <a:gd name="T22" fmla="*/ 135 w 1444"/>
                <a:gd name="T23" fmla="*/ 93 h 614"/>
                <a:gd name="T24" fmla="*/ 665 w 1444"/>
                <a:gd name="T25" fmla="*/ 399 h 614"/>
                <a:gd name="T26" fmla="*/ 788 w 1444"/>
                <a:gd name="T27" fmla="*/ 394 h 614"/>
                <a:gd name="T28" fmla="*/ 1414 w 1444"/>
                <a:gd name="T29" fmla="*/ 32 h 614"/>
                <a:gd name="T30" fmla="*/ 1443 w 1444"/>
                <a:gd name="T31" fmla="*/ 0 h 614"/>
                <a:gd name="T32" fmla="*/ 1444 w 1444"/>
                <a:gd name="T33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4" h="614">
                  <a:moveTo>
                    <a:pt x="1444" y="0"/>
                  </a:moveTo>
                  <a:cubicBezTo>
                    <a:pt x="1444" y="189"/>
                    <a:pt x="1444" y="189"/>
                    <a:pt x="1444" y="189"/>
                  </a:cubicBezTo>
                  <a:cubicBezTo>
                    <a:pt x="1444" y="189"/>
                    <a:pt x="1444" y="189"/>
                    <a:pt x="1444" y="189"/>
                  </a:cubicBezTo>
                  <a:cubicBezTo>
                    <a:pt x="1444" y="203"/>
                    <a:pt x="1434" y="218"/>
                    <a:pt x="1414" y="229"/>
                  </a:cubicBezTo>
                  <a:cubicBezTo>
                    <a:pt x="788" y="591"/>
                    <a:pt x="788" y="591"/>
                    <a:pt x="788" y="591"/>
                  </a:cubicBezTo>
                  <a:cubicBezTo>
                    <a:pt x="751" y="612"/>
                    <a:pt x="697" y="614"/>
                    <a:pt x="665" y="596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9" y="217"/>
                    <a:pt x="2" y="20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0"/>
                    <a:pt x="9" y="20"/>
                    <a:pt x="21" y="27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665" y="399"/>
                    <a:pt x="665" y="399"/>
                    <a:pt x="665" y="399"/>
                  </a:cubicBezTo>
                  <a:cubicBezTo>
                    <a:pt x="697" y="417"/>
                    <a:pt x="751" y="414"/>
                    <a:pt x="788" y="394"/>
                  </a:cubicBezTo>
                  <a:cubicBezTo>
                    <a:pt x="1414" y="32"/>
                    <a:pt x="1414" y="32"/>
                    <a:pt x="1414" y="32"/>
                  </a:cubicBezTo>
                  <a:cubicBezTo>
                    <a:pt x="1430" y="23"/>
                    <a:pt x="1440" y="11"/>
                    <a:pt x="1443" y="0"/>
                  </a:cubicBezTo>
                  <a:lnTo>
                    <a:pt x="1444" y="0"/>
                  </a:lnTo>
                  <a:close/>
                </a:path>
              </a:pathLst>
            </a:custGeom>
            <a:solidFill>
              <a:srgbClr val="B0C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02" name="Freeform 170">
              <a:extLst>
                <a:ext uri="{FF2B5EF4-FFF2-40B4-BE49-F238E27FC236}">
                  <a16:creationId xmlns:a16="http://schemas.microsoft.com/office/drawing/2014/main" id="{6A08158D-CA90-4751-B837-383313817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1813" y="7088188"/>
              <a:ext cx="1031875" cy="757238"/>
            </a:xfrm>
            <a:custGeom>
              <a:avLst/>
              <a:gdLst>
                <a:gd name="T0" fmla="*/ 348 w 374"/>
                <a:gd name="T1" fmla="*/ 80 h 274"/>
                <a:gd name="T2" fmla="*/ 27 w 374"/>
                <a:gd name="T3" fmla="*/ 265 h 274"/>
                <a:gd name="T4" fmla="*/ 0 w 374"/>
                <a:gd name="T5" fmla="*/ 245 h 274"/>
                <a:gd name="T6" fmla="*/ 27 w 374"/>
                <a:gd name="T7" fmla="*/ 194 h 274"/>
                <a:gd name="T8" fmla="*/ 348 w 374"/>
                <a:gd name="T9" fmla="*/ 9 h 274"/>
                <a:gd name="T10" fmla="*/ 374 w 374"/>
                <a:gd name="T11" fmla="*/ 29 h 274"/>
                <a:gd name="T12" fmla="*/ 374 w 374"/>
                <a:gd name="T13" fmla="*/ 29 h 274"/>
                <a:gd name="T14" fmla="*/ 348 w 374"/>
                <a:gd name="T15" fmla="*/ 8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274">
                  <a:moveTo>
                    <a:pt x="348" y="80"/>
                  </a:moveTo>
                  <a:cubicBezTo>
                    <a:pt x="27" y="265"/>
                    <a:pt x="27" y="265"/>
                    <a:pt x="27" y="265"/>
                  </a:cubicBezTo>
                  <a:cubicBezTo>
                    <a:pt x="12" y="274"/>
                    <a:pt x="0" y="265"/>
                    <a:pt x="0" y="245"/>
                  </a:cubicBezTo>
                  <a:cubicBezTo>
                    <a:pt x="0" y="226"/>
                    <a:pt x="12" y="203"/>
                    <a:pt x="27" y="194"/>
                  </a:cubicBezTo>
                  <a:cubicBezTo>
                    <a:pt x="348" y="9"/>
                    <a:pt x="348" y="9"/>
                    <a:pt x="348" y="9"/>
                  </a:cubicBezTo>
                  <a:cubicBezTo>
                    <a:pt x="362" y="0"/>
                    <a:pt x="374" y="9"/>
                    <a:pt x="374" y="29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4" y="49"/>
                    <a:pt x="362" y="71"/>
                    <a:pt x="348" y="80"/>
                  </a:cubicBezTo>
                  <a:close/>
                </a:path>
              </a:pathLst>
            </a:custGeom>
            <a:solidFill>
              <a:srgbClr val="7B9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03" name="Freeform 171">
              <a:extLst>
                <a:ext uri="{FF2B5EF4-FFF2-40B4-BE49-F238E27FC236}">
                  <a16:creationId xmlns:a16="http://schemas.microsoft.com/office/drawing/2014/main" id="{62BA219D-FFD9-4E60-A28B-63C3F448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1538" y="7137400"/>
              <a:ext cx="1035050" cy="757238"/>
            </a:xfrm>
            <a:custGeom>
              <a:avLst/>
              <a:gdLst>
                <a:gd name="T0" fmla="*/ 348 w 375"/>
                <a:gd name="T1" fmla="*/ 265 h 274"/>
                <a:gd name="T2" fmla="*/ 27 w 375"/>
                <a:gd name="T3" fmla="*/ 80 h 274"/>
                <a:gd name="T4" fmla="*/ 0 w 375"/>
                <a:gd name="T5" fmla="*/ 29 h 274"/>
                <a:gd name="T6" fmla="*/ 0 w 375"/>
                <a:gd name="T7" fmla="*/ 29 h 274"/>
                <a:gd name="T8" fmla="*/ 27 w 375"/>
                <a:gd name="T9" fmla="*/ 9 h 274"/>
                <a:gd name="T10" fmla="*/ 348 w 375"/>
                <a:gd name="T11" fmla="*/ 194 h 274"/>
                <a:gd name="T12" fmla="*/ 375 w 375"/>
                <a:gd name="T13" fmla="*/ 245 h 274"/>
                <a:gd name="T14" fmla="*/ 348 w 375"/>
                <a:gd name="T15" fmla="*/ 26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4">
                  <a:moveTo>
                    <a:pt x="348" y="265"/>
                  </a:moveTo>
                  <a:cubicBezTo>
                    <a:pt x="27" y="80"/>
                    <a:pt x="27" y="80"/>
                    <a:pt x="27" y="80"/>
                  </a:cubicBezTo>
                  <a:cubicBezTo>
                    <a:pt x="12" y="71"/>
                    <a:pt x="0" y="4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9"/>
                    <a:pt x="12" y="0"/>
                    <a:pt x="27" y="9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63" y="203"/>
                    <a:pt x="375" y="225"/>
                    <a:pt x="375" y="245"/>
                  </a:cubicBezTo>
                  <a:cubicBezTo>
                    <a:pt x="375" y="265"/>
                    <a:pt x="363" y="274"/>
                    <a:pt x="348" y="265"/>
                  </a:cubicBezTo>
                  <a:close/>
                </a:path>
              </a:pathLst>
            </a:custGeom>
            <a:solidFill>
              <a:srgbClr val="7B9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04" name="Freeform 172">
              <a:extLst>
                <a:ext uri="{FF2B5EF4-FFF2-40B4-BE49-F238E27FC236}">
                  <a16:creationId xmlns:a16="http://schemas.microsoft.com/office/drawing/2014/main" id="{AB0D4B99-F451-49F4-802A-57275AA08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75" y="7731125"/>
              <a:ext cx="176213" cy="257175"/>
            </a:xfrm>
            <a:custGeom>
              <a:avLst/>
              <a:gdLst>
                <a:gd name="T0" fmla="*/ 64 w 64"/>
                <a:gd name="T1" fmla="*/ 28 h 93"/>
                <a:gd name="T2" fmla="*/ 32 w 64"/>
                <a:gd name="T3" fmla="*/ 83 h 93"/>
                <a:gd name="T4" fmla="*/ 0 w 64"/>
                <a:gd name="T5" fmla="*/ 65 h 93"/>
                <a:gd name="T6" fmla="*/ 32 w 64"/>
                <a:gd name="T7" fmla="*/ 10 h 93"/>
                <a:gd name="T8" fmla="*/ 64 w 64"/>
                <a:gd name="T9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3">
                  <a:moveTo>
                    <a:pt x="64" y="28"/>
                  </a:moveTo>
                  <a:cubicBezTo>
                    <a:pt x="64" y="48"/>
                    <a:pt x="50" y="73"/>
                    <a:pt x="32" y="83"/>
                  </a:cubicBezTo>
                  <a:cubicBezTo>
                    <a:pt x="15" y="93"/>
                    <a:pt x="0" y="85"/>
                    <a:pt x="0" y="65"/>
                  </a:cubicBezTo>
                  <a:cubicBezTo>
                    <a:pt x="0" y="44"/>
                    <a:pt x="15" y="20"/>
                    <a:pt x="32" y="10"/>
                  </a:cubicBezTo>
                  <a:cubicBezTo>
                    <a:pt x="50" y="0"/>
                    <a:pt x="64" y="8"/>
                    <a:pt x="64" y="28"/>
                  </a:cubicBezTo>
                  <a:close/>
                </a:path>
              </a:pathLst>
            </a:custGeom>
            <a:solidFill>
              <a:srgbClr val="7B9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FCA3ACB-027E-4263-A251-3A592B691240}"/>
              </a:ext>
            </a:extLst>
          </p:cNvPr>
          <p:cNvGrpSpPr/>
          <p:nvPr/>
        </p:nvGrpSpPr>
        <p:grpSpPr>
          <a:xfrm>
            <a:off x="8481703" y="3834127"/>
            <a:ext cx="1999196" cy="1441263"/>
            <a:chOff x="16965613" y="4829175"/>
            <a:chExt cx="3998913" cy="2882901"/>
          </a:xfrm>
        </p:grpSpPr>
        <p:sp>
          <p:nvSpPr>
            <p:cNvPr id="205" name="Freeform 173">
              <a:extLst>
                <a:ext uri="{FF2B5EF4-FFF2-40B4-BE49-F238E27FC236}">
                  <a16:creationId xmlns:a16="http://schemas.microsoft.com/office/drawing/2014/main" id="{8A97DA43-E65B-4B04-8F1C-DDB1F99C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5613" y="4829175"/>
              <a:ext cx="3998913" cy="2338388"/>
            </a:xfrm>
            <a:custGeom>
              <a:avLst/>
              <a:gdLst>
                <a:gd name="T0" fmla="*/ 1445 w 1449"/>
                <a:gd name="T1" fmla="*/ 429 h 846"/>
                <a:gd name="T2" fmla="*/ 1416 w 1449"/>
                <a:gd name="T3" fmla="*/ 461 h 846"/>
                <a:gd name="T4" fmla="*/ 790 w 1449"/>
                <a:gd name="T5" fmla="*/ 823 h 846"/>
                <a:gd name="T6" fmla="*/ 667 w 1449"/>
                <a:gd name="T7" fmla="*/ 828 h 846"/>
                <a:gd name="T8" fmla="*/ 137 w 1449"/>
                <a:gd name="T9" fmla="*/ 522 h 846"/>
                <a:gd name="T10" fmla="*/ 137 w 1449"/>
                <a:gd name="T11" fmla="*/ 522 h 846"/>
                <a:gd name="T12" fmla="*/ 23 w 1449"/>
                <a:gd name="T13" fmla="*/ 456 h 846"/>
                <a:gd name="T14" fmla="*/ 2 w 1449"/>
                <a:gd name="T15" fmla="*/ 429 h 846"/>
                <a:gd name="T16" fmla="*/ 2 w 1449"/>
                <a:gd name="T17" fmla="*/ 429 h 846"/>
                <a:gd name="T18" fmla="*/ 32 w 1449"/>
                <a:gd name="T19" fmla="*/ 385 h 846"/>
                <a:gd name="T20" fmla="*/ 658 w 1449"/>
                <a:gd name="T21" fmla="*/ 23 h 846"/>
                <a:gd name="T22" fmla="*/ 781 w 1449"/>
                <a:gd name="T23" fmla="*/ 18 h 846"/>
                <a:gd name="T24" fmla="*/ 1425 w 1449"/>
                <a:gd name="T25" fmla="*/ 390 h 846"/>
                <a:gd name="T26" fmla="*/ 1445 w 1449"/>
                <a:gd name="T27" fmla="*/ 42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9" h="846">
                  <a:moveTo>
                    <a:pt x="1445" y="429"/>
                  </a:moveTo>
                  <a:cubicBezTo>
                    <a:pt x="1442" y="440"/>
                    <a:pt x="1432" y="452"/>
                    <a:pt x="1416" y="461"/>
                  </a:cubicBezTo>
                  <a:cubicBezTo>
                    <a:pt x="790" y="823"/>
                    <a:pt x="790" y="823"/>
                    <a:pt x="790" y="823"/>
                  </a:cubicBezTo>
                  <a:cubicBezTo>
                    <a:pt x="753" y="843"/>
                    <a:pt x="699" y="846"/>
                    <a:pt x="667" y="828"/>
                  </a:cubicBezTo>
                  <a:cubicBezTo>
                    <a:pt x="137" y="522"/>
                    <a:pt x="137" y="522"/>
                    <a:pt x="137" y="522"/>
                  </a:cubicBezTo>
                  <a:cubicBezTo>
                    <a:pt x="137" y="522"/>
                    <a:pt x="137" y="522"/>
                    <a:pt x="137" y="522"/>
                  </a:cubicBezTo>
                  <a:cubicBezTo>
                    <a:pt x="23" y="456"/>
                    <a:pt x="23" y="456"/>
                    <a:pt x="23" y="456"/>
                  </a:cubicBezTo>
                  <a:cubicBezTo>
                    <a:pt x="11" y="449"/>
                    <a:pt x="4" y="439"/>
                    <a:pt x="2" y="429"/>
                  </a:cubicBezTo>
                  <a:cubicBezTo>
                    <a:pt x="2" y="429"/>
                    <a:pt x="2" y="429"/>
                    <a:pt x="2" y="429"/>
                  </a:cubicBezTo>
                  <a:cubicBezTo>
                    <a:pt x="0" y="414"/>
                    <a:pt x="10" y="398"/>
                    <a:pt x="32" y="385"/>
                  </a:cubicBezTo>
                  <a:cubicBezTo>
                    <a:pt x="658" y="23"/>
                    <a:pt x="658" y="23"/>
                    <a:pt x="658" y="23"/>
                  </a:cubicBezTo>
                  <a:cubicBezTo>
                    <a:pt x="695" y="2"/>
                    <a:pt x="749" y="0"/>
                    <a:pt x="781" y="18"/>
                  </a:cubicBezTo>
                  <a:cubicBezTo>
                    <a:pt x="1425" y="390"/>
                    <a:pt x="1425" y="390"/>
                    <a:pt x="1425" y="390"/>
                  </a:cubicBezTo>
                  <a:cubicBezTo>
                    <a:pt x="1442" y="400"/>
                    <a:pt x="1449" y="415"/>
                    <a:pt x="1445" y="429"/>
                  </a:cubicBezTo>
                  <a:close/>
                </a:path>
              </a:pathLst>
            </a:custGeom>
            <a:solidFill>
              <a:srgbClr val="DBE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06" name="Freeform 174">
              <a:extLst>
                <a:ext uri="{FF2B5EF4-FFF2-40B4-BE49-F238E27FC236}">
                  <a16:creationId xmlns:a16="http://schemas.microsoft.com/office/drawing/2014/main" id="{8AACCF48-5538-4937-B555-803786975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75" y="6015038"/>
              <a:ext cx="3986213" cy="1697038"/>
            </a:xfrm>
            <a:custGeom>
              <a:avLst/>
              <a:gdLst>
                <a:gd name="T0" fmla="*/ 1444 w 1444"/>
                <a:gd name="T1" fmla="*/ 0 h 614"/>
                <a:gd name="T2" fmla="*/ 1444 w 1444"/>
                <a:gd name="T3" fmla="*/ 189 h 614"/>
                <a:gd name="T4" fmla="*/ 1444 w 1444"/>
                <a:gd name="T5" fmla="*/ 189 h 614"/>
                <a:gd name="T6" fmla="*/ 1414 w 1444"/>
                <a:gd name="T7" fmla="*/ 229 h 614"/>
                <a:gd name="T8" fmla="*/ 788 w 1444"/>
                <a:gd name="T9" fmla="*/ 591 h 614"/>
                <a:gd name="T10" fmla="*/ 665 w 1444"/>
                <a:gd name="T11" fmla="*/ 596 h 614"/>
                <a:gd name="T12" fmla="*/ 21 w 1444"/>
                <a:gd name="T13" fmla="*/ 224 h 614"/>
                <a:gd name="T14" fmla="*/ 0 w 1444"/>
                <a:gd name="T15" fmla="*/ 198 h 614"/>
                <a:gd name="T16" fmla="*/ 0 w 1444"/>
                <a:gd name="T17" fmla="*/ 0 h 614"/>
                <a:gd name="T18" fmla="*/ 21 w 1444"/>
                <a:gd name="T19" fmla="*/ 27 h 614"/>
                <a:gd name="T20" fmla="*/ 135 w 1444"/>
                <a:gd name="T21" fmla="*/ 93 h 614"/>
                <a:gd name="T22" fmla="*/ 135 w 1444"/>
                <a:gd name="T23" fmla="*/ 93 h 614"/>
                <a:gd name="T24" fmla="*/ 665 w 1444"/>
                <a:gd name="T25" fmla="*/ 399 h 614"/>
                <a:gd name="T26" fmla="*/ 788 w 1444"/>
                <a:gd name="T27" fmla="*/ 394 h 614"/>
                <a:gd name="T28" fmla="*/ 1414 w 1444"/>
                <a:gd name="T29" fmla="*/ 32 h 614"/>
                <a:gd name="T30" fmla="*/ 1443 w 1444"/>
                <a:gd name="T31" fmla="*/ 0 h 614"/>
                <a:gd name="T32" fmla="*/ 1444 w 1444"/>
                <a:gd name="T33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4" h="614">
                  <a:moveTo>
                    <a:pt x="1444" y="0"/>
                  </a:moveTo>
                  <a:cubicBezTo>
                    <a:pt x="1444" y="189"/>
                    <a:pt x="1444" y="189"/>
                    <a:pt x="1444" y="189"/>
                  </a:cubicBezTo>
                  <a:cubicBezTo>
                    <a:pt x="1444" y="189"/>
                    <a:pt x="1444" y="189"/>
                    <a:pt x="1444" y="189"/>
                  </a:cubicBezTo>
                  <a:cubicBezTo>
                    <a:pt x="1444" y="203"/>
                    <a:pt x="1434" y="218"/>
                    <a:pt x="1414" y="229"/>
                  </a:cubicBezTo>
                  <a:cubicBezTo>
                    <a:pt x="788" y="591"/>
                    <a:pt x="788" y="591"/>
                    <a:pt x="788" y="591"/>
                  </a:cubicBezTo>
                  <a:cubicBezTo>
                    <a:pt x="751" y="612"/>
                    <a:pt x="697" y="614"/>
                    <a:pt x="665" y="596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9" y="217"/>
                    <a:pt x="2" y="20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0"/>
                    <a:pt x="9" y="20"/>
                    <a:pt x="21" y="27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665" y="399"/>
                    <a:pt x="665" y="399"/>
                    <a:pt x="665" y="399"/>
                  </a:cubicBezTo>
                  <a:cubicBezTo>
                    <a:pt x="697" y="417"/>
                    <a:pt x="751" y="414"/>
                    <a:pt x="788" y="394"/>
                  </a:cubicBezTo>
                  <a:cubicBezTo>
                    <a:pt x="1414" y="32"/>
                    <a:pt x="1414" y="32"/>
                    <a:pt x="1414" y="32"/>
                  </a:cubicBezTo>
                  <a:cubicBezTo>
                    <a:pt x="1430" y="23"/>
                    <a:pt x="1440" y="11"/>
                    <a:pt x="1443" y="0"/>
                  </a:cubicBezTo>
                  <a:lnTo>
                    <a:pt x="1444" y="0"/>
                  </a:lnTo>
                  <a:close/>
                </a:path>
              </a:pathLst>
            </a:custGeom>
            <a:solidFill>
              <a:srgbClr val="B0C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07" name="Freeform 175">
              <a:extLst>
                <a:ext uri="{FF2B5EF4-FFF2-40B4-BE49-F238E27FC236}">
                  <a16:creationId xmlns:a16="http://schemas.microsoft.com/office/drawing/2014/main" id="{50DC1C84-0336-4CE5-9E05-E8BBBD14A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1813" y="6446838"/>
              <a:ext cx="1031875" cy="757238"/>
            </a:xfrm>
            <a:custGeom>
              <a:avLst/>
              <a:gdLst>
                <a:gd name="T0" fmla="*/ 348 w 374"/>
                <a:gd name="T1" fmla="*/ 80 h 274"/>
                <a:gd name="T2" fmla="*/ 27 w 374"/>
                <a:gd name="T3" fmla="*/ 265 h 274"/>
                <a:gd name="T4" fmla="*/ 0 w 374"/>
                <a:gd name="T5" fmla="*/ 245 h 274"/>
                <a:gd name="T6" fmla="*/ 27 w 374"/>
                <a:gd name="T7" fmla="*/ 194 h 274"/>
                <a:gd name="T8" fmla="*/ 348 w 374"/>
                <a:gd name="T9" fmla="*/ 9 h 274"/>
                <a:gd name="T10" fmla="*/ 374 w 374"/>
                <a:gd name="T11" fmla="*/ 29 h 274"/>
                <a:gd name="T12" fmla="*/ 348 w 374"/>
                <a:gd name="T13" fmla="*/ 8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274">
                  <a:moveTo>
                    <a:pt x="348" y="80"/>
                  </a:moveTo>
                  <a:cubicBezTo>
                    <a:pt x="27" y="265"/>
                    <a:pt x="27" y="265"/>
                    <a:pt x="27" y="265"/>
                  </a:cubicBezTo>
                  <a:cubicBezTo>
                    <a:pt x="12" y="274"/>
                    <a:pt x="0" y="265"/>
                    <a:pt x="0" y="245"/>
                  </a:cubicBezTo>
                  <a:cubicBezTo>
                    <a:pt x="0" y="226"/>
                    <a:pt x="12" y="203"/>
                    <a:pt x="27" y="194"/>
                  </a:cubicBezTo>
                  <a:cubicBezTo>
                    <a:pt x="348" y="9"/>
                    <a:pt x="348" y="9"/>
                    <a:pt x="348" y="9"/>
                  </a:cubicBezTo>
                  <a:cubicBezTo>
                    <a:pt x="362" y="0"/>
                    <a:pt x="374" y="9"/>
                    <a:pt x="374" y="29"/>
                  </a:cubicBezTo>
                  <a:cubicBezTo>
                    <a:pt x="374" y="49"/>
                    <a:pt x="362" y="71"/>
                    <a:pt x="348" y="80"/>
                  </a:cubicBezTo>
                  <a:close/>
                </a:path>
              </a:pathLst>
            </a:custGeom>
            <a:solidFill>
              <a:srgbClr val="7B9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08" name="Freeform 176">
              <a:extLst>
                <a:ext uri="{FF2B5EF4-FFF2-40B4-BE49-F238E27FC236}">
                  <a16:creationId xmlns:a16="http://schemas.microsoft.com/office/drawing/2014/main" id="{EFC4C7B2-859D-4E70-BB5C-386A0D097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1538" y="6496050"/>
              <a:ext cx="1035050" cy="757238"/>
            </a:xfrm>
            <a:custGeom>
              <a:avLst/>
              <a:gdLst>
                <a:gd name="T0" fmla="*/ 348 w 375"/>
                <a:gd name="T1" fmla="*/ 265 h 274"/>
                <a:gd name="T2" fmla="*/ 27 w 375"/>
                <a:gd name="T3" fmla="*/ 80 h 274"/>
                <a:gd name="T4" fmla="*/ 0 w 375"/>
                <a:gd name="T5" fmla="*/ 29 h 274"/>
                <a:gd name="T6" fmla="*/ 0 w 375"/>
                <a:gd name="T7" fmla="*/ 29 h 274"/>
                <a:gd name="T8" fmla="*/ 27 w 375"/>
                <a:gd name="T9" fmla="*/ 9 h 274"/>
                <a:gd name="T10" fmla="*/ 348 w 375"/>
                <a:gd name="T11" fmla="*/ 194 h 274"/>
                <a:gd name="T12" fmla="*/ 375 w 375"/>
                <a:gd name="T13" fmla="*/ 245 h 274"/>
                <a:gd name="T14" fmla="*/ 348 w 375"/>
                <a:gd name="T15" fmla="*/ 26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4">
                  <a:moveTo>
                    <a:pt x="348" y="265"/>
                  </a:moveTo>
                  <a:cubicBezTo>
                    <a:pt x="27" y="80"/>
                    <a:pt x="27" y="80"/>
                    <a:pt x="27" y="80"/>
                  </a:cubicBezTo>
                  <a:cubicBezTo>
                    <a:pt x="12" y="71"/>
                    <a:pt x="0" y="4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9"/>
                    <a:pt x="12" y="0"/>
                    <a:pt x="27" y="9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63" y="203"/>
                    <a:pt x="375" y="225"/>
                    <a:pt x="375" y="245"/>
                  </a:cubicBezTo>
                  <a:cubicBezTo>
                    <a:pt x="375" y="265"/>
                    <a:pt x="363" y="274"/>
                    <a:pt x="348" y="265"/>
                  </a:cubicBezTo>
                  <a:close/>
                </a:path>
              </a:pathLst>
            </a:custGeom>
            <a:solidFill>
              <a:srgbClr val="7B9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09" name="Freeform 177">
              <a:extLst>
                <a:ext uri="{FF2B5EF4-FFF2-40B4-BE49-F238E27FC236}">
                  <a16:creationId xmlns:a16="http://schemas.microsoft.com/office/drawing/2014/main" id="{9318D22E-2FBC-4311-9FBA-DD802B3D0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75" y="7089775"/>
              <a:ext cx="176213" cy="257175"/>
            </a:xfrm>
            <a:custGeom>
              <a:avLst/>
              <a:gdLst>
                <a:gd name="T0" fmla="*/ 64 w 64"/>
                <a:gd name="T1" fmla="*/ 28 h 93"/>
                <a:gd name="T2" fmla="*/ 32 w 64"/>
                <a:gd name="T3" fmla="*/ 83 h 93"/>
                <a:gd name="T4" fmla="*/ 0 w 64"/>
                <a:gd name="T5" fmla="*/ 64 h 93"/>
                <a:gd name="T6" fmla="*/ 32 w 64"/>
                <a:gd name="T7" fmla="*/ 10 h 93"/>
                <a:gd name="T8" fmla="*/ 64 w 64"/>
                <a:gd name="T9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3">
                  <a:moveTo>
                    <a:pt x="64" y="28"/>
                  </a:moveTo>
                  <a:cubicBezTo>
                    <a:pt x="64" y="48"/>
                    <a:pt x="50" y="73"/>
                    <a:pt x="32" y="83"/>
                  </a:cubicBezTo>
                  <a:cubicBezTo>
                    <a:pt x="15" y="93"/>
                    <a:pt x="0" y="85"/>
                    <a:pt x="0" y="64"/>
                  </a:cubicBezTo>
                  <a:cubicBezTo>
                    <a:pt x="0" y="44"/>
                    <a:pt x="15" y="20"/>
                    <a:pt x="32" y="10"/>
                  </a:cubicBezTo>
                  <a:cubicBezTo>
                    <a:pt x="50" y="0"/>
                    <a:pt x="64" y="8"/>
                    <a:pt x="64" y="28"/>
                  </a:cubicBezTo>
                  <a:close/>
                </a:path>
              </a:pathLst>
            </a:custGeom>
            <a:solidFill>
              <a:srgbClr val="7B9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F8ABD8B-C0E9-4E00-A5D2-E4BDC721824C}"/>
              </a:ext>
            </a:extLst>
          </p:cNvPr>
          <p:cNvGrpSpPr/>
          <p:nvPr/>
        </p:nvGrpSpPr>
        <p:grpSpPr>
          <a:xfrm>
            <a:off x="9735664" y="4084126"/>
            <a:ext cx="657933" cy="707933"/>
            <a:chOff x="19473863" y="5329238"/>
            <a:chExt cx="1316038" cy="1416050"/>
          </a:xfrm>
        </p:grpSpPr>
        <p:sp>
          <p:nvSpPr>
            <p:cNvPr id="210" name="Freeform 178">
              <a:extLst>
                <a:ext uri="{FF2B5EF4-FFF2-40B4-BE49-F238E27FC236}">
                  <a16:creationId xmlns:a16="http://schemas.microsoft.com/office/drawing/2014/main" id="{8A8D83A1-F3CD-4697-8F76-E5A7F5D10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5138" y="5329238"/>
              <a:ext cx="1274763" cy="1382713"/>
            </a:xfrm>
            <a:custGeom>
              <a:avLst/>
              <a:gdLst>
                <a:gd name="T0" fmla="*/ 377 w 462"/>
                <a:gd name="T1" fmla="*/ 473 h 500"/>
                <a:gd name="T2" fmla="*/ 84 w 462"/>
                <a:gd name="T3" fmla="*/ 304 h 500"/>
                <a:gd name="T4" fmla="*/ 84 w 462"/>
                <a:gd name="T5" fmla="*/ 304 h 500"/>
                <a:gd name="T6" fmla="*/ 0 w 462"/>
                <a:gd name="T7" fmla="*/ 158 h 500"/>
                <a:gd name="T8" fmla="*/ 84 w 462"/>
                <a:gd name="T9" fmla="*/ 109 h 500"/>
                <a:gd name="T10" fmla="*/ 87 w 462"/>
                <a:gd name="T11" fmla="*/ 111 h 500"/>
                <a:gd name="T12" fmla="*/ 82 w 462"/>
                <a:gd name="T13" fmla="*/ 75 h 500"/>
                <a:gd name="T14" fmla="*/ 166 w 462"/>
                <a:gd name="T15" fmla="*/ 27 h 500"/>
                <a:gd name="T16" fmla="*/ 236 w 462"/>
                <a:gd name="T17" fmla="*/ 109 h 500"/>
                <a:gd name="T18" fmla="*/ 271 w 462"/>
                <a:gd name="T19" fmla="*/ 120 h 500"/>
                <a:gd name="T20" fmla="*/ 355 w 462"/>
                <a:gd name="T21" fmla="*/ 266 h 500"/>
                <a:gd name="T22" fmla="*/ 355 w 462"/>
                <a:gd name="T23" fmla="*/ 269 h 500"/>
                <a:gd name="T24" fmla="*/ 377 w 462"/>
                <a:gd name="T25" fmla="*/ 279 h 500"/>
                <a:gd name="T26" fmla="*/ 462 w 462"/>
                <a:gd name="T27" fmla="*/ 424 h 500"/>
                <a:gd name="T28" fmla="*/ 377 w 462"/>
                <a:gd name="T29" fmla="*/ 47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2" h="500">
                  <a:moveTo>
                    <a:pt x="377" y="473"/>
                  </a:move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38" y="277"/>
                    <a:pt x="0" y="212"/>
                    <a:pt x="0" y="158"/>
                  </a:cubicBezTo>
                  <a:cubicBezTo>
                    <a:pt x="0" y="104"/>
                    <a:pt x="38" y="82"/>
                    <a:pt x="84" y="109"/>
                  </a:cubicBezTo>
                  <a:cubicBezTo>
                    <a:pt x="85" y="110"/>
                    <a:pt x="86" y="110"/>
                    <a:pt x="87" y="111"/>
                  </a:cubicBezTo>
                  <a:cubicBezTo>
                    <a:pt x="84" y="99"/>
                    <a:pt x="82" y="87"/>
                    <a:pt x="82" y="75"/>
                  </a:cubicBezTo>
                  <a:cubicBezTo>
                    <a:pt x="82" y="22"/>
                    <a:pt x="120" y="0"/>
                    <a:pt x="166" y="27"/>
                  </a:cubicBezTo>
                  <a:cubicBezTo>
                    <a:pt x="195" y="43"/>
                    <a:pt x="220" y="75"/>
                    <a:pt x="236" y="109"/>
                  </a:cubicBezTo>
                  <a:cubicBezTo>
                    <a:pt x="246" y="109"/>
                    <a:pt x="258" y="113"/>
                    <a:pt x="271" y="120"/>
                  </a:cubicBezTo>
                  <a:cubicBezTo>
                    <a:pt x="318" y="147"/>
                    <a:pt x="355" y="212"/>
                    <a:pt x="355" y="266"/>
                  </a:cubicBezTo>
                  <a:cubicBezTo>
                    <a:pt x="355" y="267"/>
                    <a:pt x="355" y="268"/>
                    <a:pt x="355" y="269"/>
                  </a:cubicBezTo>
                  <a:cubicBezTo>
                    <a:pt x="362" y="271"/>
                    <a:pt x="370" y="274"/>
                    <a:pt x="377" y="279"/>
                  </a:cubicBezTo>
                  <a:cubicBezTo>
                    <a:pt x="424" y="305"/>
                    <a:pt x="462" y="371"/>
                    <a:pt x="462" y="424"/>
                  </a:cubicBezTo>
                  <a:cubicBezTo>
                    <a:pt x="462" y="478"/>
                    <a:pt x="424" y="500"/>
                    <a:pt x="377" y="473"/>
                  </a:cubicBezTo>
                </a:path>
              </a:pathLst>
            </a:custGeom>
            <a:solidFill>
              <a:srgbClr val="7B9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11" name="Freeform 179">
              <a:extLst>
                <a:ext uri="{FF2B5EF4-FFF2-40B4-BE49-F238E27FC236}">
                  <a16:creationId xmlns:a16="http://schemas.microsoft.com/office/drawing/2014/main" id="{1C6BCEEA-1569-4C19-8B97-1BE189CAE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3863" y="5362575"/>
              <a:ext cx="1273175" cy="1382713"/>
            </a:xfrm>
            <a:custGeom>
              <a:avLst/>
              <a:gdLst>
                <a:gd name="T0" fmla="*/ 377 w 461"/>
                <a:gd name="T1" fmla="*/ 473 h 500"/>
                <a:gd name="T2" fmla="*/ 84 w 461"/>
                <a:gd name="T3" fmla="*/ 304 h 500"/>
                <a:gd name="T4" fmla="*/ 84 w 461"/>
                <a:gd name="T5" fmla="*/ 304 h 500"/>
                <a:gd name="T6" fmla="*/ 0 w 461"/>
                <a:gd name="T7" fmla="*/ 158 h 500"/>
                <a:gd name="T8" fmla="*/ 84 w 461"/>
                <a:gd name="T9" fmla="*/ 109 h 500"/>
                <a:gd name="T10" fmla="*/ 87 w 461"/>
                <a:gd name="T11" fmla="*/ 111 h 500"/>
                <a:gd name="T12" fmla="*/ 82 w 461"/>
                <a:gd name="T13" fmla="*/ 75 h 500"/>
                <a:gd name="T14" fmla="*/ 166 w 461"/>
                <a:gd name="T15" fmla="*/ 27 h 500"/>
                <a:gd name="T16" fmla="*/ 235 w 461"/>
                <a:gd name="T17" fmla="*/ 109 h 500"/>
                <a:gd name="T18" fmla="*/ 271 w 461"/>
                <a:gd name="T19" fmla="*/ 120 h 500"/>
                <a:gd name="T20" fmla="*/ 355 w 461"/>
                <a:gd name="T21" fmla="*/ 266 h 500"/>
                <a:gd name="T22" fmla="*/ 355 w 461"/>
                <a:gd name="T23" fmla="*/ 269 h 500"/>
                <a:gd name="T24" fmla="*/ 377 w 461"/>
                <a:gd name="T25" fmla="*/ 279 h 500"/>
                <a:gd name="T26" fmla="*/ 461 w 461"/>
                <a:gd name="T27" fmla="*/ 424 h 500"/>
                <a:gd name="T28" fmla="*/ 377 w 461"/>
                <a:gd name="T29" fmla="*/ 47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1" h="500">
                  <a:moveTo>
                    <a:pt x="377" y="473"/>
                  </a:move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37" y="277"/>
                    <a:pt x="0" y="212"/>
                    <a:pt x="0" y="158"/>
                  </a:cubicBezTo>
                  <a:cubicBezTo>
                    <a:pt x="0" y="104"/>
                    <a:pt x="37" y="82"/>
                    <a:pt x="84" y="109"/>
                  </a:cubicBezTo>
                  <a:cubicBezTo>
                    <a:pt x="85" y="110"/>
                    <a:pt x="86" y="110"/>
                    <a:pt x="87" y="111"/>
                  </a:cubicBezTo>
                  <a:cubicBezTo>
                    <a:pt x="84" y="99"/>
                    <a:pt x="82" y="87"/>
                    <a:pt x="82" y="75"/>
                  </a:cubicBezTo>
                  <a:cubicBezTo>
                    <a:pt x="82" y="22"/>
                    <a:pt x="120" y="0"/>
                    <a:pt x="166" y="27"/>
                  </a:cubicBezTo>
                  <a:cubicBezTo>
                    <a:pt x="195" y="43"/>
                    <a:pt x="220" y="75"/>
                    <a:pt x="235" y="109"/>
                  </a:cubicBezTo>
                  <a:cubicBezTo>
                    <a:pt x="246" y="109"/>
                    <a:pt x="258" y="113"/>
                    <a:pt x="271" y="120"/>
                  </a:cubicBezTo>
                  <a:cubicBezTo>
                    <a:pt x="318" y="147"/>
                    <a:pt x="355" y="212"/>
                    <a:pt x="355" y="266"/>
                  </a:cubicBezTo>
                  <a:cubicBezTo>
                    <a:pt x="355" y="267"/>
                    <a:pt x="355" y="268"/>
                    <a:pt x="355" y="269"/>
                  </a:cubicBezTo>
                  <a:cubicBezTo>
                    <a:pt x="362" y="271"/>
                    <a:pt x="370" y="274"/>
                    <a:pt x="377" y="279"/>
                  </a:cubicBezTo>
                  <a:cubicBezTo>
                    <a:pt x="424" y="305"/>
                    <a:pt x="461" y="371"/>
                    <a:pt x="461" y="424"/>
                  </a:cubicBezTo>
                  <a:cubicBezTo>
                    <a:pt x="461" y="478"/>
                    <a:pt x="424" y="500"/>
                    <a:pt x="377" y="473"/>
                  </a:cubicBezTo>
                </a:path>
              </a:pathLst>
            </a:custGeom>
            <a:solidFill>
              <a:srgbClr val="B0C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0FC39AC-8AFF-4D95-B2F8-71F7B40D58F6}"/>
              </a:ext>
            </a:extLst>
          </p:cNvPr>
          <p:cNvGrpSpPr/>
          <p:nvPr/>
        </p:nvGrpSpPr>
        <p:grpSpPr>
          <a:xfrm>
            <a:off x="8926938" y="3600002"/>
            <a:ext cx="1137296" cy="1223803"/>
            <a:chOff x="17856200" y="4360863"/>
            <a:chExt cx="2274888" cy="2447925"/>
          </a:xfrm>
        </p:grpSpPr>
        <p:sp>
          <p:nvSpPr>
            <p:cNvPr id="212" name="Freeform 180">
              <a:extLst>
                <a:ext uri="{FF2B5EF4-FFF2-40B4-BE49-F238E27FC236}">
                  <a16:creationId xmlns:a16="http://schemas.microsoft.com/office/drawing/2014/main" id="{4E162A4F-E430-4F6D-9097-18FFF0077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9225" y="4360863"/>
              <a:ext cx="2201863" cy="2389188"/>
            </a:xfrm>
            <a:custGeom>
              <a:avLst/>
              <a:gdLst>
                <a:gd name="T0" fmla="*/ 653 w 798"/>
                <a:gd name="T1" fmla="*/ 818 h 864"/>
                <a:gd name="T2" fmla="*/ 145 w 798"/>
                <a:gd name="T3" fmla="*/ 525 h 864"/>
                <a:gd name="T4" fmla="*/ 145 w 798"/>
                <a:gd name="T5" fmla="*/ 525 h 864"/>
                <a:gd name="T6" fmla="*/ 0 w 798"/>
                <a:gd name="T7" fmla="*/ 273 h 864"/>
                <a:gd name="T8" fmla="*/ 145 w 798"/>
                <a:gd name="T9" fmla="*/ 189 h 864"/>
                <a:gd name="T10" fmla="*/ 151 w 798"/>
                <a:gd name="T11" fmla="*/ 192 h 864"/>
                <a:gd name="T12" fmla="*/ 142 w 798"/>
                <a:gd name="T13" fmla="*/ 131 h 864"/>
                <a:gd name="T14" fmla="*/ 288 w 798"/>
                <a:gd name="T15" fmla="*/ 47 h 864"/>
                <a:gd name="T16" fmla="*/ 407 w 798"/>
                <a:gd name="T17" fmla="*/ 188 h 864"/>
                <a:gd name="T18" fmla="*/ 469 w 798"/>
                <a:gd name="T19" fmla="*/ 208 h 864"/>
                <a:gd name="T20" fmla="*/ 615 w 798"/>
                <a:gd name="T21" fmla="*/ 460 h 864"/>
                <a:gd name="T22" fmla="*/ 615 w 798"/>
                <a:gd name="T23" fmla="*/ 466 h 864"/>
                <a:gd name="T24" fmla="*/ 653 w 798"/>
                <a:gd name="T25" fmla="*/ 482 h 864"/>
                <a:gd name="T26" fmla="*/ 798 w 798"/>
                <a:gd name="T27" fmla="*/ 734 h 864"/>
                <a:gd name="T28" fmla="*/ 653 w 798"/>
                <a:gd name="T29" fmla="*/ 81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8" h="864">
                  <a:moveTo>
                    <a:pt x="653" y="818"/>
                  </a:moveTo>
                  <a:cubicBezTo>
                    <a:pt x="145" y="525"/>
                    <a:pt x="145" y="525"/>
                    <a:pt x="145" y="525"/>
                  </a:cubicBezTo>
                  <a:cubicBezTo>
                    <a:pt x="145" y="525"/>
                    <a:pt x="145" y="525"/>
                    <a:pt x="145" y="525"/>
                  </a:cubicBezTo>
                  <a:cubicBezTo>
                    <a:pt x="65" y="479"/>
                    <a:pt x="0" y="366"/>
                    <a:pt x="0" y="273"/>
                  </a:cubicBezTo>
                  <a:cubicBezTo>
                    <a:pt x="0" y="180"/>
                    <a:pt x="65" y="143"/>
                    <a:pt x="145" y="189"/>
                  </a:cubicBezTo>
                  <a:cubicBezTo>
                    <a:pt x="147" y="190"/>
                    <a:pt x="149" y="191"/>
                    <a:pt x="151" y="192"/>
                  </a:cubicBezTo>
                  <a:cubicBezTo>
                    <a:pt x="145" y="171"/>
                    <a:pt x="142" y="150"/>
                    <a:pt x="142" y="131"/>
                  </a:cubicBezTo>
                  <a:cubicBezTo>
                    <a:pt x="142" y="38"/>
                    <a:pt x="207" y="0"/>
                    <a:pt x="288" y="47"/>
                  </a:cubicBezTo>
                  <a:cubicBezTo>
                    <a:pt x="337" y="75"/>
                    <a:pt x="381" y="129"/>
                    <a:pt x="407" y="188"/>
                  </a:cubicBezTo>
                  <a:cubicBezTo>
                    <a:pt x="426" y="189"/>
                    <a:pt x="447" y="195"/>
                    <a:pt x="469" y="208"/>
                  </a:cubicBezTo>
                  <a:cubicBezTo>
                    <a:pt x="550" y="254"/>
                    <a:pt x="615" y="367"/>
                    <a:pt x="615" y="460"/>
                  </a:cubicBezTo>
                  <a:cubicBezTo>
                    <a:pt x="615" y="462"/>
                    <a:pt x="615" y="464"/>
                    <a:pt x="615" y="466"/>
                  </a:cubicBezTo>
                  <a:cubicBezTo>
                    <a:pt x="627" y="469"/>
                    <a:pt x="640" y="474"/>
                    <a:pt x="653" y="482"/>
                  </a:cubicBezTo>
                  <a:cubicBezTo>
                    <a:pt x="733" y="528"/>
                    <a:pt x="798" y="641"/>
                    <a:pt x="798" y="734"/>
                  </a:cubicBezTo>
                  <a:cubicBezTo>
                    <a:pt x="798" y="827"/>
                    <a:pt x="733" y="864"/>
                    <a:pt x="653" y="818"/>
                  </a:cubicBezTo>
                </a:path>
              </a:pathLst>
            </a:custGeom>
            <a:solidFill>
              <a:srgbClr val="7B9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13" name="Freeform 181">
              <a:extLst>
                <a:ext uri="{FF2B5EF4-FFF2-40B4-BE49-F238E27FC236}">
                  <a16:creationId xmlns:a16="http://schemas.microsoft.com/office/drawing/2014/main" id="{2549F36E-C82C-4E9A-980A-8155C3803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6200" y="4419600"/>
              <a:ext cx="2203450" cy="2389188"/>
            </a:xfrm>
            <a:custGeom>
              <a:avLst/>
              <a:gdLst>
                <a:gd name="T0" fmla="*/ 652 w 798"/>
                <a:gd name="T1" fmla="*/ 818 h 864"/>
                <a:gd name="T2" fmla="*/ 145 w 798"/>
                <a:gd name="T3" fmla="*/ 525 h 864"/>
                <a:gd name="T4" fmla="*/ 145 w 798"/>
                <a:gd name="T5" fmla="*/ 525 h 864"/>
                <a:gd name="T6" fmla="*/ 0 w 798"/>
                <a:gd name="T7" fmla="*/ 273 h 864"/>
                <a:gd name="T8" fmla="*/ 145 w 798"/>
                <a:gd name="T9" fmla="*/ 189 h 864"/>
                <a:gd name="T10" fmla="*/ 150 w 798"/>
                <a:gd name="T11" fmla="*/ 192 h 864"/>
                <a:gd name="T12" fmla="*/ 142 w 798"/>
                <a:gd name="T13" fmla="*/ 130 h 864"/>
                <a:gd name="T14" fmla="*/ 287 w 798"/>
                <a:gd name="T15" fmla="*/ 46 h 864"/>
                <a:gd name="T16" fmla="*/ 407 w 798"/>
                <a:gd name="T17" fmla="*/ 188 h 864"/>
                <a:gd name="T18" fmla="*/ 469 w 798"/>
                <a:gd name="T19" fmla="*/ 208 h 864"/>
                <a:gd name="T20" fmla="*/ 615 w 798"/>
                <a:gd name="T21" fmla="*/ 460 h 864"/>
                <a:gd name="T22" fmla="*/ 614 w 798"/>
                <a:gd name="T23" fmla="*/ 466 h 864"/>
                <a:gd name="T24" fmla="*/ 652 w 798"/>
                <a:gd name="T25" fmla="*/ 482 h 864"/>
                <a:gd name="T26" fmla="*/ 798 w 798"/>
                <a:gd name="T27" fmla="*/ 734 h 864"/>
                <a:gd name="T28" fmla="*/ 652 w 798"/>
                <a:gd name="T29" fmla="*/ 81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8" h="864">
                  <a:moveTo>
                    <a:pt x="652" y="818"/>
                  </a:moveTo>
                  <a:cubicBezTo>
                    <a:pt x="145" y="525"/>
                    <a:pt x="145" y="525"/>
                    <a:pt x="145" y="525"/>
                  </a:cubicBezTo>
                  <a:cubicBezTo>
                    <a:pt x="145" y="525"/>
                    <a:pt x="145" y="525"/>
                    <a:pt x="145" y="525"/>
                  </a:cubicBezTo>
                  <a:cubicBezTo>
                    <a:pt x="65" y="478"/>
                    <a:pt x="0" y="366"/>
                    <a:pt x="0" y="273"/>
                  </a:cubicBezTo>
                  <a:cubicBezTo>
                    <a:pt x="0" y="180"/>
                    <a:pt x="65" y="142"/>
                    <a:pt x="145" y="189"/>
                  </a:cubicBezTo>
                  <a:cubicBezTo>
                    <a:pt x="147" y="190"/>
                    <a:pt x="149" y="191"/>
                    <a:pt x="150" y="192"/>
                  </a:cubicBezTo>
                  <a:cubicBezTo>
                    <a:pt x="145" y="171"/>
                    <a:pt x="142" y="150"/>
                    <a:pt x="142" y="130"/>
                  </a:cubicBezTo>
                  <a:cubicBezTo>
                    <a:pt x="142" y="37"/>
                    <a:pt x="207" y="0"/>
                    <a:pt x="287" y="46"/>
                  </a:cubicBezTo>
                  <a:cubicBezTo>
                    <a:pt x="337" y="75"/>
                    <a:pt x="381" y="129"/>
                    <a:pt x="407" y="188"/>
                  </a:cubicBezTo>
                  <a:cubicBezTo>
                    <a:pt x="426" y="189"/>
                    <a:pt x="447" y="195"/>
                    <a:pt x="469" y="208"/>
                  </a:cubicBezTo>
                  <a:cubicBezTo>
                    <a:pt x="549" y="254"/>
                    <a:pt x="615" y="367"/>
                    <a:pt x="615" y="460"/>
                  </a:cubicBezTo>
                  <a:cubicBezTo>
                    <a:pt x="615" y="462"/>
                    <a:pt x="615" y="464"/>
                    <a:pt x="614" y="466"/>
                  </a:cubicBezTo>
                  <a:cubicBezTo>
                    <a:pt x="627" y="469"/>
                    <a:pt x="639" y="474"/>
                    <a:pt x="652" y="482"/>
                  </a:cubicBezTo>
                  <a:cubicBezTo>
                    <a:pt x="733" y="528"/>
                    <a:pt x="798" y="641"/>
                    <a:pt x="798" y="734"/>
                  </a:cubicBezTo>
                  <a:cubicBezTo>
                    <a:pt x="798" y="827"/>
                    <a:pt x="733" y="864"/>
                    <a:pt x="652" y="818"/>
                  </a:cubicBezTo>
                </a:path>
              </a:pathLst>
            </a:custGeom>
            <a:solidFill>
              <a:srgbClr val="B0C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2CB27056-F108-4033-BB90-274619500FBA}"/>
              </a:ext>
            </a:extLst>
          </p:cNvPr>
          <p:cNvGrpSpPr/>
          <p:nvPr/>
        </p:nvGrpSpPr>
        <p:grpSpPr>
          <a:xfrm>
            <a:off x="8567416" y="3872222"/>
            <a:ext cx="657933" cy="707933"/>
            <a:chOff x="17137063" y="4905375"/>
            <a:chExt cx="1316037" cy="1416051"/>
          </a:xfrm>
        </p:grpSpPr>
        <p:sp>
          <p:nvSpPr>
            <p:cNvPr id="214" name="Freeform 182">
              <a:extLst>
                <a:ext uri="{FF2B5EF4-FFF2-40B4-BE49-F238E27FC236}">
                  <a16:creationId xmlns:a16="http://schemas.microsoft.com/office/drawing/2014/main" id="{F8D587A2-7C17-418D-AD8D-C34A82338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9925" y="4905375"/>
              <a:ext cx="1273175" cy="1382713"/>
            </a:xfrm>
            <a:custGeom>
              <a:avLst/>
              <a:gdLst>
                <a:gd name="T0" fmla="*/ 377 w 461"/>
                <a:gd name="T1" fmla="*/ 473 h 500"/>
                <a:gd name="T2" fmla="*/ 84 w 461"/>
                <a:gd name="T3" fmla="*/ 304 h 500"/>
                <a:gd name="T4" fmla="*/ 84 w 461"/>
                <a:gd name="T5" fmla="*/ 304 h 500"/>
                <a:gd name="T6" fmla="*/ 0 w 461"/>
                <a:gd name="T7" fmla="*/ 158 h 500"/>
                <a:gd name="T8" fmla="*/ 84 w 461"/>
                <a:gd name="T9" fmla="*/ 109 h 500"/>
                <a:gd name="T10" fmla="*/ 87 w 461"/>
                <a:gd name="T11" fmla="*/ 111 h 500"/>
                <a:gd name="T12" fmla="*/ 82 w 461"/>
                <a:gd name="T13" fmla="*/ 75 h 500"/>
                <a:gd name="T14" fmla="*/ 166 w 461"/>
                <a:gd name="T15" fmla="*/ 27 h 500"/>
                <a:gd name="T16" fmla="*/ 235 w 461"/>
                <a:gd name="T17" fmla="*/ 109 h 500"/>
                <a:gd name="T18" fmla="*/ 271 w 461"/>
                <a:gd name="T19" fmla="*/ 120 h 500"/>
                <a:gd name="T20" fmla="*/ 355 w 461"/>
                <a:gd name="T21" fmla="*/ 266 h 500"/>
                <a:gd name="T22" fmla="*/ 355 w 461"/>
                <a:gd name="T23" fmla="*/ 269 h 500"/>
                <a:gd name="T24" fmla="*/ 377 w 461"/>
                <a:gd name="T25" fmla="*/ 279 h 500"/>
                <a:gd name="T26" fmla="*/ 461 w 461"/>
                <a:gd name="T27" fmla="*/ 425 h 500"/>
                <a:gd name="T28" fmla="*/ 377 w 461"/>
                <a:gd name="T29" fmla="*/ 47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1" h="500">
                  <a:moveTo>
                    <a:pt x="377" y="473"/>
                  </a:moveTo>
                  <a:cubicBezTo>
                    <a:pt x="84" y="304"/>
                    <a:pt x="84" y="304"/>
                    <a:pt x="84" y="304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37" y="277"/>
                    <a:pt x="0" y="212"/>
                    <a:pt x="0" y="158"/>
                  </a:cubicBezTo>
                  <a:cubicBezTo>
                    <a:pt x="0" y="104"/>
                    <a:pt x="37" y="83"/>
                    <a:pt x="84" y="109"/>
                  </a:cubicBezTo>
                  <a:cubicBezTo>
                    <a:pt x="85" y="110"/>
                    <a:pt x="86" y="111"/>
                    <a:pt x="87" y="111"/>
                  </a:cubicBezTo>
                  <a:cubicBezTo>
                    <a:pt x="84" y="99"/>
                    <a:pt x="82" y="87"/>
                    <a:pt x="82" y="75"/>
                  </a:cubicBezTo>
                  <a:cubicBezTo>
                    <a:pt x="82" y="22"/>
                    <a:pt x="119" y="0"/>
                    <a:pt x="166" y="27"/>
                  </a:cubicBezTo>
                  <a:cubicBezTo>
                    <a:pt x="195" y="43"/>
                    <a:pt x="220" y="75"/>
                    <a:pt x="235" y="109"/>
                  </a:cubicBezTo>
                  <a:cubicBezTo>
                    <a:pt x="246" y="109"/>
                    <a:pt x="258" y="113"/>
                    <a:pt x="271" y="120"/>
                  </a:cubicBezTo>
                  <a:cubicBezTo>
                    <a:pt x="317" y="147"/>
                    <a:pt x="355" y="212"/>
                    <a:pt x="355" y="266"/>
                  </a:cubicBezTo>
                  <a:cubicBezTo>
                    <a:pt x="355" y="267"/>
                    <a:pt x="355" y="268"/>
                    <a:pt x="355" y="269"/>
                  </a:cubicBezTo>
                  <a:cubicBezTo>
                    <a:pt x="362" y="271"/>
                    <a:pt x="370" y="274"/>
                    <a:pt x="377" y="279"/>
                  </a:cubicBezTo>
                  <a:cubicBezTo>
                    <a:pt x="424" y="306"/>
                    <a:pt x="461" y="371"/>
                    <a:pt x="461" y="425"/>
                  </a:cubicBezTo>
                  <a:cubicBezTo>
                    <a:pt x="461" y="478"/>
                    <a:pt x="424" y="500"/>
                    <a:pt x="377" y="473"/>
                  </a:cubicBezTo>
                </a:path>
              </a:pathLst>
            </a:custGeom>
            <a:solidFill>
              <a:srgbClr val="7B9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15" name="Freeform 183">
              <a:extLst>
                <a:ext uri="{FF2B5EF4-FFF2-40B4-BE49-F238E27FC236}">
                  <a16:creationId xmlns:a16="http://schemas.microsoft.com/office/drawing/2014/main" id="{360E14F3-3940-41E2-824C-283A23E7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7063" y="4938713"/>
              <a:ext cx="1274763" cy="1382713"/>
            </a:xfrm>
            <a:custGeom>
              <a:avLst/>
              <a:gdLst>
                <a:gd name="T0" fmla="*/ 378 w 462"/>
                <a:gd name="T1" fmla="*/ 473 h 500"/>
                <a:gd name="T2" fmla="*/ 85 w 462"/>
                <a:gd name="T3" fmla="*/ 304 h 500"/>
                <a:gd name="T4" fmla="*/ 85 w 462"/>
                <a:gd name="T5" fmla="*/ 304 h 500"/>
                <a:gd name="T6" fmla="*/ 0 w 462"/>
                <a:gd name="T7" fmla="*/ 158 h 500"/>
                <a:gd name="T8" fmla="*/ 85 w 462"/>
                <a:gd name="T9" fmla="*/ 109 h 500"/>
                <a:gd name="T10" fmla="*/ 88 w 462"/>
                <a:gd name="T11" fmla="*/ 111 h 500"/>
                <a:gd name="T12" fmla="*/ 83 w 462"/>
                <a:gd name="T13" fmla="*/ 75 h 500"/>
                <a:gd name="T14" fmla="*/ 167 w 462"/>
                <a:gd name="T15" fmla="*/ 27 h 500"/>
                <a:gd name="T16" fmla="*/ 236 w 462"/>
                <a:gd name="T17" fmla="*/ 109 h 500"/>
                <a:gd name="T18" fmla="*/ 272 w 462"/>
                <a:gd name="T19" fmla="*/ 120 h 500"/>
                <a:gd name="T20" fmla="*/ 356 w 462"/>
                <a:gd name="T21" fmla="*/ 266 h 500"/>
                <a:gd name="T22" fmla="*/ 356 w 462"/>
                <a:gd name="T23" fmla="*/ 269 h 500"/>
                <a:gd name="T24" fmla="*/ 378 w 462"/>
                <a:gd name="T25" fmla="*/ 279 h 500"/>
                <a:gd name="T26" fmla="*/ 462 w 462"/>
                <a:gd name="T27" fmla="*/ 425 h 500"/>
                <a:gd name="T28" fmla="*/ 378 w 462"/>
                <a:gd name="T29" fmla="*/ 47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2" h="500">
                  <a:moveTo>
                    <a:pt x="378" y="473"/>
                  </a:moveTo>
                  <a:cubicBezTo>
                    <a:pt x="85" y="304"/>
                    <a:pt x="85" y="304"/>
                    <a:pt x="85" y="304"/>
                  </a:cubicBezTo>
                  <a:cubicBezTo>
                    <a:pt x="85" y="304"/>
                    <a:pt x="85" y="304"/>
                    <a:pt x="85" y="304"/>
                  </a:cubicBezTo>
                  <a:cubicBezTo>
                    <a:pt x="38" y="277"/>
                    <a:pt x="0" y="212"/>
                    <a:pt x="0" y="158"/>
                  </a:cubicBezTo>
                  <a:cubicBezTo>
                    <a:pt x="0" y="104"/>
                    <a:pt x="38" y="83"/>
                    <a:pt x="85" y="109"/>
                  </a:cubicBezTo>
                  <a:cubicBezTo>
                    <a:pt x="86" y="110"/>
                    <a:pt x="87" y="111"/>
                    <a:pt x="88" y="111"/>
                  </a:cubicBezTo>
                  <a:cubicBezTo>
                    <a:pt x="84" y="99"/>
                    <a:pt x="83" y="87"/>
                    <a:pt x="83" y="75"/>
                  </a:cubicBezTo>
                  <a:cubicBezTo>
                    <a:pt x="83" y="22"/>
                    <a:pt x="120" y="0"/>
                    <a:pt x="167" y="27"/>
                  </a:cubicBezTo>
                  <a:cubicBezTo>
                    <a:pt x="195" y="43"/>
                    <a:pt x="221" y="75"/>
                    <a:pt x="236" y="109"/>
                  </a:cubicBezTo>
                  <a:cubicBezTo>
                    <a:pt x="247" y="109"/>
                    <a:pt x="259" y="113"/>
                    <a:pt x="272" y="120"/>
                  </a:cubicBezTo>
                  <a:cubicBezTo>
                    <a:pt x="318" y="147"/>
                    <a:pt x="356" y="212"/>
                    <a:pt x="356" y="266"/>
                  </a:cubicBezTo>
                  <a:cubicBezTo>
                    <a:pt x="356" y="267"/>
                    <a:pt x="356" y="268"/>
                    <a:pt x="356" y="269"/>
                  </a:cubicBezTo>
                  <a:cubicBezTo>
                    <a:pt x="363" y="271"/>
                    <a:pt x="370" y="274"/>
                    <a:pt x="378" y="279"/>
                  </a:cubicBezTo>
                  <a:cubicBezTo>
                    <a:pt x="424" y="306"/>
                    <a:pt x="462" y="371"/>
                    <a:pt x="462" y="425"/>
                  </a:cubicBezTo>
                  <a:cubicBezTo>
                    <a:pt x="462" y="478"/>
                    <a:pt x="424" y="500"/>
                    <a:pt x="378" y="473"/>
                  </a:cubicBezTo>
                </a:path>
              </a:pathLst>
            </a:custGeom>
            <a:solidFill>
              <a:srgbClr val="B0C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2E9F83AA-5C2F-445E-BE43-CE7F60376112}"/>
              </a:ext>
            </a:extLst>
          </p:cNvPr>
          <p:cNvGrpSpPr/>
          <p:nvPr/>
        </p:nvGrpSpPr>
        <p:grpSpPr>
          <a:xfrm>
            <a:off x="9861060" y="4555552"/>
            <a:ext cx="506347" cy="1332533"/>
            <a:chOff x="19724688" y="6272213"/>
            <a:chExt cx="1012825" cy="2665413"/>
          </a:xfrm>
        </p:grpSpPr>
        <p:sp>
          <p:nvSpPr>
            <p:cNvPr id="216" name="Freeform 184">
              <a:extLst>
                <a:ext uri="{FF2B5EF4-FFF2-40B4-BE49-F238E27FC236}">
                  <a16:creationId xmlns:a16="http://schemas.microsoft.com/office/drawing/2014/main" id="{AC7DC945-0D0C-41BA-8B40-06C6EE729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800" y="7045325"/>
              <a:ext cx="28575" cy="25400"/>
            </a:xfrm>
            <a:custGeom>
              <a:avLst/>
              <a:gdLst>
                <a:gd name="T0" fmla="*/ 0 w 18"/>
                <a:gd name="T1" fmla="*/ 0 h 16"/>
                <a:gd name="T2" fmla="*/ 2 w 18"/>
                <a:gd name="T3" fmla="*/ 9 h 16"/>
                <a:gd name="T4" fmla="*/ 9 w 18"/>
                <a:gd name="T5" fmla="*/ 16 h 16"/>
                <a:gd name="T6" fmla="*/ 18 w 18"/>
                <a:gd name="T7" fmla="*/ 16 h 16"/>
                <a:gd name="T8" fmla="*/ 16 w 18"/>
                <a:gd name="T9" fmla="*/ 11 h 16"/>
                <a:gd name="T10" fmla="*/ 0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0" y="0"/>
                  </a:moveTo>
                  <a:lnTo>
                    <a:pt x="2" y="9"/>
                  </a:lnTo>
                  <a:lnTo>
                    <a:pt x="9" y="16"/>
                  </a:lnTo>
                  <a:lnTo>
                    <a:pt x="18" y="16"/>
                  </a:lnTo>
                  <a:lnTo>
                    <a:pt x="1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17" name="Freeform 185">
              <a:extLst>
                <a:ext uri="{FF2B5EF4-FFF2-40B4-BE49-F238E27FC236}">
                  <a16:creationId xmlns:a16="http://schemas.microsoft.com/office/drawing/2014/main" id="{210F760D-F0F2-4B4A-B3B0-B1F8B71DF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800" y="7045325"/>
              <a:ext cx="28575" cy="25400"/>
            </a:xfrm>
            <a:custGeom>
              <a:avLst/>
              <a:gdLst>
                <a:gd name="T0" fmla="*/ 0 w 18"/>
                <a:gd name="T1" fmla="*/ 0 h 16"/>
                <a:gd name="T2" fmla="*/ 2 w 18"/>
                <a:gd name="T3" fmla="*/ 9 h 16"/>
                <a:gd name="T4" fmla="*/ 9 w 18"/>
                <a:gd name="T5" fmla="*/ 16 h 16"/>
                <a:gd name="T6" fmla="*/ 18 w 18"/>
                <a:gd name="T7" fmla="*/ 16 h 16"/>
                <a:gd name="T8" fmla="*/ 16 w 18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0" y="0"/>
                  </a:moveTo>
                  <a:lnTo>
                    <a:pt x="2" y="9"/>
                  </a:lnTo>
                  <a:lnTo>
                    <a:pt x="9" y="16"/>
                  </a:lnTo>
                  <a:lnTo>
                    <a:pt x="18" y="16"/>
                  </a:lnTo>
                  <a:lnTo>
                    <a:pt x="16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18" name="Freeform 186">
              <a:extLst>
                <a:ext uri="{FF2B5EF4-FFF2-40B4-BE49-F238E27FC236}">
                  <a16:creationId xmlns:a16="http://schemas.microsoft.com/office/drawing/2014/main" id="{1C30CA30-ECDF-4909-A0E0-F7DFFC0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4688" y="7067550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4 w 18"/>
                <a:gd name="T3" fmla="*/ 6 h 14"/>
                <a:gd name="T4" fmla="*/ 11 w 18"/>
                <a:gd name="T5" fmla="*/ 11 h 14"/>
                <a:gd name="T6" fmla="*/ 16 w 18"/>
                <a:gd name="T7" fmla="*/ 14 h 14"/>
                <a:gd name="T8" fmla="*/ 18 w 18"/>
                <a:gd name="T9" fmla="*/ 11 h 14"/>
                <a:gd name="T10" fmla="*/ 0 w 1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4" y="6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19" name="Freeform 187">
              <a:extLst>
                <a:ext uri="{FF2B5EF4-FFF2-40B4-BE49-F238E27FC236}">
                  <a16:creationId xmlns:a16="http://schemas.microsoft.com/office/drawing/2014/main" id="{05165221-6094-4C75-95D7-867066F64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4688" y="7092950"/>
              <a:ext cx="25400" cy="19050"/>
            </a:xfrm>
            <a:custGeom>
              <a:avLst/>
              <a:gdLst>
                <a:gd name="T0" fmla="*/ 0 w 9"/>
                <a:gd name="T1" fmla="*/ 0 h 7"/>
                <a:gd name="T2" fmla="*/ 6 w 9"/>
                <a:gd name="T3" fmla="*/ 7 h 7"/>
                <a:gd name="T4" fmla="*/ 8 w 9"/>
                <a:gd name="T5" fmla="*/ 4 h 7"/>
                <a:gd name="T6" fmla="*/ 0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9" y="6"/>
                    <a:pt x="8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20" name="Freeform 188">
              <a:extLst>
                <a:ext uri="{FF2B5EF4-FFF2-40B4-BE49-F238E27FC236}">
                  <a16:creationId xmlns:a16="http://schemas.microsoft.com/office/drawing/2014/main" id="{B7C4C057-87AC-4AAE-A188-E29459FF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3638" y="8774113"/>
              <a:ext cx="107950" cy="100013"/>
            </a:xfrm>
            <a:custGeom>
              <a:avLst/>
              <a:gdLst>
                <a:gd name="T0" fmla="*/ 64 w 68"/>
                <a:gd name="T1" fmla="*/ 2 h 63"/>
                <a:gd name="T2" fmla="*/ 68 w 68"/>
                <a:gd name="T3" fmla="*/ 63 h 63"/>
                <a:gd name="T4" fmla="*/ 0 w 68"/>
                <a:gd name="T5" fmla="*/ 59 h 63"/>
                <a:gd name="T6" fmla="*/ 0 w 68"/>
                <a:gd name="T7" fmla="*/ 0 h 63"/>
                <a:gd name="T8" fmla="*/ 64 w 68"/>
                <a:gd name="T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3">
                  <a:moveTo>
                    <a:pt x="64" y="2"/>
                  </a:moveTo>
                  <a:lnTo>
                    <a:pt x="68" y="63"/>
                  </a:lnTo>
                  <a:lnTo>
                    <a:pt x="0" y="59"/>
                  </a:lnTo>
                  <a:lnTo>
                    <a:pt x="0" y="0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EE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21" name="Freeform 189">
              <a:extLst>
                <a:ext uri="{FF2B5EF4-FFF2-40B4-BE49-F238E27FC236}">
                  <a16:creationId xmlns:a16="http://schemas.microsoft.com/office/drawing/2014/main" id="{C35CDAB5-8F0D-45EE-9A56-54AD703FF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9375" y="8591550"/>
              <a:ext cx="222250" cy="223838"/>
            </a:xfrm>
            <a:custGeom>
              <a:avLst/>
              <a:gdLst>
                <a:gd name="T0" fmla="*/ 73 w 81"/>
                <a:gd name="T1" fmla="*/ 55 h 81"/>
                <a:gd name="T2" fmla="*/ 38 w 81"/>
                <a:gd name="T3" fmla="*/ 14 h 81"/>
                <a:gd name="T4" fmla="*/ 3 w 81"/>
                <a:gd name="T5" fmla="*/ 5 h 81"/>
                <a:gd name="T6" fmla="*/ 11 w 81"/>
                <a:gd name="T7" fmla="*/ 48 h 81"/>
                <a:gd name="T8" fmla="*/ 51 w 81"/>
                <a:gd name="T9" fmla="*/ 79 h 81"/>
                <a:gd name="T10" fmla="*/ 73 w 81"/>
                <a:gd name="T11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73" y="55"/>
                  </a:moveTo>
                  <a:cubicBezTo>
                    <a:pt x="64" y="37"/>
                    <a:pt x="51" y="25"/>
                    <a:pt x="38" y="14"/>
                  </a:cubicBezTo>
                  <a:cubicBezTo>
                    <a:pt x="21" y="2"/>
                    <a:pt x="10" y="0"/>
                    <a:pt x="3" y="5"/>
                  </a:cubicBezTo>
                  <a:cubicBezTo>
                    <a:pt x="0" y="12"/>
                    <a:pt x="4" y="27"/>
                    <a:pt x="11" y="48"/>
                  </a:cubicBezTo>
                  <a:cubicBezTo>
                    <a:pt x="20" y="64"/>
                    <a:pt x="33" y="75"/>
                    <a:pt x="51" y="79"/>
                  </a:cubicBezTo>
                  <a:cubicBezTo>
                    <a:pt x="72" y="81"/>
                    <a:pt x="81" y="73"/>
                    <a:pt x="73" y="55"/>
                  </a:cubicBezTo>
                  <a:close/>
                </a:path>
              </a:pathLst>
            </a:custGeom>
            <a:solidFill>
              <a:srgbClr val="0E0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22" name="Freeform 190">
              <a:extLst>
                <a:ext uri="{FF2B5EF4-FFF2-40B4-BE49-F238E27FC236}">
                  <a16:creationId xmlns:a16="http://schemas.microsoft.com/office/drawing/2014/main" id="{DF2A86E4-C3F9-4B29-8EA5-BC6BC09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0975" y="8669338"/>
              <a:ext cx="74613" cy="96838"/>
            </a:xfrm>
            <a:custGeom>
              <a:avLst/>
              <a:gdLst>
                <a:gd name="T0" fmla="*/ 26 w 27"/>
                <a:gd name="T1" fmla="*/ 4 h 35"/>
                <a:gd name="T2" fmla="*/ 27 w 27"/>
                <a:gd name="T3" fmla="*/ 27 h 35"/>
                <a:gd name="T4" fmla="*/ 0 w 27"/>
                <a:gd name="T5" fmla="*/ 25 h 35"/>
                <a:gd name="T6" fmla="*/ 0 w 27"/>
                <a:gd name="T7" fmla="*/ 0 h 35"/>
                <a:gd name="T8" fmla="*/ 26 w 27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5">
                  <a:moveTo>
                    <a:pt x="26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19" y="35"/>
                    <a:pt x="10" y="34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4"/>
                  </a:lnTo>
                  <a:close/>
                </a:path>
              </a:pathLst>
            </a:custGeom>
            <a:solidFill>
              <a:srgbClr val="EE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23" name="Freeform 191">
              <a:extLst>
                <a:ext uri="{FF2B5EF4-FFF2-40B4-BE49-F238E27FC236}">
                  <a16:creationId xmlns:a16="http://schemas.microsoft.com/office/drawing/2014/main" id="{EA47B60C-69E3-4A72-9CF6-F8A460507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4738" y="7543800"/>
              <a:ext cx="547688" cy="1244600"/>
            </a:xfrm>
            <a:custGeom>
              <a:avLst/>
              <a:gdLst>
                <a:gd name="T0" fmla="*/ 0 w 198"/>
                <a:gd name="T1" fmla="*/ 225 h 450"/>
                <a:gd name="T2" fmla="*/ 0 w 198"/>
                <a:gd name="T3" fmla="*/ 229 h 450"/>
                <a:gd name="T4" fmla="*/ 0 w 198"/>
                <a:gd name="T5" fmla="*/ 229 h 450"/>
                <a:gd name="T6" fmla="*/ 29 w 198"/>
                <a:gd name="T7" fmla="*/ 450 h 450"/>
                <a:gd name="T8" fmla="*/ 76 w 198"/>
                <a:gd name="T9" fmla="*/ 450 h 450"/>
                <a:gd name="T10" fmla="*/ 67 w 198"/>
                <a:gd name="T11" fmla="*/ 216 h 450"/>
                <a:gd name="T12" fmla="*/ 93 w 198"/>
                <a:gd name="T13" fmla="*/ 68 h 450"/>
                <a:gd name="T14" fmla="*/ 106 w 198"/>
                <a:gd name="T15" fmla="*/ 64 h 450"/>
                <a:gd name="T16" fmla="*/ 106 w 198"/>
                <a:gd name="T17" fmla="*/ 64 h 450"/>
                <a:gd name="T18" fmla="*/ 114 w 198"/>
                <a:gd name="T19" fmla="*/ 67 h 450"/>
                <a:gd name="T20" fmla="*/ 115 w 198"/>
                <a:gd name="T21" fmla="*/ 68 h 450"/>
                <a:gd name="T22" fmla="*/ 112 w 198"/>
                <a:gd name="T23" fmla="*/ 198 h 450"/>
                <a:gd name="T24" fmla="*/ 129 w 198"/>
                <a:gd name="T25" fmla="*/ 414 h 450"/>
                <a:gd name="T26" fmla="*/ 168 w 198"/>
                <a:gd name="T27" fmla="*/ 414 h 450"/>
                <a:gd name="T28" fmla="*/ 168 w 198"/>
                <a:gd name="T29" fmla="*/ 201 h 450"/>
                <a:gd name="T30" fmla="*/ 198 w 198"/>
                <a:gd name="T31" fmla="*/ 0 h 450"/>
                <a:gd name="T32" fmla="*/ 21 w 198"/>
                <a:gd name="T33" fmla="*/ 15 h 450"/>
                <a:gd name="T34" fmla="*/ 0 w 198"/>
                <a:gd name="T35" fmla="*/ 22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450">
                  <a:moveTo>
                    <a:pt x="0" y="225"/>
                  </a:moveTo>
                  <a:cubicBezTo>
                    <a:pt x="0" y="226"/>
                    <a:pt x="0" y="228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8" y="310"/>
                    <a:pt x="18" y="381"/>
                    <a:pt x="29" y="450"/>
                  </a:cubicBezTo>
                  <a:cubicBezTo>
                    <a:pt x="76" y="450"/>
                    <a:pt x="76" y="450"/>
                    <a:pt x="76" y="450"/>
                  </a:cubicBezTo>
                  <a:cubicBezTo>
                    <a:pt x="77" y="362"/>
                    <a:pt x="75" y="280"/>
                    <a:pt x="67" y="216"/>
                  </a:cubicBezTo>
                  <a:cubicBezTo>
                    <a:pt x="81" y="160"/>
                    <a:pt x="89" y="118"/>
                    <a:pt x="93" y="68"/>
                  </a:cubicBezTo>
                  <a:cubicBezTo>
                    <a:pt x="98" y="65"/>
                    <a:pt x="102" y="63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9" y="64"/>
                    <a:pt x="112" y="65"/>
                    <a:pt x="114" y="67"/>
                  </a:cubicBezTo>
                  <a:cubicBezTo>
                    <a:pt x="114" y="67"/>
                    <a:pt x="115" y="67"/>
                    <a:pt x="115" y="68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68" y="414"/>
                    <a:pt x="168" y="414"/>
                    <a:pt x="168" y="414"/>
                  </a:cubicBezTo>
                  <a:cubicBezTo>
                    <a:pt x="172" y="338"/>
                    <a:pt x="175" y="264"/>
                    <a:pt x="168" y="201"/>
                  </a:cubicBezTo>
                  <a:cubicBezTo>
                    <a:pt x="176" y="114"/>
                    <a:pt x="185" y="44"/>
                    <a:pt x="198" y="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7" y="91"/>
                    <a:pt x="0" y="170"/>
                    <a:pt x="0" y="225"/>
                  </a:cubicBez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24" name="Freeform 192">
              <a:extLst>
                <a:ext uri="{FF2B5EF4-FFF2-40B4-BE49-F238E27FC236}">
                  <a16:creationId xmlns:a16="http://schemas.microsoft.com/office/drawing/2014/main" id="{CDF1A3C7-68E1-45DE-9A49-35102897F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5200" y="8812213"/>
              <a:ext cx="328613" cy="125413"/>
            </a:xfrm>
            <a:custGeom>
              <a:avLst/>
              <a:gdLst>
                <a:gd name="T0" fmla="*/ 72 w 119"/>
                <a:gd name="T1" fmla="*/ 0 h 45"/>
                <a:gd name="T2" fmla="*/ 5 w 119"/>
                <a:gd name="T3" fmla="*/ 26 h 45"/>
                <a:gd name="T4" fmla="*/ 5 w 119"/>
                <a:gd name="T5" fmla="*/ 37 h 45"/>
                <a:gd name="T6" fmla="*/ 55 w 119"/>
                <a:gd name="T7" fmla="*/ 43 h 45"/>
                <a:gd name="T8" fmla="*/ 86 w 119"/>
                <a:gd name="T9" fmla="*/ 45 h 45"/>
                <a:gd name="T10" fmla="*/ 113 w 119"/>
                <a:gd name="T11" fmla="*/ 42 h 45"/>
                <a:gd name="T12" fmla="*/ 116 w 119"/>
                <a:gd name="T13" fmla="*/ 15 h 45"/>
                <a:gd name="T14" fmla="*/ 74 w 119"/>
                <a:gd name="T15" fmla="*/ 18 h 45"/>
                <a:gd name="T16" fmla="*/ 72 w 119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45">
                  <a:moveTo>
                    <a:pt x="72" y="0"/>
                  </a:moveTo>
                  <a:cubicBezTo>
                    <a:pt x="55" y="10"/>
                    <a:pt x="30" y="20"/>
                    <a:pt x="5" y="26"/>
                  </a:cubicBezTo>
                  <a:cubicBezTo>
                    <a:pt x="0" y="32"/>
                    <a:pt x="2" y="35"/>
                    <a:pt x="5" y="37"/>
                  </a:cubicBezTo>
                  <a:cubicBezTo>
                    <a:pt x="4" y="39"/>
                    <a:pt x="53" y="45"/>
                    <a:pt x="55" y="43"/>
                  </a:cubicBezTo>
                  <a:cubicBezTo>
                    <a:pt x="58" y="40"/>
                    <a:pt x="87" y="43"/>
                    <a:pt x="86" y="45"/>
                  </a:cubicBezTo>
                  <a:cubicBezTo>
                    <a:pt x="97" y="45"/>
                    <a:pt x="107" y="45"/>
                    <a:pt x="113" y="42"/>
                  </a:cubicBezTo>
                  <a:cubicBezTo>
                    <a:pt x="118" y="35"/>
                    <a:pt x="119" y="26"/>
                    <a:pt x="116" y="15"/>
                  </a:cubicBezTo>
                  <a:cubicBezTo>
                    <a:pt x="105" y="21"/>
                    <a:pt x="91" y="22"/>
                    <a:pt x="74" y="18"/>
                  </a:cubicBezTo>
                  <a:cubicBezTo>
                    <a:pt x="69" y="15"/>
                    <a:pt x="71" y="8"/>
                    <a:pt x="72" y="0"/>
                  </a:cubicBezTo>
                  <a:close/>
                </a:path>
              </a:pathLst>
            </a:custGeom>
            <a:solidFill>
              <a:srgbClr val="0E0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25" name="Freeform 193">
              <a:extLst>
                <a:ext uri="{FF2B5EF4-FFF2-40B4-BE49-F238E27FC236}">
                  <a16:creationId xmlns:a16="http://schemas.microsoft.com/office/drawing/2014/main" id="{523F289B-8E67-42CE-B45E-333707052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50" y="6369050"/>
              <a:ext cx="290513" cy="355600"/>
            </a:xfrm>
            <a:custGeom>
              <a:avLst/>
              <a:gdLst>
                <a:gd name="T0" fmla="*/ 9 w 105"/>
                <a:gd name="T1" fmla="*/ 109 h 129"/>
                <a:gd name="T2" fmla="*/ 9 w 105"/>
                <a:gd name="T3" fmla="*/ 109 h 129"/>
                <a:gd name="T4" fmla="*/ 12 w 105"/>
                <a:gd name="T5" fmla="*/ 114 h 129"/>
                <a:gd name="T6" fmla="*/ 67 w 105"/>
                <a:gd name="T7" fmla="*/ 122 h 129"/>
                <a:gd name="T8" fmla="*/ 67 w 105"/>
                <a:gd name="T9" fmla="*/ 122 h 129"/>
                <a:gd name="T10" fmla="*/ 92 w 105"/>
                <a:gd name="T11" fmla="*/ 105 h 129"/>
                <a:gd name="T12" fmla="*/ 92 w 105"/>
                <a:gd name="T13" fmla="*/ 32 h 129"/>
                <a:gd name="T14" fmla="*/ 42 w 105"/>
                <a:gd name="T15" fmla="*/ 7 h 129"/>
                <a:gd name="T16" fmla="*/ 1 w 105"/>
                <a:gd name="T17" fmla="*/ 53 h 129"/>
                <a:gd name="T18" fmla="*/ 9 w 105"/>
                <a:gd name="T1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29">
                  <a:moveTo>
                    <a:pt x="9" y="109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10" y="111"/>
                    <a:pt x="11" y="112"/>
                    <a:pt x="12" y="114"/>
                  </a:cubicBezTo>
                  <a:cubicBezTo>
                    <a:pt x="22" y="128"/>
                    <a:pt x="48" y="129"/>
                    <a:pt x="67" y="122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8"/>
                    <a:pt x="90" y="112"/>
                    <a:pt x="92" y="105"/>
                  </a:cubicBezTo>
                  <a:cubicBezTo>
                    <a:pt x="105" y="81"/>
                    <a:pt x="103" y="63"/>
                    <a:pt x="92" y="32"/>
                  </a:cubicBezTo>
                  <a:cubicBezTo>
                    <a:pt x="82" y="15"/>
                    <a:pt x="61" y="8"/>
                    <a:pt x="42" y="7"/>
                  </a:cubicBezTo>
                  <a:cubicBezTo>
                    <a:pt x="19" y="0"/>
                    <a:pt x="3" y="11"/>
                    <a:pt x="1" y="53"/>
                  </a:cubicBezTo>
                  <a:cubicBezTo>
                    <a:pt x="0" y="77"/>
                    <a:pt x="3" y="95"/>
                    <a:pt x="9" y="109"/>
                  </a:cubicBezTo>
                  <a:close/>
                </a:path>
              </a:pathLst>
            </a:custGeom>
            <a:solidFill>
              <a:srgbClr val="EE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26" name="Freeform 194">
              <a:extLst>
                <a:ext uri="{FF2B5EF4-FFF2-40B4-BE49-F238E27FC236}">
                  <a16:creationId xmlns:a16="http://schemas.microsoft.com/office/drawing/2014/main" id="{BCD78245-53D2-43F3-A076-04703AE9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3813" y="6653213"/>
              <a:ext cx="134938" cy="138113"/>
            </a:xfrm>
            <a:custGeom>
              <a:avLst/>
              <a:gdLst>
                <a:gd name="T0" fmla="*/ 49 w 49"/>
                <a:gd name="T1" fmla="*/ 32 h 50"/>
                <a:gd name="T2" fmla="*/ 45 w 49"/>
                <a:gd name="T3" fmla="*/ 0 h 50"/>
                <a:gd name="T4" fmla="*/ 0 w 49"/>
                <a:gd name="T5" fmla="*/ 9 h 50"/>
                <a:gd name="T6" fmla="*/ 7 w 49"/>
                <a:gd name="T7" fmla="*/ 50 h 50"/>
                <a:gd name="T8" fmla="*/ 49 w 49"/>
                <a:gd name="T9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49" y="32"/>
                  </a:moveTo>
                  <a:cubicBezTo>
                    <a:pt x="45" y="31"/>
                    <a:pt x="45" y="15"/>
                    <a:pt x="4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28"/>
                    <a:pt x="3" y="43"/>
                    <a:pt x="7" y="50"/>
                  </a:cubicBezTo>
                  <a:lnTo>
                    <a:pt x="49" y="32"/>
                  </a:lnTo>
                  <a:close/>
                </a:path>
              </a:pathLst>
            </a:custGeom>
            <a:solidFill>
              <a:srgbClr val="EE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27" name="Freeform 195">
              <a:extLst>
                <a:ext uri="{FF2B5EF4-FFF2-40B4-BE49-F238E27FC236}">
                  <a16:creationId xmlns:a16="http://schemas.microsoft.com/office/drawing/2014/main" id="{EFBBC170-7FBA-41FE-AD03-13F08063E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1575" y="6272213"/>
              <a:ext cx="377825" cy="411163"/>
            </a:xfrm>
            <a:custGeom>
              <a:avLst/>
              <a:gdLst>
                <a:gd name="T0" fmla="*/ 74 w 137"/>
                <a:gd name="T1" fmla="*/ 96 h 149"/>
                <a:gd name="T2" fmla="*/ 69 w 137"/>
                <a:gd name="T3" fmla="*/ 126 h 149"/>
                <a:gd name="T4" fmla="*/ 69 w 137"/>
                <a:gd name="T5" fmla="*/ 127 h 149"/>
                <a:gd name="T6" fmla="*/ 108 w 137"/>
                <a:gd name="T7" fmla="*/ 144 h 149"/>
                <a:gd name="T8" fmla="*/ 109 w 137"/>
                <a:gd name="T9" fmla="*/ 143 h 149"/>
                <a:gd name="T10" fmla="*/ 133 w 137"/>
                <a:gd name="T11" fmla="*/ 91 h 149"/>
                <a:gd name="T12" fmla="*/ 133 w 137"/>
                <a:gd name="T13" fmla="*/ 91 h 149"/>
                <a:gd name="T14" fmla="*/ 122 w 137"/>
                <a:gd name="T15" fmla="*/ 28 h 149"/>
                <a:gd name="T16" fmla="*/ 121 w 137"/>
                <a:gd name="T17" fmla="*/ 27 h 149"/>
                <a:gd name="T18" fmla="*/ 52 w 137"/>
                <a:gd name="T19" fmla="*/ 0 h 149"/>
                <a:gd name="T20" fmla="*/ 52 w 137"/>
                <a:gd name="T21" fmla="*/ 0 h 149"/>
                <a:gd name="T22" fmla="*/ 2 w 137"/>
                <a:gd name="T23" fmla="*/ 33 h 149"/>
                <a:gd name="T24" fmla="*/ 2 w 137"/>
                <a:gd name="T25" fmla="*/ 33 h 149"/>
                <a:gd name="T26" fmla="*/ 22 w 137"/>
                <a:gd name="T27" fmla="*/ 69 h 149"/>
                <a:gd name="T28" fmla="*/ 23 w 137"/>
                <a:gd name="T29" fmla="*/ 69 h 149"/>
                <a:gd name="T30" fmla="*/ 42 w 137"/>
                <a:gd name="T31" fmla="*/ 92 h 149"/>
                <a:gd name="T32" fmla="*/ 42 w 137"/>
                <a:gd name="T33" fmla="*/ 93 h 149"/>
                <a:gd name="T34" fmla="*/ 41 w 137"/>
                <a:gd name="T35" fmla="*/ 111 h 149"/>
                <a:gd name="T36" fmla="*/ 44 w 137"/>
                <a:gd name="T37" fmla="*/ 112 h 149"/>
                <a:gd name="T38" fmla="*/ 55 w 137"/>
                <a:gd name="T39" fmla="*/ 92 h 149"/>
                <a:gd name="T40" fmla="*/ 57 w 137"/>
                <a:gd name="T41" fmla="*/ 91 h 149"/>
                <a:gd name="T42" fmla="*/ 72 w 137"/>
                <a:gd name="T43" fmla="*/ 94 h 149"/>
                <a:gd name="T44" fmla="*/ 74 w 137"/>
                <a:gd name="T45" fmla="*/ 9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149">
                  <a:moveTo>
                    <a:pt x="74" y="96"/>
                  </a:moveTo>
                  <a:cubicBezTo>
                    <a:pt x="69" y="126"/>
                    <a:pt x="69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5" y="144"/>
                    <a:pt x="88" y="149"/>
                    <a:pt x="108" y="144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23" y="132"/>
                    <a:pt x="132" y="115"/>
                    <a:pt x="133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7" y="69"/>
                    <a:pt x="136" y="48"/>
                    <a:pt x="122" y="28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00" y="11"/>
                    <a:pt x="77" y="2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8" y="0"/>
                    <a:pt x="9" y="8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52"/>
                    <a:pt x="4" y="65"/>
                    <a:pt x="22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3" y="92"/>
                    <a:pt x="42" y="93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3"/>
                    <a:pt x="43" y="114"/>
                    <a:pt x="44" y="11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6" y="91"/>
                    <a:pt x="56" y="91"/>
                    <a:pt x="57" y="91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3" y="94"/>
                    <a:pt x="74" y="95"/>
                    <a:pt x="74" y="96"/>
                  </a:cubicBezTo>
                  <a:close/>
                </a:path>
              </a:pathLst>
            </a:custGeom>
            <a:solidFill>
              <a:srgbClr val="0E0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28" name="Freeform 196">
              <a:extLst>
                <a:ext uri="{FF2B5EF4-FFF2-40B4-BE49-F238E27FC236}">
                  <a16:creationId xmlns:a16="http://schemas.microsoft.com/office/drawing/2014/main" id="{279CED8B-08D1-4D48-9BC6-DCBB6F60D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75" y="6713538"/>
              <a:ext cx="592138" cy="990600"/>
            </a:xfrm>
            <a:custGeom>
              <a:avLst/>
              <a:gdLst>
                <a:gd name="T0" fmla="*/ 0 w 215"/>
                <a:gd name="T1" fmla="*/ 318 h 358"/>
                <a:gd name="T2" fmla="*/ 206 w 215"/>
                <a:gd name="T3" fmla="*/ 290 h 358"/>
                <a:gd name="T4" fmla="*/ 207 w 215"/>
                <a:gd name="T5" fmla="*/ 75 h 358"/>
                <a:gd name="T6" fmla="*/ 190 w 215"/>
                <a:gd name="T7" fmla="*/ 7 h 358"/>
                <a:gd name="T8" fmla="*/ 35 w 215"/>
                <a:gd name="T9" fmla="*/ 43 h 358"/>
                <a:gd name="T10" fmla="*/ 16 w 215"/>
                <a:gd name="T11" fmla="*/ 167 h 358"/>
                <a:gd name="T12" fmla="*/ 6 w 215"/>
                <a:gd name="T13" fmla="*/ 274 h 358"/>
                <a:gd name="T14" fmla="*/ 6 w 215"/>
                <a:gd name="T15" fmla="*/ 274 h 358"/>
                <a:gd name="T16" fmla="*/ 0 w 215"/>
                <a:gd name="T17" fmla="*/ 31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358">
                  <a:moveTo>
                    <a:pt x="0" y="318"/>
                  </a:moveTo>
                  <a:cubicBezTo>
                    <a:pt x="54" y="358"/>
                    <a:pt x="163" y="332"/>
                    <a:pt x="206" y="290"/>
                  </a:cubicBezTo>
                  <a:cubicBezTo>
                    <a:pt x="188" y="226"/>
                    <a:pt x="187" y="162"/>
                    <a:pt x="207" y="75"/>
                  </a:cubicBezTo>
                  <a:cubicBezTo>
                    <a:pt x="215" y="42"/>
                    <a:pt x="211" y="19"/>
                    <a:pt x="190" y="7"/>
                  </a:cubicBezTo>
                  <a:cubicBezTo>
                    <a:pt x="122" y="0"/>
                    <a:pt x="73" y="15"/>
                    <a:pt x="35" y="43"/>
                  </a:cubicBezTo>
                  <a:cubicBezTo>
                    <a:pt x="24" y="82"/>
                    <a:pt x="19" y="123"/>
                    <a:pt x="16" y="167"/>
                  </a:cubicBezTo>
                  <a:cubicBezTo>
                    <a:pt x="13" y="200"/>
                    <a:pt x="11" y="236"/>
                    <a:pt x="6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5" y="289"/>
                    <a:pt x="3" y="303"/>
                    <a:pt x="0" y="31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29" name="Freeform 197">
              <a:extLst>
                <a:ext uri="{FF2B5EF4-FFF2-40B4-BE49-F238E27FC236}">
                  <a16:creationId xmlns:a16="http://schemas.microsoft.com/office/drawing/2014/main" id="{98F768B8-1FA9-4071-96BD-8C8FF52D0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6513" y="6518275"/>
              <a:ext cx="84138" cy="112713"/>
            </a:xfrm>
            <a:custGeom>
              <a:avLst/>
              <a:gdLst>
                <a:gd name="T0" fmla="*/ 2 w 30"/>
                <a:gd name="T1" fmla="*/ 15 h 41"/>
                <a:gd name="T2" fmla="*/ 11 w 30"/>
                <a:gd name="T3" fmla="*/ 1 h 41"/>
                <a:gd name="T4" fmla="*/ 24 w 30"/>
                <a:gd name="T5" fmla="*/ 4 h 41"/>
                <a:gd name="T6" fmla="*/ 24 w 30"/>
                <a:gd name="T7" fmla="*/ 25 h 41"/>
                <a:gd name="T8" fmla="*/ 23 w 30"/>
                <a:gd name="T9" fmla="*/ 26 h 41"/>
                <a:gd name="T10" fmla="*/ 14 w 30"/>
                <a:gd name="T11" fmla="*/ 37 h 41"/>
                <a:gd name="T12" fmla="*/ 3 w 30"/>
                <a:gd name="T13" fmla="*/ 35 h 41"/>
                <a:gd name="T14" fmla="*/ 2 w 30"/>
                <a:gd name="T15" fmla="*/ 30 h 41"/>
                <a:gd name="T16" fmla="*/ 2 w 30"/>
                <a:gd name="T17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1">
                  <a:moveTo>
                    <a:pt x="2" y="15"/>
                  </a:moveTo>
                  <a:cubicBezTo>
                    <a:pt x="4" y="9"/>
                    <a:pt x="7" y="4"/>
                    <a:pt x="11" y="1"/>
                  </a:cubicBezTo>
                  <a:cubicBezTo>
                    <a:pt x="16" y="0"/>
                    <a:pt x="20" y="1"/>
                    <a:pt x="24" y="4"/>
                  </a:cubicBezTo>
                  <a:cubicBezTo>
                    <a:pt x="30" y="9"/>
                    <a:pt x="29" y="17"/>
                    <a:pt x="24" y="25"/>
                  </a:cubicBezTo>
                  <a:cubicBezTo>
                    <a:pt x="24" y="25"/>
                    <a:pt x="24" y="26"/>
                    <a:pt x="23" y="26"/>
                  </a:cubicBezTo>
                  <a:cubicBezTo>
                    <a:pt x="20" y="30"/>
                    <a:pt x="17" y="34"/>
                    <a:pt x="14" y="37"/>
                  </a:cubicBezTo>
                  <a:cubicBezTo>
                    <a:pt x="11" y="41"/>
                    <a:pt x="5" y="39"/>
                    <a:pt x="3" y="35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5"/>
                    <a:pt x="0" y="19"/>
                    <a:pt x="2" y="15"/>
                  </a:cubicBez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30" name="Freeform 198">
              <a:extLst>
                <a:ext uri="{FF2B5EF4-FFF2-40B4-BE49-F238E27FC236}">
                  <a16:creationId xmlns:a16="http://schemas.microsoft.com/office/drawing/2014/main" id="{FE0B45DB-D853-47BE-AA97-99BD3BA70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4688" y="7007225"/>
              <a:ext cx="122238" cy="133350"/>
            </a:xfrm>
            <a:custGeom>
              <a:avLst/>
              <a:gdLst>
                <a:gd name="T0" fmla="*/ 44 w 44"/>
                <a:gd name="T1" fmla="*/ 31 h 48"/>
                <a:gd name="T2" fmla="*/ 10 w 44"/>
                <a:gd name="T3" fmla="*/ 0 h 48"/>
                <a:gd name="T4" fmla="*/ 5 w 44"/>
                <a:gd name="T5" fmla="*/ 3 h 48"/>
                <a:gd name="T6" fmla="*/ 19 w 44"/>
                <a:gd name="T7" fmla="*/ 19 h 48"/>
                <a:gd name="T8" fmla="*/ 9 w 44"/>
                <a:gd name="T9" fmla="*/ 12 h 48"/>
                <a:gd name="T10" fmla="*/ 4 w 44"/>
                <a:gd name="T11" fmla="*/ 14 h 48"/>
                <a:gd name="T12" fmla="*/ 12 w 44"/>
                <a:gd name="T13" fmla="*/ 22 h 48"/>
                <a:gd name="T14" fmla="*/ 5 w 44"/>
                <a:gd name="T15" fmla="*/ 18 h 48"/>
                <a:gd name="T16" fmla="*/ 0 w 44"/>
                <a:gd name="T17" fmla="*/ 22 h 48"/>
                <a:gd name="T18" fmla="*/ 9 w 44"/>
                <a:gd name="T19" fmla="*/ 29 h 48"/>
                <a:gd name="T20" fmla="*/ 2 w 44"/>
                <a:gd name="T21" fmla="*/ 25 h 48"/>
                <a:gd name="T22" fmla="*/ 0 w 44"/>
                <a:gd name="T23" fmla="*/ 31 h 48"/>
                <a:gd name="T24" fmla="*/ 14 w 44"/>
                <a:gd name="T25" fmla="*/ 45 h 48"/>
                <a:gd name="T26" fmla="*/ 25 w 44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8">
                  <a:moveTo>
                    <a:pt x="44" y="31"/>
                  </a:moveTo>
                  <a:cubicBezTo>
                    <a:pt x="34" y="19"/>
                    <a:pt x="23" y="8"/>
                    <a:pt x="10" y="0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8" y="8"/>
                    <a:pt x="13" y="14"/>
                    <a:pt x="19" y="1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1"/>
                    <a:pt x="5" y="13"/>
                    <a:pt x="4" y="14"/>
                  </a:cubicBezTo>
                  <a:cubicBezTo>
                    <a:pt x="5" y="16"/>
                    <a:pt x="11" y="20"/>
                    <a:pt x="12" y="2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8"/>
                    <a:pt x="1" y="19"/>
                    <a:pt x="0" y="2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6" y="34"/>
                    <a:pt x="10" y="38"/>
                    <a:pt x="14" y="45"/>
                  </a:cubicBezTo>
                  <a:cubicBezTo>
                    <a:pt x="25" y="48"/>
                    <a:pt x="25" y="48"/>
                    <a:pt x="25" y="48"/>
                  </a:cubicBezTo>
                </a:path>
              </a:pathLst>
            </a:custGeom>
            <a:solidFill>
              <a:srgbClr val="EE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31" name="Freeform 199">
              <a:extLst>
                <a:ext uri="{FF2B5EF4-FFF2-40B4-BE49-F238E27FC236}">
                  <a16:creationId xmlns:a16="http://schemas.microsoft.com/office/drawing/2014/main" id="{1739A1B9-34B2-4008-8FA1-CB8E4BB4D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9138" y="7070725"/>
              <a:ext cx="227013" cy="260350"/>
            </a:xfrm>
            <a:custGeom>
              <a:avLst/>
              <a:gdLst>
                <a:gd name="T0" fmla="*/ 82 w 82"/>
                <a:gd name="T1" fmla="*/ 94 h 94"/>
                <a:gd name="T2" fmla="*/ 3 w 82"/>
                <a:gd name="T3" fmla="*/ 30 h 94"/>
                <a:gd name="T4" fmla="*/ 31 w 82"/>
                <a:gd name="T5" fmla="*/ 5 h 94"/>
                <a:gd name="T6" fmla="*/ 70 w 82"/>
                <a:gd name="T7" fmla="*/ 43 h 94"/>
                <a:gd name="T8" fmla="*/ 82 w 82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94">
                  <a:moveTo>
                    <a:pt x="82" y="94"/>
                  </a:moveTo>
                  <a:cubicBezTo>
                    <a:pt x="40" y="83"/>
                    <a:pt x="8" y="65"/>
                    <a:pt x="3" y="30"/>
                  </a:cubicBezTo>
                  <a:cubicBezTo>
                    <a:pt x="0" y="9"/>
                    <a:pt x="9" y="0"/>
                    <a:pt x="31" y="5"/>
                  </a:cubicBezTo>
                  <a:cubicBezTo>
                    <a:pt x="41" y="20"/>
                    <a:pt x="54" y="33"/>
                    <a:pt x="70" y="43"/>
                  </a:cubicBezTo>
                  <a:lnTo>
                    <a:pt x="82" y="9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32" name="Freeform 200">
              <a:extLst>
                <a:ext uri="{FF2B5EF4-FFF2-40B4-BE49-F238E27FC236}">
                  <a16:creationId xmlns:a16="http://schemas.microsoft.com/office/drawing/2014/main" id="{9173C1F6-B03E-4862-ADC0-2A86A5464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1250" y="7018338"/>
              <a:ext cx="79375" cy="454025"/>
            </a:xfrm>
            <a:custGeom>
              <a:avLst/>
              <a:gdLst>
                <a:gd name="T0" fmla="*/ 0 w 29"/>
                <a:gd name="T1" fmla="*/ 164 h 164"/>
                <a:gd name="T2" fmla="*/ 29 w 29"/>
                <a:gd name="T3" fmla="*/ 0 h 164"/>
                <a:gd name="T4" fmla="*/ 12 w 29"/>
                <a:gd name="T5" fmla="*/ 33 h 164"/>
                <a:gd name="T6" fmla="*/ 0 w 29"/>
                <a:gd name="T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4">
                  <a:moveTo>
                    <a:pt x="0" y="164"/>
                  </a:moveTo>
                  <a:cubicBezTo>
                    <a:pt x="16" y="118"/>
                    <a:pt x="28" y="66"/>
                    <a:pt x="29" y="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9" y="67"/>
                    <a:pt x="5" y="126"/>
                    <a:pt x="0" y="164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33" name="Freeform 201">
              <a:extLst>
                <a:ext uri="{FF2B5EF4-FFF2-40B4-BE49-F238E27FC236}">
                  <a16:creationId xmlns:a16="http://schemas.microsoft.com/office/drawing/2014/main" id="{E186443C-5534-473D-A17F-08B1C2B29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2813" y="6832600"/>
              <a:ext cx="280988" cy="498475"/>
            </a:xfrm>
            <a:custGeom>
              <a:avLst/>
              <a:gdLst>
                <a:gd name="T0" fmla="*/ 102 w 102"/>
                <a:gd name="T1" fmla="*/ 0 h 180"/>
                <a:gd name="T2" fmla="*/ 0 w 102"/>
                <a:gd name="T3" fmla="*/ 129 h 180"/>
                <a:gd name="T4" fmla="*/ 12 w 102"/>
                <a:gd name="T5" fmla="*/ 180 h 180"/>
                <a:gd name="T6" fmla="*/ 102 w 102"/>
                <a:gd name="T7" fmla="*/ 67 h 180"/>
                <a:gd name="T8" fmla="*/ 102 w 102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80">
                  <a:moveTo>
                    <a:pt x="102" y="0"/>
                  </a:moveTo>
                  <a:cubicBezTo>
                    <a:pt x="77" y="20"/>
                    <a:pt x="59" y="74"/>
                    <a:pt x="0" y="129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53" y="140"/>
                    <a:pt x="94" y="101"/>
                    <a:pt x="102" y="6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34" name="Freeform 202">
              <a:extLst>
                <a:ext uri="{FF2B5EF4-FFF2-40B4-BE49-F238E27FC236}">
                  <a16:creationId xmlns:a16="http://schemas.microsoft.com/office/drawing/2014/main" id="{E046B55D-0D0D-4981-8862-F8379A00A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4138" y="7059613"/>
              <a:ext cx="223838" cy="398463"/>
            </a:xfrm>
            <a:custGeom>
              <a:avLst/>
              <a:gdLst>
                <a:gd name="T0" fmla="*/ 78 w 81"/>
                <a:gd name="T1" fmla="*/ 0 h 144"/>
                <a:gd name="T2" fmla="*/ 79 w 81"/>
                <a:gd name="T3" fmla="*/ 8 h 144"/>
                <a:gd name="T4" fmla="*/ 79 w 81"/>
                <a:gd name="T5" fmla="*/ 28 h 144"/>
                <a:gd name="T6" fmla="*/ 78 w 81"/>
                <a:gd name="T7" fmla="*/ 42 h 144"/>
                <a:gd name="T8" fmla="*/ 76 w 81"/>
                <a:gd name="T9" fmla="*/ 57 h 144"/>
                <a:gd name="T10" fmla="*/ 72 w 81"/>
                <a:gd name="T11" fmla="*/ 72 h 144"/>
                <a:gd name="T12" fmla="*/ 66 w 81"/>
                <a:gd name="T13" fmla="*/ 88 h 144"/>
                <a:gd name="T14" fmla="*/ 62 w 81"/>
                <a:gd name="T15" fmla="*/ 95 h 144"/>
                <a:gd name="T16" fmla="*/ 60 w 81"/>
                <a:gd name="T17" fmla="*/ 99 h 144"/>
                <a:gd name="T18" fmla="*/ 58 w 81"/>
                <a:gd name="T19" fmla="*/ 102 h 144"/>
                <a:gd name="T20" fmla="*/ 48 w 81"/>
                <a:gd name="T21" fmla="*/ 115 h 144"/>
                <a:gd name="T22" fmla="*/ 43 w 81"/>
                <a:gd name="T23" fmla="*/ 121 h 144"/>
                <a:gd name="T24" fmla="*/ 37 w 81"/>
                <a:gd name="T25" fmla="*/ 125 h 144"/>
                <a:gd name="T26" fmla="*/ 32 w 81"/>
                <a:gd name="T27" fmla="*/ 130 h 144"/>
                <a:gd name="T28" fmla="*/ 26 w 81"/>
                <a:gd name="T29" fmla="*/ 133 h 144"/>
                <a:gd name="T30" fmla="*/ 21 w 81"/>
                <a:gd name="T31" fmla="*/ 136 h 144"/>
                <a:gd name="T32" fmla="*/ 16 w 81"/>
                <a:gd name="T33" fmla="*/ 138 h 144"/>
                <a:gd name="T34" fmla="*/ 8 w 81"/>
                <a:gd name="T35" fmla="*/ 142 h 144"/>
                <a:gd name="T36" fmla="*/ 0 w 81"/>
                <a:gd name="T37" fmla="*/ 144 h 144"/>
                <a:gd name="T38" fmla="*/ 8 w 81"/>
                <a:gd name="T39" fmla="*/ 142 h 144"/>
                <a:gd name="T40" fmla="*/ 16 w 81"/>
                <a:gd name="T41" fmla="*/ 140 h 144"/>
                <a:gd name="T42" fmla="*/ 21 w 81"/>
                <a:gd name="T43" fmla="*/ 137 h 144"/>
                <a:gd name="T44" fmla="*/ 27 w 81"/>
                <a:gd name="T45" fmla="*/ 135 h 144"/>
                <a:gd name="T46" fmla="*/ 33 w 81"/>
                <a:gd name="T47" fmla="*/ 131 h 144"/>
                <a:gd name="T48" fmla="*/ 39 w 81"/>
                <a:gd name="T49" fmla="*/ 127 h 144"/>
                <a:gd name="T50" fmla="*/ 45 w 81"/>
                <a:gd name="T51" fmla="*/ 123 h 144"/>
                <a:gd name="T52" fmla="*/ 50 w 81"/>
                <a:gd name="T53" fmla="*/ 117 h 144"/>
                <a:gd name="T54" fmla="*/ 61 w 81"/>
                <a:gd name="T55" fmla="*/ 104 h 144"/>
                <a:gd name="T56" fmla="*/ 63 w 81"/>
                <a:gd name="T57" fmla="*/ 101 h 144"/>
                <a:gd name="T58" fmla="*/ 65 w 81"/>
                <a:gd name="T59" fmla="*/ 97 h 144"/>
                <a:gd name="T60" fmla="*/ 69 w 81"/>
                <a:gd name="T61" fmla="*/ 89 h 144"/>
                <a:gd name="T62" fmla="*/ 75 w 81"/>
                <a:gd name="T63" fmla="*/ 73 h 144"/>
                <a:gd name="T64" fmla="*/ 79 w 81"/>
                <a:gd name="T65" fmla="*/ 57 h 144"/>
                <a:gd name="T66" fmla="*/ 81 w 81"/>
                <a:gd name="T67" fmla="*/ 28 h 144"/>
                <a:gd name="T68" fmla="*/ 80 w 81"/>
                <a:gd name="T69" fmla="*/ 7 h 144"/>
                <a:gd name="T70" fmla="*/ 78 w 81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44">
                  <a:moveTo>
                    <a:pt x="78" y="0"/>
                  </a:moveTo>
                  <a:cubicBezTo>
                    <a:pt x="78" y="0"/>
                    <a:pt x="79" y="3"/>
                    <a:pt x="79" y="8"/>
                  </a:cubicBezTo>
                  <a:cubicBezTo>
                    <a:pt x="79" y="12"/>
                    <a:pt x="79" y="20"/>
                    <a:pt x="79" y="28"/>
                  </a:cubicBezTo>
                  <a:cubicBezTo>
                    <a:pt x="79" y="32"/>
                    <a:pt x="79" y="37"/>
                    <a:pt x="78" y="42"/>
                  </a:cubicBezTo>
                  <a:cubicBezTo>
                    <a:pt x="78" y="46"/>
                    <a:pt x="77" y="51"/>
                    <a:pt x="76" y="57"/>
                  </a:cubicBezTo>
                  <a:cubicBezTo>
                    <a:pt x="75" y="62"/>
                    <a:pt x="74" y="67"/>
                    <a:pt x="72" y="72"/>
                  </a:cubicBezTo>
                  <a:cubicBezTo>
                    <a:pt x="70" y="78"/>
                    <a:pt x="68" y="83"/>
                    <a:pt x="66" y="88"/>
                  </a:cubicBezTo>
                  <a:cubicBezTo>
                    <a:pt x="65" y="90"/>
                    <a:pt x="64" y="93"/>
                    <a:pt x="62" y="95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5" y="107"/>
                    <a:pt x="52" y="111"/>
                    <a:pt x="48" y="115"/>
                  </a:cubicBezTo>
                  <a:cubicBezTo>
                    <a:pt x="46" y="117"/>
                    <a:pt x="45" y="119"/>
                    <a:pt x="43" y="121"/>
                  </a:cubicBezTo>
                  <a:cubicBezTo>
                    <a:pt x="41" y="122"/>
                    <a:pt x="39" y="124"/>
                    <a:pt x="37" y="125"/>
                  </a:cubicBezTo>
                  <a:cubicBezTo>
                    <a:pt x="35" y="127"/>
                    <a:pt x="33" y="128"/>
                    <a:pt x="32" y="130"/>
                  </a:cubicBezTo>
                  <a:cubicBezTo>
                    <a:pt x="30" y="131"/>
                    <a:pt x="28" y="132"/>
                    <a:pt x="26" y="133"/>
                  </a:cubicBezTo>
                  <a:cubicBezTo>
                    <a:pt x="24" y="134"/>
                    <a:pt x="22" y="135"/>
                    <a:pt x="21" y="136"/>
                  </a:cubicBezTo>
                  <a:cubicBezTo>
                    <a:pt x="19" y="137"/>
                    <a:pt x="18" y="138"/>
                    <a:pt x="16" y="138"/>
                  </a:cubicBezTo>
                  <a:cubicBezTo>
                    <a:pt x="13" y="140"/>
                    <a:pt x="10" y="141"/>
                    <a:pt x="8" y="142"/>
                  </a:cubicBezTo>
                  <a:cubicBezTo>
                    <a:pt x="3" y="143"/>
                    <a:pt x="0" y="144"/>
                    <a:pt x="0" y="144"/>
                  </a:cubicBezTo>
                  <a:cubicBezTo>
                    <a:pt x="0" y="144"/>
                    <a:pt x="3" y="144"/>
                    <a:pt x="8" y="142"/>
                  </a:cubicBezTo>
                  <a:cubicBezTo>
                    <a:pt x="10" y="142"/>
                    <a:pt x="13" y="141"/>
                    <a:pt x="16" y="140"/>
                  </a:cubicBezTo>
                  <a:cubicBezTo>
                    <a:pt x="18" y="139"/>
                    <a:pt x="20" y="138"/>
                    <a:pt x="21" y="137"/>
                  </a:cubicBezTo>
                  <a:cubicBezTo>
                    <a:pt x="23" y="137"/>
                    <a:pt x="25" y="136"/>
                    <a:pt x="27" y="135"/>
                  </a:cubicBezTo>
                  <a:cubicBezTo>
                    <a:pt x="29" y="134"/>
                    <a:pt x="31" y="133"/>
                    <a:pt x="33" y="131"/>
                  </a:cubicBezTo>
                  <a:cubicBezTo>
                    <a:pt x="35" y="130"/>
                    <a:pt x="37" y="129"/>
                    <a:pt x="39" y="127"/>
                  </a:cubicBezTo>
                  <a:cubicBezTo>
                    <a:pt x="41" y="126"/>
                    <a:pt x="43" y="124"/>
                    <a:pt x="45" y="123"/>
                  </a:cubicBezTo>
                  <a:cubicBezTo>
                    <a:pt x="47" y="121"/>
                    <a:pt x="49" y="119"/>
                    <a:pt x="50" y="117"/>
                  </a:cubicBezTo>
                  <a:cubicBezTo>
                    <a:pt x="54" y="113"/>
                    <a:pt x="58" y="109"/>
                    <a:pt x="61" y="104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7" y="94"/>
                    <a:pt x="68" y="92"/>
                    <a:pt x="69" y="89"/>
                  </a:cubicBezTo>
                  <a:cubicBezTo>
                    <a:pt x="71" y="84"/>
                    <a:pt x="73" y="79"/>
                    <a:pt x="75" y="73"/>
                  </a:cubicBezTo>
                  <a:cubicBezTo>
                    <a:pt x="77" y="68"/>
                    <a:pt x="78" y="62"/>
                    <a:pt x="79" y="57"/>
                  </a:cubicBezTo>
                  <a:cubicBezTo>
                    <a:pt x="80" y="47"/>
                    <a:pt x="81" y="37"/>
                    <a:pt x="81" y="28"/>
                  </a:cubicBezTo>
                  <a:cubicBezTo>
                    <a:pt x="81" y="19"/>
                    <a:pt x="80" y="12"/>
                    <a:pt x="80" y="7"/>
                  </a:cubicBezTo>
                  <a:cubicBezTo>
                    <a:pt x="79" y="3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35" name="Freeform 203">
              <a:extLst>
                <a:ext uri="{FF2B5EF4-FFF2-40B4-BE49-F238E27FC236}">
                  <a16:creationId xmlns:a16="http://schemas.microsoft.com/office/drawing/2014/main" id="{9CAB8FC5-335A-45E0-84E8-8A4365E97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0150" y="6670675"/>
              <a:ext cx="160338" cy="53975"/>
            </a:xfrm>
            <a:custGeom>
              <a:avLst/>
              <a:gdLst>
                <a:gd name="T0" fmla="*/ 0 w 58"/>
                <a:gd name="T1" fmla="*/ 0 h 20"/>
                <a:gd name="T2" fmla="*/ 3 w 58"/>
                <a:gd name="T3" fmla="*/ 5 h 20"/>
                <a:gd name="T4" fmla="*/ 58 w 58"/>
                <a:gd name="T5" fmla="*/ 13 h 20"/>
                <a:gd name="T6" fmla="*/ 0 w 5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0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13" y="19"/>
                    <a:pt x="39" y="20"/>
                    <a:pt x="58" y="13"/>
                  </a:cubicBezTo>
                  <a:cubicBezTo>
                    <a:pt x="17" y="1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36" name="Freeform 204">
              <a:extLst>
                <a:ext uri="{FF2B5EF4-FFF2-40B4-BE49-F238E27FC236}">
                  <a16:creationId xmlns:a16="http://schemas.microsoft.com/office/drawing/2014/main" id="{1005D4EB-D71A-4A54-AE7C-63D42C8B1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8425" y="7718425"/>
              <a:ext cx="82550" cy="373063"/>
            </a:xfrm>
            <a:custGeom>
              <a:avLst/>
              <a:gdLst>
                <a:gd name="T0" fmla="*/ 9 w 30"/>
                <a:gd name="T1" fmla="*/ 5 h 135"/>
                <a:gd name="T2" fmla="*/ 6 w 30"/>
                <a:gd name="T3" fmla="*/ 135 h 135"/>
                <a:gd name="T4" fmla="*/ 30 w 30"/>
                <a:gd name="T5" fmla="*/ 0 h 135"/>
                <a:gd name="T6" fmla="*/ 0 w 30"/>
                <a:gd name="T7" fmla="*/ 1 h 135"/>
                <a:gd name="T8" fmla="*/ 8 w 30"/>
                <a:gd name="T9" fmla="*/ 4 h 135"/>
                <a:gd name="T10" fmla="*/ 9 w 30"/>
                <a:gd name="T11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5">
                  <a:moveTo>
                    <a:pt x="9" y="5"/>
                  </a:moveTo>
                  <a:cubicBezTo>
                    <a:pt x="6" y="135"/>
                    <a:pt x="6" y="135"/>
                    <a:pt x="6" y="13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2"/>
                    <a:pt x="8" y="4"/>
                  </a:cubicBezTo>
                  <a:cubicBezTo>
                    <a:pt x="8" y="4"/>
                    <a:pt x="9" y="4"/>
                    <a:pt x="9" y="5"/>
                  </a:cubicBezTo>
                  <a:close/>
                </a:path>
              </a:pathLst>
            </a:custGeom>
            <a:solidFill>
              <a:srgbClr val="0E0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7" name="Freeform 206">
              <a:extLst>
                <a:ext uri="{FF2B5EF4-FFF2-40B4-BE49-F238E27FC236}">
                  <a16:creationId xmlns:a16="http://schemas.microsoft.com/office/drawing/2014/main" id="{B3583DF3-2A9E-4A47-BB40-2732944FC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4738" y="8177213"/>
              <a:ext cx="100013" cy="611188"/>
            </a:xfrm>
            <a:custGeom>
              <a:avLst/>
              <a:gdLst>
                <a:gd name="T0" fmla="*/ 0 w 36"/>
                <a:gd name="T1" fmla="*/ 0 h 221"/>
                <a:gd name="T2" fmla="*/ 29 w 36"/>
                <a:gd name="T3" fmla="*/ 221 h 221"/>
                <a:gd name="T4" fmla="*/ 36 w 36"/>
                <a:gd name="T5" fmla="*/ 221 h 221"/>
                <a:gd name="T6" fmla="*/ 0 w 36"/>
                <a:gd name="T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1">
                  <a:moveTo>
                    <a:pt x="0" y="0"/>
                  </a:moveTo>
                  <a:cubicBezTo>
                    <a:pt x="8" y="81"/>
                    <a:pt x="18" y="152"/>
                    <a:pt x="29" y="221"/>
                  </a:cubicBezTo>
                  <a:cubicBezTo>
                    <a:pt x="36" y="221"/>
                    <a:pt x="36" y="221"/>
                    <a:pt x="36" y="221"/>
                  </a:cubicBezTo>
                  <a:cubicBezTo>
                    <a:pt x="35" y="133"/>
                    <a:pt x="24" y="58"/>
                    <a:pt x="0" y="0"/>
                  </a:cubicBezTo>
                  <a:close/>
                </a:path>
              </a:pathLst>
            </a:custGeom>
            <a:solidFill>
              <a:srgbClr val="0E0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6246CED-3EE2-4A58-80E7-AF54C540C7E1}"/>
              </a:ext>
            </a:extLst>
          </p:cNvPr>
          <p:cNvGrpSpPr/>
          <p:nvPr/>
        </p:nvGrpSpPr>
        <p:grpSpPr>
          <a:xfrm>
            <a:off x="8368211" y="4589678"/>
            <a:ext cx="640473" cy="1273010"/>
            <a:chOff x="16738600" y="6340475"/>
            <a:chExt cx="1281113" cy="2546351"/>
          </a:xfrm>
        </p:grpSpPr>
        <p:sp>
          <p:nvSpPr>
            <p:cNvPr id="8" name="Freeform 207">
              <a:extLst>
                <a:ext uri="{FF2B5EF4-FFF2-40B4-BE49-F238E27FC236}">
                  <a16:creationId xmlns:a16="http://schemas.microsoft.com/office/drawing/2014/main" id="{5AF95AA2-E56B-4E44-84EB-32F9C8AFB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0063" y="8770938"/>
              <a:ext cx="203200" cy="115888"/>
            </a:xfrm>
            <a:custGeom>
              <a:avLst/>
              <a:gdLst>
                <a:gd name="T0" fmla="*/ 4 w 74"/>
                <a:gd name="T1" fmla="*/ 18 h 42"/>
                <a:gd name="T2" fmla="*/ 18 w 74"/>
                <a:gd name="T3" fmla="*/ 41 h 42"/>
                <a:gd name="T4" fmla="*/ 22 w 74"/>
                <a:gd name="T5" fmla="*/ 40 h 42"/>
                <a:gd name="T6" fmla="*/ 51 w 74"/>
                <a:gd name="T7" fmla="*/ 22 h 42"/>
                <a:gd name="T8" fmla="*/ 53 w 74"/>
                <a:gd name="T9" fmla="*/ 22 h 42"/>
                <a:gd name="T10" fmla="*/ 72 w 74"/>
                <a:gd name="T11" fmla="*/ 13 h 42"/>
                <a:gd name="T12" fmla="*/ 72 w 74"/>
                <a:gd name="T13" fmla="*/ 6 h 42"/>
                <a:gd name="T14" fmla="*/ 51 w 74"/>
                <a:gd name="T15" fmla="*/ 7 h 42"/>
                <a:gd name="T16" fmla="*/ 4 w 74"/>
                <a:gd name="T17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2">
                  <a:moveTo>
                    <a:pt x="4" y="18"/>
                  </a:moveTo>
                  <a:cubicBezTo>
                    <a:pt x="0" y="36"/>
                    <a:pt x="5" y="42"/>
                    <a:pt x="18" y="41"/>
                  </a:cubicBezTo>
                  <a:cubicBezTo>
                    <a:pt x="19" y="41"/>
                    <a:pt x="21" y="41"/>
                    <a:pt x="22" y="40"/>
                  </a:cubicBezTo>
                  <a:cubicBezTo>
                    <a:pt x="31" y="32"/>
                    <a:pt x="41" y="26"/>
                    <a:pt x="51" y="22"/>
                  </a:cubicBezTo>
                  <a:cubicBezTo>
                    <a:pt x="52" y="22"/>
                    <a:pt x="53" y="22"/>
                    <a:pt x="53" y="22"/>
                  </a:cubicBezTo>
                  <a:cubicBezTo>
                    <a:pt x="60" y="22"/>
                    <a:pt x="66" y="18"/>
                    <a:pt x="72" y="13"/>
                  </a:cubicBezTo>
                  <a:cubicBezTo>
                    <a:pt x="73" y="11"/>
                    <a:pt x="74" y="8"/>
                    <a:pt x="72" y="6"/>
                  </a:cubicBezTo>
                  <a:cubicBezTo>
                    <a:pt x="69" y="0"/>
                    <a:pt x="60" y="2"/>
                    <a:pt x="51" y="7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9" name="Freeform 208">
              <a:extLst>
                <a:ext uri="{FF2B5EF4-FFF2-40B4-BE49-F238E27FC236}">
                  <a16:creationId xmlns:a16="http://schemas.microsoft.com/office/drawing/2014/main" id="{EB0A8126-6722-4D95-A6E8-658535D49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7388" y="8789988"/>
              <a:ext cx="217488" cy="84138"/>
            </a:xfrm>
            <a:custGeom>
              <a:avLst/>
              <a:gdLst>
                <a:gd name="T0" fmla="*/ 9 w 79"/>
                <a:gd name="T1" fmla="*/ 4 h 30"/>
                <a:gd name="T2" fmla="*/ 17 w 79"/>
                <a:gd name="T3" fmla="*/ 30 h 30"/>
                <a:gd name="T4" fmla="*/ 21 w 79"/>
                <a:gd name="T5" fmla="*/ 29 h 30"/>
                <a:gd name="T6" fmla="*/ 54 w 79"/>
                <a:gd name="T7" fmla="*/ 18 h 30"/>
                <a:gd name="T8" fmla="*/ 56 w 79"/>
                <a:gd name="T9" fmla="*/ 18 h 30"/>
                <a:gd name="T10" fmla="*/ 75 w 79"/>
                <a:gd name="T11" fmla="*/ 13 h 30"/>
                <a:gd name="T12" fmla="*/ 78 w 79"/>
                <a:gd name="T13" fmla="*/ 7 h 30"/>
                <a:gd name="T14" fmla="*/ 56 w 79"/>
                <a:gd name="T15" fmla="*/ 3 h 30"/>
                <a:gd name="T16" fmla="*/ 9 w 79"/>
                <a:gd name="T1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30">
                  <a:moveTo>
                    <a:pt x="9" y="4"/>
                  </a:moveTo>
                  <a:cubicBezTo>
                    <a:pt x="0" y="20"/>
                    <a:pt x="4" y="28"/>
                    <a:pt x="17" y="30"/>
                  </a:cubicBezTo>
                  <a:cubicBezTo>
                    <a:pt x="18" y="30"/>
                    <a:pt x="20" y="30"/>
                    <a:pt x="21" y="29"/>
                  </a:cubicBezTo>
                  <a:cubicBezTo>
                    <a:pt x="32" y="23"/>
                    <a:pt x="43" y="19"/>
                    <a:pt x="54" y="18"/>
                  </a:cubicBezTo>
                  <a:cubicBezTo>
                    <a:pt x="54" y="18"/>
                    <a:pt x="55" y="18"/>
                    <a:pt x="56" y="18"/>
                  </a:cubicBezTo>
                  <a:cubicBezTo>
                    <a:pt x="62" y="20"/>
                    <a:pt x="69" y="17"/>
                    <a:pt x="75" y="13"/>
                  </a:cubicBezTo>
                  <a:cubicBezTo>
                    <a:pt x="78" y="12"/>
                    <a:pt x="79" y="9"/>
                    <a:pt x="78" y="7"/>
                  </a:cubicBezTo>
                  <a:cubicBezTo>
                    <a:pt x="76" y="0"/>
                    <a:pt x="66" y="0"/>
                    <a:pt x="56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0" name="Freeform 209">
              <a:extLst>
                <a:ext uri="{FF2B5EF4-FFF2-40B4-BE49-F238E27FC236}">
                  <a16:creationId xmlns:a16="http://schemas.microsoft.com/office/drawing/2014/main" id="{88E16AFB-3A4B-4028-B150-FBA1152C7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4825" y="8699500"/>
              <a:ext cx="155575" cy="149225"/>
            </a:xfrm>
            <a:custGeom>
              <a:avLst/>
              <a:gdLst>
                <a:gd name="T0" fmla="*/ 54 w 56"/>
                <a:gd name="T1" fmla="*/ 37 h 54"/>
                <a:gd name="T2" fmla="*/ 5 w 56"/>
                <a:gd name="T3" fmla="*/ 52 h 54"/>
                <a:gd name="T4" fmla="*/ 3 w 56"/>
                <a:gd name="T5" fmla="*/ 50 h 54"/>
                <a:gd name="T6" fmla="*/ 3 w 56"/>
                <a:gd name="T7" fmla="*/ 44 h 54"/>
                <a:gd name="T8" fmla="*/ 0 w 56"/>
                <a:gd name="T9" fmla="*/ 4 h 54"/>
                <a:gd name="T10" fmla="*/ 0 w 56"/>
                <a:gd name="T11" fmla="*/ 2 h 54"/>
                <a:gd name="T12" fmla="*/ 3 w 56"/>
                <a:gd name="T13" fmla="*/ 0 h 54"/>
                <a:gd name="T14" fmla="*/ 20 w 56"/>
                <a:gd name="T15" fmla="*/ 0 h 54"/>
                <a:gd name="T16" fmla="*/ 23 w 56"/>
                <a:gd name="T17" fmla="*/ 2 h 54"/>
                <a:gd name="T18" fmla="*/ 23 w 56"/>
                <a:gd name="T19" fmla="*/ 4 h 54"/>
                <a:gd name="T20" fmla="*/ 23 w 56"/>
                <a:gd name="T21" fmla="*/ 8 h 54"/>
                <a:gd name="T22" fmla="*/ 24 w 56"/>
                <a:gd name="T23" fmla="*/ 27 h 54"/>
                <a:gd name="T24" fmla="*/ 25 w 56"/>
                <a:gd name="T25" fmla="*/ 28 h 54"/>
                <a:gd name="T26" fmla="*/ 49 w 56"/>
                <a:gd name="T27" fmla="*/ 33 h 54"/>
                <a:gd name="T28" fmla="*/ 49 w 56"/>
                <a:gd name="T29" fmla="*/ 33 h 54"/>
                <a:gd name="T30" fmla="*/ 53 w 56"/>
                <a:gd name="T31" fmla="*/ 33 h 54"/>
                <a:gd name="T32" fmla="*/ 54 w 56"/>
                <a:gd name="T33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4">
                  <a:moveTo>
                    <a:pt x="54" y="37"/>
                  </a:moveTo>
                  <a:cubicBezTo>
                    <a:pt x="40" y="49"/>
                    <a:pt x="24" y="54"/>
                    <a:pt x="5" y="52"/>
                  </a:cubicBezTo>
                  <a:cubicBezTo>
                    <a:pt x="4" y="52"/>
                    <a:pt x="3" y="51"/>
                    <a:pt x="3" y="5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3" y="0"/>
                    <a:pt x="23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8"/>
                    <a:pt x="25" y="28"/>
                  </a:cubicBezTo>
                  <a:cubicBezTo>
                    <a:pt x="29" y="32"/>
                    <a:pt x="37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3"/>
                    <a:pt x="51" y="33"/>
                    <a:pt x="53" y="33"/>
                  </a:cubicBezTo>
                  <a:cubicBezTo>
                    <a:pt x="55" y="33"/>
                    <a:pt x="56" y="36"/>
                    <a:pt x="54" y="37"/>
                  </a:cubicBezTo>
                  <a:close/>
                </a:path>
              </a:pathLst>
            </a:custGeom>
            <a:solidFill>
              <a:srgbClr val="EE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F57DACAD-3DE7-4965-AE5E-181BEC5B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9613" y="8680450"/>
              <a:ext cx="150813" cy="161925"/>
            </a:xfrm>
            <a:custGeom>
              <a:avLst/>
              <a:gdLst>
                <a:gd name="T0" fmla="*/ 8 w 55"/>
                <a:gd name="T1" fmla="*/ 2 h 59"/>
                <a:gd name="T2" fmla="*/ 0 w 55"/>
                <a:gd name="T3" fmla="*/ 49 h 59"/>
                <a:gd name="T4" fmla="*/ 1 w 55"/>
                <a:gd name="T5" fmla="*/ 52 h 59"/>
                <a:gd name="T6" fmla="*/ 53 w 55"/>
                <a:gd name="T7" fmla="*/ 49 h 59"/>
                <a:gd name="T8" fmla="*/ 52 w 55"/>
                <a:gd name="T9" fmla="*/ 44 h 59"/>
                <a:gd name="T10" fmla="*/ 26 w 55"/>
                <a:gd name="T11" fmla="*/ 33 h 59"/>
                <a:gd name="T12" fmla="*/ 26 w 55"/>
                <a:gd name="T13" fmla="*/ 32 h 59"/>
                <a:gd name="T14" fmla="*/ 30 w 55"/>
                <a:gd name="T15" fmla="*/ 7 h 59"/>
                <a:gd name="T16" fmla="*/ 28 w 55"/>
                <a:gd name="T17" fmla="*/ 4 h 59"/>
                <a:gd name="T18" fmla="*/ 11 w 55"/>
                <a:gd name="T19" fmla="*/ 0 h 59"/>
                <a:gd name="T20" fmla="*/ 8 w 55"/>
                <a:gd name="T2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9">
                  <a:moveTo>
                    <a:pt x="8" y="2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2"/>
                    <a:pt x="1" y="52"/>
                  </a:cubicBezTo>
                  <a:cubicBezTo>
                    <a:pt x="20" y="59"/>
                    <a:pt x="37" y="57"/>
                    <a:pt x="53" y="49"/>
                  </a:cubicBezTo>
                  <a:cubicBezTo>
                    <a:pt x="55" y="48"/>
                    <a:pt x="54" y="45"/>
                    <a:pt x="52" y="44"/>
                  </a:cubicBezTo>
                  <a:cubicBezTo>
                    <a:pt x="39" y="41"/>
                    <a:pt x="29" y="38"/>
                    <a:pt x="26" y="33"/>
                  </a:cubicBezTo>
                  <a:cubicBezTo>
                    <a:pt x="26" y="33"/>
                    <a:pt x="26" y="32"/>
                    <a:pt x="26" y="3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EE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858AA2EA-FDDC-4478-90CD-91B59BCAA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0" y="7566025"/>
              <a:ext cx="590550" cy="1160463"/>
            </a:xfrm>
            <a:custGeom>
              <a:avLst/>
              <a:gdLst>
                <a:gd name="T0" fmla="*/ 214 w 214"/>
                <a:gd name="T1" fmla="*/ 223 h 420"/>
                <a:gd name="T2" fmla="*/ 174 w 214"/>
                <a:gd name="T3" fmla="*/ 420 h 420"/>
                <a:gd name="T4" fmla="*/ 170 w 214"/>
                <a:gd name="T5" fmla="*/ 420 h 420"/>
                <a:gd name="T6" fmla="*/ 165 w 214"/>
                <a:gd name="T7" fmla="*/ 418 h 420"/>
                <a:gd name="T8" fmla="*/ 148 w 214"/>
                <a:gd name="T9" fmla="*/ 415 h 420"/>
                <a:gd name="T10" fmla="*/ 145 w 214"/>
                <a:gd name="T11" fmla="*/ 414 h 420"/>
                <a:gd name="T12" fmla="*/ 146 w 214"/>
                <a:gd name="T13" fmla="*/ 335 h 420"/>
                <a:gd name="T14" fmla="*/ 160 w 214"/>
                <a:gd name="T15" fmla="*/ 219 h 420"/>
                <a:gd name="T16" fmla="*/ 108 w 214"/>
                <a:gd name="T17" fmla="*/ 124 h 420"/>
                <a:gd name="T18" fmla="*/ 107 w 214"/>
                <a:gd name="T19" fmla="*/ 123 h 420"/>
                <a:gd name="T20" fmla="*/ 107 w 214"/>
                <a:gd name="T21" fmla="*/ 123 h 420"/>
                <a:gd name="T22" fmla="*/ 104 w 214"/>
                <a:gd name="T23" fmla="*/ 125 h 420"/>
                <a:gd name="T24" fmla="*/ 98 w 214"/>
                <a:gd name="T25" fmla="*/ 219 h 420"/>
                <a:gd name="T26" fmla="*/ 94 w 214"/>
                <a:gd name="T27" fmla="*/ 414 h 420"/>
                <a:gd name="T28" fmla="*/ 62 w 214"/>
                <a:gd name="T29" fmla="*/ 414 h 420"/>
                <a:gd name="T30" fmla="*/ 50 w 214"/>
                <a:gd name="T31" fmla="*/ 326 h 420"/>
                <a:gd name="T32" fmla="*/ 46 w 214"/>
                <a:gd name="T33" fmla="*/ 221 h 420"/>
                <a:gd name="T34" fmla="*/ 23 w 214"/>
                <a:gd name="T35" fmla="*/ 92 h 420"/>
                <a:gd name="T36" fmla="*/ 31 w 214"/>
                <a:gd name="T37" fmla="*/ 0 h 420"/>
                <a:gd name="T38" fmla="*/ 31 w 214"/>
                <a:gd name="T39" fmla="*/ 0 h 420"/>
                <a:gd name="T40" fmla="*/ 31 w 214"/>
                <a:gd name="T41" fmla="*/ 0 h 420"/>
                <a:gd name="T42" fmla="*/ 165 w 214"/>
                <a:gd name="T43" fmla="*/ 13 h 420"/>
                <a:gd name="T44" fmla="*/ 178 w 214"/>
                <a:gd name="T45" fmla="*/ 15 h 420"/>
                <a:gd name="T46" fmla="*/ 179 w 214"/>
                <a:gd name="T47" fmla="*/ 18 h 420"/>
                <a:gd name="T48" fmla="*/ 214 w 214"/>
                <a:gd name="T49" fmla="*/ 22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4" h="420">
                  <a:moveTo>
                    <a:pt x="214" y="223"/>
                  </a:moveTo>
                  <a:cubicBezTo>
                    <a:pt x="174" y="420"/>
                    <a:pt x="174" y="420"/>
                    <a:pt x="174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65" y="418"/>
                    <a:pt x="165" y="418"/>
                    <a:pt x="165" y="418"/>
                  </a:cubicBezTo>
                  <a:cubicBezTo>
                    <a:pt x="148" y="415"/>
                    <a:pt x="148" y="415"/>
                    <a:pt x="148" y="415"/>
                  </a:cubicBezTo>
                  <a:cubicBezTo>
                    <a:pt x="145" y="414"/>
                    <a:pt x="145" y="414"/>
                    <a:pt x="145" y="414"/>
                  </a:cubicBezTo>
                  <a:cubicBezTo>
                    <a:pt x="150" y="388"/>
                    <a:pt x="151" y="362"/>
                    <a:pt x="146" y="335"/>
                  </a:cubicBezTo>
                  <a:cubicBezTo>
                    <a:pt x="144" y="287"/>
                    <a:pt x="142" y="239"/>
                    <a:pt x="160" y="219"/>
                  </a:cubicBezTo>
                  <a:cubicBezTo>
                    <a:pt x="145" y="199"/>
                    <a:pt x="124" y="159"/>
                    <a:pt x="108" y="124"/>
                  </a:cubicBezTo>
                  <a:cubicBezTo>
                    <a:pt x="108" y="124"/>
                    <a:pt x="108" y="123"/>
                    <a:pt x="107" y="123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4" y="123"/>
                    <a:pt x="104" y="125"/>
                  </a:cubicBezTo>
                  <a:cubicBezTo>
                    <a:pt x="104" y="151"/>
                    <a:pt x="106" y="190"/>
                    <a:pt x="98" y="219"/>
                  </a:cubicBezTo>
                  <a:cubicBezTo>
                    <a:pt x="94" y="414"/>
                    <a:pt x="94" y="414"/>
                    <a:pt x="94" y="414"/>
                  </a:cubicBezTo>
                  <a:cubicBezTo>
                    <a:pt x="62" y="414"/>
                    <a:pt x="62" y="414"/>
                    <a:pt x="62" y="414"/>
                  </a:cubicBezTo>
                  <a:cubicBezTo>
                    <a:pt x="64" y="390"/>
                    <a:pt x="59" y="360"/>
                    <a:pt x="50" y="326"/>
                  </a:cubicBezTo>
                  <a:cubicBezTo>
                    <a:pt x="41" y="284"/>
                    <a:pt x="32" y="243"/>
                    <a:pt x="46" y="221"/>
                  </a:cubicBezTo>
                  <a:cubicBezTo>
                    <a:pt x="48" y="180"/>
                    <a:pt x="31" y="138"/>
                    <a:pt x="23" y="92"/>
                  </a:cubicBezTo>
                  <a:cubicBezTo>
                    <a:pt x="0" y="60"/>
                    <a:pt x="2" y="28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8" y="16"/>
                    <a:pt x="179" y="17"/>
                    <a:pt x="179" y="18"/>
                  </a:cubicBezTo>
                  <a:cubicBezTo>
                    <a:pt x="200" y="77"/>
                    <a:pt x="211" y="146"/>
                    <a:pt x="214" y="223"/>
                  </a:cubicBezTo>
                  <a:close/>
                </a:path>
              </a:pathLst>
            </a:custGeom>
            <a:solidFill>
              <a:srgbClr val="025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3" name="Freeform 212">
              <a:extLst>
                <a:ext uri="{FF2B5EF4-FFF2-40B4-BE49-F238E27FC236}">
                  <a16:creationId xmlns:a16="http://schemas.microsoft.com/office/drawing/2014/main" id="{87B21478-C42E-4E3D-92A8-F79448F56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3113" y="7607300"/>
              <a:ext cx="134938" cy="1119188"/>
            </a:xfrm>
            <a:custGeom>
              <a:avLst/>
              <a:gdLst>
                <a:gd name="T0" fmla="*/ 49 w 49"/>
                <a:gd name="T1" fmla="*/ 208 h 405"/>
                <a:gd name="T2" fmla="*/ 9 w 49"/>
                <a:gd name="T3" fmla="*/ 405 h 405"/>
                <a:gd name="T4" fmla="*/ 5 w 49"/>
                <a:gd name="T5" fmla="*/ 405 h 405"/>
                <a:gd name="T6" fmla="*/ 0 w 49"/>
                <a:gd name="T7" fmla="*/ 403 h 405"/>
                <a:gd name="T8" fmla="*/ 2 w 49"/>
                <a:gd name="T9" fmla="*/ 392 h 405"/>
                <a:gd name="T10" fmla="*/ 40 w 49"/>
                <a:gd name="T11" fmla="*/ 208 h 405"/>
                <a:gd name="T12" fmla="*/ 5 w 49"/>
                <a:gd name="T13" fmla="*/ 2 h 405"/>
                <a:gd name="T14" fmla="*/ 4 w 49"/>
                <a:gd name="T15" fmla="*/ 1 h 405"/>
                <a:gd name="T16" fmla="*/ 4 w 49"/>
                <a:gd name="T17" fmla="*/ 0 h 405"/>
                <a:gd name="T18" fmla="*/ 13 w 49"/>
                <a:gd name="T19" fmla="*/ 0 h 405"/>
                <a:gd name="T20" fmla="*/ 14 w 49"/>
                <a:gd name="T21" fmla="*/ 3 h 405"/>
                <a:gd name="T22" fmla="*/ 49 w 49"/>
                <a:gd name="T23" fmla="*/ 20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405">
                  <a:moveTo>
                    <a:pt x="49" y="208"/>
                  </a:moveTo>
                  <a:cubicBezTo>
                    <a:pt x="9" y="405"/>
                    <a:pt x="9" y="405"/>
                    <a:pt x="9" y="405"/>
                  </a:cubicBezTo>
                  <a:cubicBezTo>
                    <a:pt x="5" y="405"/>
                    <a:pt x="5" y="405"/>
                    <a:pt x="5" y="405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" y="392"/>
                    <a:pt x="2" y="392"/>
                    <a:pt x="2" y="392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7" y="131"/>
                    <a:pt x="26" y="61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4" y="2"/>
                    <a:pt x="14" y="3"/>
                  </a:cubicBezTo>
                  <a:cubicBezTo>
                    <a:pt x="35" y="62"/>
                    <a:pt x="46" y="131"/>
                    <a:pt x="49" y="208"/>
                  </a:cubicBezTo>
                  <a:close/>
                </a:path>
              </a:pathLst>
            </a:custGeom>
            <a:solidFill>
              <a:srgbClr val="044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4" name="Freeform 213">
              <a:extLst>
                <a:ext uri="{FF2B5EF4-FFF2-40B4-BE49-F238E27FC236}">
                  <a16:creationId xmlns:a16="http://schemas.microsoft.com/office/drawing/2014/main" id="{7BBF1A5D-A6A4-4B99-86CA-834C0C126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1588" y="6965950"/>
              <a:ext cx="238125" cy="227013"/>
            </a:xfrm>
            <a:custGeom>
              <a:avLst/>
              <a:gdLst>
                <a:gd name="T0" fmla="*/ 0 w 86"/>
                <a:gd name="T1" fmla="*/ 66 h 82"/>
                <a:gd name="T2" fmla="*/ 23 w 86"/>
                <a:gd name="T3" fmla="*/ 48 h 82"/>
                <a:gd name="T4" fmla="*/ 23 w 86"/>
                <a:gd name="T5" fmla="*/ 31 h 82"/>
                <a:gd name="T6" fmla="*/ 26 w 86"/>
                <a:gd name="T7" fmla="*/ 26 h 82"/>
                <a:gd name="T8" fmla="*/ 36 w 86"/>
                <a:gd name="T9" fmla="*/ 10 h 82"/>
                <a:gd name="T10" fmla="*/ 39 w 86"/>
                <a:gd name="T11" fmla="*/ 12 h 82"/>
                <a:gd name="T12" fmla="*/ 36 w 86"/>
                <a:gd name="T13" fmla="*/ 28 h 82"/>
                <a:gd name="T14" fmla="*/ 63 w 86"/>
                <a:gd name="T15" fmla="*/ 0 h 82"/>
                <a:gd name="T16" fmla="*/ 66 w 86"/>
                <a:gd name="T17" fmla="*/ 1 h 82"/>
                <a:gd name="T18" fmla="*/ 55 w 86"/>
                <a:gd name="T19" fmla="*/ 21 h 82"/>
                <a:gd name="T20" fmla="*/ 78 w 86"/>
                <a:gd name="T21" fmla="*/ 4 h 82"/>
                <a:gd name="T22" fmla="*/ 81 w 86"/>
                <a:gd name="T23" fmla="*/ 6 h 82"/>
                <a:gd name="T24" fmla="*/ 64 w 86"/>
                <a:gd name="T25" fmla="*/ 25 h 82"/>
                <a:gd name="T26" fmla="*/ 83 w 86"/>
                <a:gd name="T27" fmla="*/ 16 h 82"/>
                <a:gd name="T28" fmla="*/ 85 w 86"/>
                <a:gd name="T29" fmla="*/ 19 h 82"/>
                <a:gd name="T30" fmla="*/ 64 w 86"/>
                <a:gd name="T31" fmla="*/ 35 h 82"/>
                <a:gd name="T32" fmla="*/ 82 w 86"/>
                <a:gd name="T33" fmla="*/ 29 h 82"/>
                <a:gd name="T34" fmla="*/ 83 w 86"/>
                <a:gd name="T35" fmla="*/ 31 h 82"/>
                <a:gd name="T36" fmla="*/ 80 w 86"/>
                <a:gd name="T37" fmla="*/ 33 h 82"/>
                <a:gd name="T38" fmla="*/ 16 w 86"/>
                <a:gd name="T39" fmla="*/ 82 h 82"/>
                <a:gd name="T40" fmla="*/ 0 w 86"/>
                <a:gd name="T41" fmla="*/ 6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82">
                  <a:moveTo>
                    <a:pt x="0" y="66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9" y="22"/>
                    <a:pt x="33" y="16"/>
                    <a:pt x="36" y="10"/>
                  </a:cubicBezTo>
                  <a:cubicBezTo>
                    <a:pt x="38" y="10"/>
                    <a:pt x="39" y="11"/>
                    <a:pt x="39" y="12"/>
                  </a:cubicBezTo>
                  <a:cubicBezTo>
                    <a:pt x="37" y="17"/>
                    <a:pt x="36" y="23"/>
                    <a:pt x="36" y="28"/>
                  </a:cubicBezTo>
                  <a:cubicBezTo>
                    <a:pt x="45" y="17"/>
                    <a:pt x="54" y="7"/>
                    <a:pt x="63" y="0"/>
                  </a:cubicBezTo>
                  <a:cubicBezTo>
                    <a:pt x="65" y="0"/>
                    <a:pt x="66" y="0"/>
                    <a:pt x="66" y="1"/>
                  </a:cubicBezTo>
                  <a:cubicBezTo>
                    <a:pt x="60" y="8"/>
                    <a:pt x="56" y="15"/>
                    <a:pt x="55" y="21"/>
                  </a:cubicBezTo>
                  <a:cubicBezTo>
                    <a:pt x="61" y="15"/>
                    <a:pt x="69" y="10"/>
                    <a:pt x="78" y="4"/>
                  </a:cubicBezTo>
                  <a:cubicBezTo>
                    <a:pt x="81" y="4"/>
                    <a:pt x="81" y="5"/>
                    <a:pt x="81" y="6"/>
                  </a:cubicBezTo>
                  <a:cubicBezTo>
                    <a:pt x="73" y="12"/>
                    <a:pt x="67" y="19"/>
                    <a:pt x="64" y="25"/>
                  </a:cubicBezTo>
                  <a:cubicBezTo>
                    <a:pt x="70" y="21"/>
                    <a:pt x="76" y="18"/>
                    <a:pt x="83" y="16"/>
                  </a:cubicBezTo>
                  <a:cubicBezTo>
                    <a:pt x="85" y="16"/>
                    <a:pt x="86" y="17"/>
                    <a:pt x="85" y="19"/>
                  </a:cubicBezTo>
                  <a:cubicBezTo>
                    <a:pt x="76" y="24"/>
                    <a:pt x="69" y="29"/>
                    <a:pt x="64" y="35"/>
                  </a:cubicBezTo>
                  <a:cubicBezTo>
                    <a:pt x="70" y="32"/>
                    <a:pt x="76" y="30"/>
                    <a:pt x="82" y="29"/>
                  </a:cubicBezTo>
                  <a:cubicBezTo>
                    <a:pt x="83" y="29"/>
                    <a:pt x="84" y="30"/>
                    <a:pt x="83" y="31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1" y="37"/>
                    <a:pt x="40" y="64"/>
                    <a:pt x="16" y="82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E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5" name="Freeform 214">
              <a:extLst>
                <a:ext uri="{FF2B5EF4-FFF2-40B4-BE49-F238E27FC236}">
                  <a16:creationId xmlns:a16="http://schemas.microsoft.com/office/drawing/2014/main" id="{D1899F97-D9E0-4188-BFC1-EF5A6DDE5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0225" y="6384925"/>
              <a:ext cx="287338" cy="357188"/>
            </a:xfrm>
            <a:custGeom>
              <a:avLst/>
              <a:gdLst>
                <a:gd name="T0" fmla="*/ 0 w 104"/>
                <a:gd name="T1" fmla="*/ 18 h 129"/>
                <a:gd name="T2" fmla="*/ 48 w 104"/>
                <a:gd name="T3" fmla="*/ 0 h 129"/>
                <a:gd name="T4" fmla="*/ 99 w 104"/>
                <a:gd name="T5" fmla="*/ 21 h 129"/>
                <a:gd name="T6" fmla="*/ 103 w 104"/>
                <a:gd name="T7" fmla="*/ 45 h 129"/>
                <a:gd name="T8" fmla="*/ 103 w 104"/>
                <a:gd name="T9" fmla="*/ 63 h 129"/>
                <a:gd name="T10" fmla="*/ 101 w 104"/>
                <a:gd name="T11" fmla="*/ 80 h 129"/>
                <a:gd name="T12" fmla="*/ 98 w 104"/>
                <a:gd name="T13" fmla="*/ 91 h 129"/>
                <a:gd name="T14" fmla="*/ 85 w 104"/>
                <a:gd name="T15" fmla="*/ 117 h 129"/>
                <a:gd name="T16" fmla="*/ 14 w 104"/>
                <a:gd name="T17" fmla="*/ 120 h 129"/>
                <a:gd name="T18" fmla="*/ 0 w 104"/>
                <a:gd name="T19" fmla="*/ 75 h 129"/>
                <a:gd name="T20" fmla="*/ 0 w 104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29">
                  <a:moveTo>
                    <a:pt x="0" y="18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4" y="51"/>
                    <a:pt x="104" y="57"/>
                    <a:pt x="103" y="63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1" y="85"/>
                    <a:pt x="99" y="88"/>
                    <a:pt x="98" y="91"/>
                  </a:cubicBezTo>
                  <a:cubicBezTo>
                    <a:pt x="95" y="100"/>
                    <a:pt x="91" y="109"/>
                    <a:pt x="85" y="117"/>
                  </a:cubicBezTo>
                  <a:cubicBezTo>
                    <a:pt x="81" y="123"/>
                    <a:pt x="33" y="129"/>
                    <a:pt x="14" y="120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EE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6" name="Freeform 215">
              <a:extLst>
                <a:ext uri="{FF2B5EF4-FFF2-40B4-BE49-F238E27FC236}">
                  <a16:creationId xmlns:a16="http://schemas.microsoft.com/office/drawing/2014/main" id="{1C9C3DD3-667D-4A52-A5C8-195E36689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0388" y="6686550"/>
              <a:ext cx="163513" cy="219075"/>
            </a:xfrm>
            <a:custGeom>
              <a:avLst/>
              <a:gdLst>
                <a:gd name="T0" fmla="*/ 4 w 59"/>
                <a:gd name="T1" fmla="*/ 0 h 79"/>
                <a:gd name="T2" fmla="*/ 0 w 59"/>
                <a:gd name="T3" fmla="*/ 71 h 79"/>
                <a:gd name="T4" fmla="*/ 59 w 59"/>
                <a:gd name="T5" fmla="*/ 79 h 79"/>
                <a:gd name="T6" fmla="*/ 52 w 59"/>
                <a:gd name="T7" fmla="*/ 3 h 79"/>
                <a:gd name="T8" fmla="*/ 4 w 5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9">
                  <a:moveTo>
                    <a:pt x="4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49" y="61"/>
                    <a:pt x="48" y="34"/>
                    <a:pt x="52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7" name="Freeform 216">
              <a:extLst>
                <a:ext uri="{FF2B5EF4-FFF2-40B4-BE49-F238E27FC236}">
                  <a16:creationId xmlns:a16="http://schemas.microsoft.com/office/drawing/2014/main" id="{BAECDCE4-B9B4-490F-9BF1-AE57A3E9B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3225" y="6813550"/>
              <a:ext cx="455613" cy="841375"/>
            </a:xfrm>
            <a:custGeom>
              <a:avLst/>
              <a:gdLst>
                <a:gd name="T0" fmla="*/ 155 w 165"/>
                <a:gd name="T1" fmla="*/ 139 h 304"/>
                <a:gd name="T2" fmla="*/ 156 w 165"/>
                <a:gd name="T3" fmla="*/ 151 h 304"/>
                <a:gd name="T4" fmla="*/ 144 w 165"/>
                <a:gd name="T5" fmla="*/ 181 h 304"/>
                <a:gd name="T6" fmla="*/ 136 w 165"/>
                <a:gd name="T7" fmla="*/ 195 h 304"/>
                <a:gd name="T8" fmla="*/ 147 w 165"/>
                <a:gd name="T9" fmla="*/ 287 h 304"/>
                <a:gd name="T10" fmla="*/ 139 w 165"/>
                <a:gd name="T11" fmla="*/ 289 h 304"/>
                <a:gd name="T12" fmla="*/ 139 w 165"/>
                <a:gd name="T13" fmla="*/ 289 h 304"/>
                <a:gd name="T14" fmla="*/ 0 w 165"/>
                <a:gd name="T15" fmla="*/ 274 h 304"/>
                <a:gd name="T16" fmla="*/ 0 w 165"/>
                <a:gd name="T17" fmla="*/ 272 h 304"/>
                <a:gd name="T18" fmla="*/ 0 w 165"/>
                <a:gd name="T19" fmla="*/ 272 h 304"/>
                <a:gd name="T20" fmla="*/ 18 w 165"/>
                <a:gd name="T21" fmla="*/ 171 h 304"/>
                <a:gd name="T22" fmla="*/ 17 w 165"/>
                <a:gd name="T23" fmla="*/ 47 h 304"/>
                <a:gd name="T24" fmla="*/ 28 w 165"/>
                <a:gd name="T25" fmla="*/ 3 h 304"/>
                <a:gd name="T26" fmla="*/ 59 w 165"/>
                <a:gd name="T27" fmla="*/ 2 h 304"/>
                <a:gd name="T28" fmla="*/ 105 w 165"/>
                <a:gd name="T29" fmla="*/ 24 h 304"/>
                <a:gd name="T30" fmla="*/ 113 w 165"/>
                <a:gd name="T31" fmla="*/ 27 h 304"/>
                <a:gd name="T32" fmla="*/ 131 w 165"/>
                <a:gd name="T33" fmla="*/ 35 h 304"/>
                <a:gd name="T34" fmla="*/ 163 w 165"/>
                <a:gd name="T35" fmla="*/ 45 h 304"/>
                <a:gd name="T36" fmla="*/ 165 w 165"/>
                <a:gd name="T37" fmla="*/ 46 h 304"/>
                <a:gd name="T38" fmla="*/ 149 w 165"/>
                <a:gd name="T39" fmla="*/ 123 h 304"/>
                <a:gd name="T40" fmla="*/ 155 w 165"/>
                <a:gd name="T41" fmla="*/ 138 h 304"/>
                <a:gd name="T42" fmla="*/ 155 w 165"/>
                <a:gd name="T43" fmla="*/ 13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" h="304">
                  <a:moveTo>
                    <a:pt x="155" y="139"/>
                  </a:moveTo>
                  <a:cubicBezTo>
                    <a:pt x="156" y="143"/>
                    <a:pt x="156" y="147"/>
                    <a:pt x="156" y="151"/>
                  </a:cubicBezTo>
                  <a:cubicBezTo>
                    <a:pt x="156" y="162"/>
                    <a:pt x="151" y="173"/>
                    <a:pt x="144" y="181"/>
                  </a:cubicBezTo>
                  <a:cubicBezTo>
                    <a:pt x="140" y="185"/>
                    <a:pt x="137" y="190"/>
                    <a:pt x="136" y="195"/>
                  </a:cubicBezTo>
                  <a:cubicBezTo>
                    <a:pt x="130" y="220"/>
                    <a:pt x="135" y="252"/>
                    <a:pt x="147" y="287"/>
                  </a:cubicBezTo>
                  <a:cubicBezTo>
                    <a:pt x="144" y="287"/>
                    <a:pt x="142" y="288"/>
                    <a:pt x="139" y="289"/>
                  </a:cubicBezTo>
                  <a:cubicBezTo>
                    <a:pt x="139" y="289"/>
                    <a:pt x="139" y="289"/>
                    <a:pt x="139" y="289"/>
                  </a:cubicBezTo>
                  <a:cubicBezTo>
                    <a:pt x="84" y="304"/>
                    <a:pt x="37" y="304"/>
                    <a:pt x="0" y="274"/>
                  </a:cubicBezTo>
                  <a:cubicBezTo>
                    <a:pt x="0" y="274"/>
                    <a:pt x="0" y="273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" y="240"/>
                    <a:pt x="15" y="206"/>
                    <a:pt x="18" y="171"/>
                  </a:cubicBezTo>
                  <a:cubicBezTo>
                    <a:pt x="22" y="130"/>
                    <a:pt x="21" y="88"/>
                    <a:pt x="17" y="4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9" y="0"/>
                    <a:pt x="49" y="0"/>
                    <a:pt x="59" y="2"/>
                  </a:cubicBezTo>
                  <a:cubicBezTo>
                    <a:pt x="73" y="6"/>
                    <a:pt x="88" y="15"/>
                    <a:pt x="105" y="24"/>
                  </a:cubicBezTo>
                  <a:cubicBezTo>
                    <a:pt x="108" y="25"/>
                    <a:pt x="110" y="26"/>
                    <a:pt x="113" y="27"/>
                  </a:cubicBezTo>
                  <a:cubicBezTo>
                    <a:pt x="119" y="30"/>
                    <a:pt x="125" y="33"/>
                    <a:pt x="131" y="35"/>
                  </a:cubicBezTo>
                  <a:cubicBezTo>
                    <a:pt x="141" y="39"/>
                    <a:pt x="151" y="43"/>
                    <a:pt x="163" y="45"/>
                  </a:cubicBezTo>
                  <a:cubicBezTo>
                    <a:pt x="163" y="46"/>
                    <a:pt x="164" y="46"/>
                    <a:pt x="165" y="46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2" y="128"/>
                    <a:pt x="154" y="133"/>
                    <a:pt x="155" y="138"/>
                  </a:cubicBezTo>
                  <a:lnTo>
                    <a:pt x="155" y="13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8" name="Freeform 217">
              <a:extLst>
                <a:ext uri="{FF2B5EF4-FFF2-40B4-BE49-F238E27FC236}">
                  <a16:creationId xmlns:a16="http://schemas.microsoft.com/office/drawing/2014/main" id="{E957FE44-2947-4DF2-BEC9-3A9C89D2F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6925" y="6937375"/>
              <a:ext cx="274638" cy="461963"/>
            </a:xfrm>
            <a:custGeom>
              <a:avLst/>
              <a:gdLst>
                <a:gd name="T0" fmla="*/ 22 w 99"/>
                <a:gd name="T1" fmla="*/ 0 h 167"/>
                <a:gd name="T2" fmla="*/ 0 w 99"/>
                <a:gd name="T3" fmla="*/ 73 h 167"/>
                <a:gd name="T4" fmla="*/ 62 w 99"/>
                <a:gd name="T5" fmla="*/ 161 h 167"/>
                <a:gd name="T6" fmla="*/ 74 w 99"/>
                <a:gd name="T7" fmla="*/ 166 h 167"/>
                <a:gd name="T8" fmla="*/ 99 w 99"/>
                <a:gd name="T9" fmla="*/ 153 h 167"/>
                <a:gd name="T10" fmla="*/ 22 w 99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67">
                  <a:moveTo>
                    <a:pt x="22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7" y="93"/>
                    <a:pt x="37" y="120"/>
                    <a:pt x="62" y="161"/>
                  </a:cubicBezTo>
                  <a:cubicBezTo>
                    <a:pt x="65" y="165"/>
                    <a:pt x="69" y="167"/>
                    <a:pt x="74" y="166"/>
                  </a:cubicBezTo>
                  <a:cubicBezTo>
                    <a:pt x="81" y="165"/>
                    <a:pt x="89" y="161"/>
                    <a:pt x="99" y="153"/>
                  </a:cubicBezTo>
                  <a:cubicBezTo>
                    <a:pt x="71" y="85"/>
                    <a:pt x="43" y="19"/>
                    <a:pt x="2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19" name="Freeform 218">
              <a:extLst>
                <a:ext uri="{FF2B5EF4-FFF2-40B4-BE49-F238E27FC236}">
                  <a16:creationId xmlns:a16="http://schemas.microsoft.com/office/drawing/2014/main" id="{5BEEF86F-C99D-4B87-81E8-7B4B9CD3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6788" y="7142163"/>
              <a:ext cx="355600" cy="219075"/>
            </a:xfrm>
            <a:custGeom>
              <a:avLst/>
              <a:gdLst>
                <a:gd name="T0" fmla="*/ 0 w 129"/>
                <a:gd name="T1" fmla="*/ 48 h 79"/>
                <a:gd name="T2" fmla="*/ 108 w 129"/>
                <a:gd name="T3" fmla="*/ 1 h 79"/>
                <a:gd name="T4" fmla="*/ 112 w 129"/>
                <a:gd name="T5" fmla="*/ 0 h 79"/>
                <a:gd name="T6" fmla="*/ 127 w 129"/>
                <a:gd name="T7" fmla="*/ 15 h 79"/>
                <a:gd name="T8" fmla="*/ 125 w 129"/>
                <a:gd name="T9" fmla="*/ 21 h 79"/>
                <a:gd name="T10" fmla="*/ 38 w 129"/>
                <a:gd name="T11" fmla="*/ 79 h 79"/>
                <a:gd name="T12" fmla="*/ 0 w 129"/>
                <a:gd name="T13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79">
                  <a:moveTo>
                    <a:pt x="0" y="48"/>
                  </a:moveTo>
                  <a:cubicBezTo>
                    <a:pt x="44" y="31"/>
                    <a:pt x="85" y="14"/>
                    <a:pt x="108" y="1"/>
                  </a:cubicBezTo>
                  <a:cubicBezTo>
                    <a:pt x="110" y="0"/>
                    <a:pt x="111" y="0"/>
                    <a:pt x="112" y="0"/>
                  </a:cubicBezTo>
                  <a:cubicBezTo>
                    <a:pt x="120" y="3"/>
                    <a:pt x="124" y="8"/>
                    <a:pt x="127" y="15"/>
                  </a:cubicBezTo>
                  <a:cubicBezTo>
                    <a:pt x="129" y="17"/>
                    <a:pt x="127" y="20"/>
                    <a:pt x="125" y="21"/>
                  </a:cubicBezTo>
                  <a:cubicBezTo>
                    <a:pt x="104" y="30"/>
                    <a:pt x="78" y="53"/>
                    <a:pt x="38" y="79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0" name="Freeform 219">
              <a:extLst>
                <a:ext uri="{FF2B5EF4-FFF2-40B4-BE49-F238E27FC236}">
                  <a16:creationId xmlns:a16="http://schemas.microsoft.com/office/drawing/2014/main" id="{7BA5A82D-53F8-48B3-895D-67079A8D3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8600" y="6340475"/>
              <a:ext cx="588963" cy="962025"/>
            </a:xfrm>
            <a:custGeom>
              <a:avLst/>
              <a:gdLst>
                <a:gd name="T0" fmla="*/ 105 w 213"/>
                <a:gd name="T1" fmla="*/ 18 h 348"/>
                <a:gd name="T2" fmla="*/ 54 w 213"/>
                <a:gd name="T3" fmla="*/ 101 h 348"/>
                <a:gd name="T4" fmla="*/ 28 w 213"/>
                <a:gd name="T5" fmla="*/ 167 h 348"/>
                <a:gd name="T6" fmla="*/ 4 w 213"/>
                <a:gd name="T7" fmla="*/ 249 h 348"/>
                <a:gd name="T8" fmla="*/ 133 w 213"/>
                <a:gd name="T9" fmla="*/ 347 h 348"/>
                <a:gd name="T10" fmla="*/ 158 w 213"/>
                <a:gd name="T11" fmla="*/ 337 h 348"/>
                <a:gd name="T12" fmla="*/ 173 w 213"/>
                <a:gd name="T13" fmla="*/ 220 h 348"/>
                <a:gd name="T14" fmla="*/ 171 w 213"/>
                <a:gd name="T15" fmla="*/ 213 h 348"/>
                <a:gd name="T16" fmla="*/ 174 w 213"/>
                <a:gd name="T17" fmla="*/ 137 h 348"/>
                <a:gd name="T18" fmla="*/ 182 w 213"/>
                <a:gd name="T19" fmla="*/ 123 h 348"/>
                <a:gd name="T20" fmla="*/ 210 w 213"/>
                <a:gd name="T21" fmla="*/ 60 h 348"/>
                <a:gd name="T22" fmla="*/ 202 w 213"/>
                <a:gd name="T23" fmla="*/ 28 h 348"/>
                <a:gd name="T24" fmla="*/ 114 w 213"/>
                <a:gd name="T25" fmla="*/ 14 h 348"/>
                <a:gd name="T26" fmla="*/ 105 w 213"/>
                <a:gd name="T27" fmla="*/ 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348">
                  <a:moveTo>
                    <a:pt x="105" y="18"/>
                  </a:moveTo>
                  <a:cubicBezTo>
                    <a:pt x="65" y="40"/>
                    <a:pt x="51" y="68"/>
                    <a:pt x="54" y="101"/>
                  </a:cubicBezTo>
                  <a:cubicBezTo>
                    <a:pt x="56" y="125"/>
                    <a:pt x="46" y="150"/>
                    <a:pt x="28" y="167"/>
                  </a:cubicBezTo>
                  <a:cubicBezTo>
                    <a:pt x="6" y="188"/>
                    <a:pt x="0" y="217"/>
                    <a:pt x="4" y="249"/>
                  </a:cubicBezTo>
                  <a:cubicBezTo>
                    <a:pt x="14" y="323"/>
                    <a:pt x="63" y="348"/>
                    <a:pt x="133" y="347"/>
                  </a:cubicBezTo>
                  <a:cubicBezTo>
                    <a:pt x="142" y="347"/>
                    <a:pt x="151" y="343"/>
                    <a:pt x="158" y="337"/>
                  </a:cubicBezTo>
                  <a:cubicBezTo>
                    <a:pt x="190" y="308"/>
                    <a:pt x="194" y="269"/>
                    <a:pt x="173" y="220"/>
                  </a:cubicBezTo>
                  <a:cubicBezTo>
                    <a:pt x="172" y="218"/>
                    <a:pt x="171" y="215"/>
                    <a:pt x="171" y="213"/>
                  </a:cubicBezTo>
                  <a:cubicBezTo>
                    <a:pt x="166" y="185"/>
                    <a:pt x="167" y="160"/>
                    <a:pt x="174" y="137"/>
                  </a:cubicBezTo>
                  <a:cubicBezTo>
                    <a:pt x="176" y="132"/>
                    <a:pt x="178" y="127"/>
                    <a:pt x="182" y="123"/>
                  </a:cubicBezTo>
                  <a:cubicBezTo>
                    <a:pt x="195" y="109"/>
                    <a:pt x="204" y="88"/>
                    <a:pt x="210" y="60"/>
                  </a:cubicBezTo>
                  <a:cubicBezTo>
                    <a:pt x="213" y="49"/>
                    <a:pt x="210" y="36"/>
                    <a:pt x="202" y="28"/>
                  </a:cubicBezTo>
                  <a:cubicBezTo>
                    <a:pt x="184" y="6"/>
                    <a:pt x="155" y="0"/>
                    <a:pt x="114" y="14"/>
                  </a:cubicBezTo>
                  <a:cubicBezTo>
                    <a:pt x="111" y="15"/>
                    <a:pt x="108" y="16"/>
                    <a:pt x="105" y="18"/>
                  </a:cubicBezTo>
                  <a:close/>
                </a:path>
              </a:pathLst>
            </a:custGeom>
            <a:solidFill>
              <a:srgbClr val="0E0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1" name="Freeform 220">
              <a:extLst>
                <a:ext uri="{FF2B5EF4-FFF2-40B4-BE49-F238E27FC236}">
                  <a16:creationId xmlns:a16="http://schemas.microsoft.com/office/drawing/2014/main" id="{6745F6C7-2013-48FF-BFC5-C37E40762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0" y="6365875"/>
              <a:ext cx="436563" cy="936625"/>
            </a:xfrm>
            <a:custGeom>
              <a:avLst/>
              <a:gdLst>
                <a:gd name="T0" fmla="*/ 127 w 158"/>
                <a:gd name="T1" fmla="*/ 114 h 339"/>
                <a:gd name="T2" fmla="*/ 155 w 158"/>
                <a:gd name="T3" fmla="*/ 51 h 339"/>
                <a:gd name="T4" fmla="*/ 147 w 158"/>
                <a:gd name="T5" fmla="*/ 19 h 339"/>
                <a:gd name="T6" fmla="*/ 118 w 158"/>
                <a:gd name="T7" fmla="*/ 0 h 339"/>
                <a:gd name="T8" fmla="*/ 132 w 158"/>
                <a:gd name="T9" fmla="*/ 12 h 339"/>
                <a:gd name="T10" fmla="*/ 140 w 158"/>
                <a:gd name="T11" fmla="*/ 44 h 339"/>
                <a:gd name="T12" fmla="*/ 111 w 158"/>
                <a:gd name="T13" fmla="*/ 107 h 339"/>
                <a:gd name="T14" fmla="*/ 104 w 158"/>
                <a:gd name="T15" fmla="*/ 121 h 339"/>
                <a:gd name="T16" fmla="*/ 101 w 158"/>
                <a:gd name="T17" fmla="*/ 197 h 339"/>
                <a:gd name="T18" fmla="*/ 103 w 158"/>
                <a:gd name="T19" fmla="*/ 204 h 339"/>
                <a:gd name="T20" fmla="*/ 88 w 158"/>
                <a:gd name="T21" fmla="*/ 321 h 339"/>
                <a:gd name="T22" fmla="*/ 62 w 158"/>
                <a:gd name="T23" fmla="*/ 331 h 339"/>
                <a:gd name="T24" fmla="*/ 0 w 158"/>
                <a:gd name="T25" fmla="*/ 323 h 339"/>
                <a:gd name="T26" fmla="*/ 78 w 158"/>
                <a:gd name="T27" fmla="*/ 338 h 339"/>
                <a:gd name="T28" fmla="*/ 103 w 158"/>
                <a:gd name="T29" fmla="*/ 328 h 339"/>
                <a:gd name="T30" fmla="*/ 118 w 158"/>
                <a:gd name="T31" fmla="*/ 211 h 339"/>
                <a:gd name="T32" fmla="*/ 116 w 158"/>
                <a:gd name="T33" fmla="*/ 204 h 339"/>
                <a:gd name="T34" fmla="*/ 119 w 158"/>
                <a:gd name="T35" fmla="*/ 128 h 339"/>
                <a:gd name="T36" fmla="*/ 127 w 158"/>
                <a:gd name="T37" fmla="*/ 11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339">
                  <a:moveTo>
                    <a:pt x="127" y="114"/>
                  </a:moveTo>
                  <a:cubicBezTo>
                    <a:pt x="140" y="100"/>
                    <a:pt x="149" y="79"/>
                    <a:pt x="155" y="51"/>
                  </a:cubicBezTo>
                  <a:cubicBezTo>
                    <a:pt x="158" y="40"/>
                    <a:pt x="155" y="27"/>
                    <a:pt x="147" y="19"/>
                  </a:cubicBezTo>
                  <a:cubicBezTo>
                    <a:pt x="139" y="10"/>
                    <a:pt x="130" y="3"/>
                    <a:pt x="118" y="0"/>
                  </a:cubicBezTo>
                  <a:cubicBezTo>
                    <a:pt x="123" y="3"/>
                    <a:pt x="128" y="7"/>
                    <a:pt x="132" y="12"/>
                  </a:cubicBezTo>
                  <a:cubicBezTo>
                    <a:pt x="140" y="21"/>
                    <a:pt x="143" y="33"/>
                    <a:pt x="140" y="44"/>
                  </a:cubicBezTo>
                  <a:cubicBezTo>
                    <a:pt x="134" y="72"/>
                    <a:pt x="124" y="93"/>
                    <a:pt x="111" y="107"/>
                  </a:cubicBezTo>
                  <a:cubicBezTo>
                    <a:pt x="108" y="111"/>
                    <a:pt x="105" y="116"/>
                    <a:pt x="104" y="121"/>
                  </a:cubicBezTo>
                  <a:cubicBezTo>
                    <a:pt x="96" y="144"/>
                    <a:pt x="95" y="169"/>
                    <a:pt x="101" y="197"/>
                  </a:cubicBezTo>
                  <a:cubicBezTo>
                    <a:pt x="101" y="199"/>
                    <a:pt x="102" y="202"/>
                    <a:pt x="103" y="204"/>
                  </a:cubicBezTo>
                  <a:cubicBezTo>
                    <a:pt x="123" y="253"/>
                    <a:pt x="120" y="293"/>
                    <a:pt x="88" y="321"/>
                  </a:cubicBezTo>
                  <a:cubicBezTo>
                    <a:pt x="81" y="328"/>
                    <a:pt x="72" y="331"/>
                    <a:pt x="62" y="331"/>
                  </a:cubicBezTo>
                  <a:cubicBezTo>
                    <a:pt x="39" y="332"/>
                    <a:pt x="18" y="329"/>
                    <a:pt x="0" y="323"/>
                  </a:cubicBezTo>
                  <a:cubicBezTo>
                    <a:pt x="21" y="334"/>
                    <a:pt x="48" y="339"/>
                    <a:pt x="78" y="338"/>
                  </a:cubicBezTo>
                  <a:cubicBezTo>
                    <a:pt x="87" y="338"/>
                    <a:pt x="96" y="334"/>
                    <a:pt x="103" y="328"/>
                  </a:cubicBezTo>
                  <a:cubicBezTo>
                    <a:pt x="135" y="299"/>
                    <a:pt x="139" y="260"/>
                    <a:pt x="118" y="211"/>
                  </a:cubicBezTo>
                  <a:cubicBezTo>
                    <a:pt x="117" y="209"/>
                    <a:pt x="116" y="206"/>
                    <a:pt x="116" y="204"/>
                  </a:cubicBezTo>
                  <a:cubicBezTo>
                    <a:pt x="111" y="176"/>
                    <a:pt x="112" y="151"/>
                    <a:pt x="119" y="128"/>
                  </a:cubicBezTo>
                  <a:cubicBezTo>
                    <a:pt x="121" y="123"/>
                    <a:pt x="123" y="118"/>
                    <a:pt x="127" y="114"/>
                  </a:cubicBez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2" name="Freeform 221">
              <a:extLst>
                <a:ext uri="{FF2B5EF4-FFF2-40B4-BE49-F238E27FC236}">
                  <a16:creationId xmlns:a16="http://schemas.microsoft.com/office/drawing/2014/main" id="{49B6D87C-839C-46A4-BDB4-D4494FBDC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0488" y="7043738"/>
              <a:ext cx="11113" cy="19050"/>
            </a:xfrm>
            <a:custGeom>
              <a:avLst/>
              <a:gdLst>
                <a:gd name="T0" fmla="*/ 4 w 4"/>
                <a:gd name="T1" fmla="*/ 0 h 7"/>
                <a:gd name="T2" fmla="*/ 3 w 4"/>
                <a:gd name="T3" fmla="*/ 1 h 7"/>
                <a:gd name="T4" fmla="*/ 2 w 4"/>
                <a:gd name="T5" fmla="*/ 3 h 7"/>
                <a:gd name="T6" fmla="*/ 1 w 4"/>
                <a:gd name="T7" fmla="*/ 6 h 7"/>
                <a:gd name="T8" fmla="*/ 0 w 4"/>
                <a:gd name="T9" fmla="*/ 7 h 7"/>
                <a:gd name="T10" fmla="*/ 0 w 4"/>
                <a:gd name="T11" fmla="*/ 5 h 7"/>
                <a:gd name="T12" fmla="*/ 1 w 4"/>
                <a:gd name="T13" fmla="*/ 3 h 7"/>
                <a:gd name="T14" fmla="*/ 3 w 4"/>
                <a:gd name="T15" fmla="*/ 1 h 7"/>
                <a:gd name="T16" fmla="*/ 4 w 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4" y="0"/>
                    <a:pt x="4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3" name="Freeform 222">
              <a:extLst>
                <a:ext uri="{FF2B5EF4-FFF2-40B4-BE49-F238E27FC236}">
                  <a16:creationId xmlns:a16="http://schemas.microsoft.com/office/drawing/2014/main" id="{3BAB03C0-0A13-4FE7-A2B8-1BBED886F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763" y="7018338"/>
              <a:ext cx="11113" cy="14288"/>
            </a:xfrm>
            <a:custGeom>
              <a:avLst/>
              <a:gdLst>
                <a:gd name="T0" fmla="*/ 0 w 4"/>
                <a:gd name="T1" fmla="*/ 1 h 5"/>
                <a:gd name="T2" fmla="*/ 1 w 4"/>
                <a:gd name="T3" fmla="*/ 0 h 5"/>
                <a:gd name="T4" fmla="*/ 3 w 4"/>
                <a:gd name="T5" fmla="*/ 0 h 5"/>
                <a:gd name="T6" fmla="*/ 4 w 4"/>
                <a:gd name="T7" fmla="*/ 2 h 5"/>
                <a:gd name="T8" fmla="*/ 4 w 4"/>
                <a:gd name="T9" fmla="*/ 4 h 5"/>
                <a:gd name="T10" fmla="*/ 3 w 4"/>
                <a:gd name="T11" fmla="*/ 5 h 5"/>
                <a:gd name="T12" fmla="*/ 1 w 4"/>
                <a:gd name="T13" fmla="*/ 5 h 5"/>
                <a:gd name="T14" fmla="*/ 0 w 4"/>
                <a:gd name="T15" fmla="*/ 3 h 5"/>
                <a:gd name="T16" fmla="*/ 0 w 4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4" name="Freeform 223">
              <a:extLst>
                <a:ext uri="{FF2B5EF4-FFF2-40B4-BE49-F238E27FC236}">
                  <a16:creationId xmlns:a16="http://schemas.microsoft.com/office/drawing/2014/main" id="{44486F05-6EE8-4B69-8D28-4C0019C08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3988" y="7029450"/>
              <a:ext cx="11113" cy="14288"/>
            </a:xfrm>
            <a:custGeom>
              <a:avLst/>
              <a:gdLst>
                <a:gd name="T0" fmla="*/ 0 w 4"/>
                <a:gd name="T1" fmla="*/ 2 h 5"/>
                <a:gd name="T2" fmla="*/ 2 w 4"/>
                <a:gd name="T3" fmla="*/ 1 h 5"/>
                <a:gd name="T4" fmla="*/ 4 w 4"/>
                <a:gd name="T5" fmla="*/ 0 h 5"/>
                <a:gd name="T6" fmla="*/ 4 w 4"/>
                <a:gd name="T7" fmla="*/ 2 h 5"/>
                <a:gd name="T8" fmla="*/ 4 w 4"/>
                <a:gd name="T9" fmla="*/ 4 h 5"/>
                <a:gd name="T10" fmla="*/ 2 w 4"/>
                <a:gd name="T11" fmla="*/ 5 h 5"/>
                <a:gd name="T12" fmla="*/ 0 w 4"/>
                <a:gd name="T13" fmla="*/ 5 h 5"/>
                <a:gd name="T14" fmla="*/ 0 w 4"/>
                <a:gd name="T15" fmla="*/ 3 h 5"/>
                <a:gd name="T16" fmla="*/ 0 w 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5" name="Freeform 224">
              <a:extLst>
                <a:ext uri="{FF2B5EF4-FFF2-40B4-BE49-F238E27FC236}">
                  <a16:creationId xmlns:a16="http://schemas.microsoft.com/office/drawing/2014/main" id="{84B97D2E-F7FB-4441-AAAF-B6B5CF48B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1925" y="7051675"/>
              <a:ext cx="14288" cy="7938"/>
            </a:xfrm>
            <a:custGeom>
              <a:avLst/>
              <a:gdLst>
                <a:gd name="T0" fmla="*/ 2 w 5"/>
                <a:gd name="T1" fmla="*/ 0 h 3"/>
                <a:gd name="T2" fmla="*/ 4 w 5"/>
                <a:gd name="T3" fmla="*/ 0 h 3"/>
                <a:gd name="T4" fmla="*/ 5 w 5"/>
                <a:gd name="T5" fmla="*/ 1 h 3"/>
                <a:gd name="T6" fmla="*/ 4 w 5"/>
                <a:gd name="T7" fmla="*/ 3 h 3"/>
                <a:gd name="T8" fmla="*/ 3 w 5"/>
                <a:gd name="T9" fmla="*/ 3 h 3"/>
                <a:gd name="T10" fmla="*/ 1 w 5"/>
                <a:gd name="T11" fmla="*/ 3 h 3"/>
                <a:gd name="T12" fmla="*/ 0 w 5"/>
                <a:gd name="T13" fmla="*/ 2 h 3"/>
                <a:gd name="T14" fmla="*/ 1 w 5"/>
                <a:gd name="T15" fmla="*/ 1 h 3"/>
                <a:gd name="T16" fmla="*/ 2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6" name="Freeform 225">
              <a:extLst>
                <a:ext uri="{FF2B5EF4-FFF2-40B4-BE49-F238E27FC236}">
                  <a16:creationId xmlns:a16="http://schemas.microsoft.com/office/drawing/2014/main" id="{2403F7A5-09BC-437A-8230-162B288CD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3038" y="7065963"/>
              <a:ext cx="11113" cy="12700"/>
            </a:xfrm>
            <a:custGeom>
              <a:avLst/>
              <a:gdLst>
                <a:gd name="T0" fmla="*/ 1 w 4"/>
                <a:gd name="T1" fmla="*/ 2 h 5"/>
                <a:gd name="T2" fmla="*/ 3 w 4"/>
                <a:gd name="T3" fmla="*/ 1 h 5"/>
                <a:gd name="T4" fmla="*/ 4 w 4"/>
                <a:gd name="T5" fmla="*/ 0 h 5"/>
                <a:gd name="T6" fmla="*/ 4 w 4"/>
                <a:gd name="T7" fmla="*/ 2 h 5"/>
                <a:gd name="T8" fmla="*/ 3 w 4"/>
                <a:gd name="T9" fmla="*/ 3 h 5"/>
                <a:gd name="T10" fmla="*/ 2 w 4"/>
                <a:gd name="T11" fmla="*/ 4 h 5"/>
                <a:gd name="T12" fmla="*/ 0 w 4"/>
                <a:gd name="T13" fmla="*/ 5 h 5"/>
                <a:gd name="T14" fmla="*/ 0 w 4"/>
                <a:gd name="T15" fmla="*/ 3 h 5"/>
                <a:gd name="T16" fmla="*/ 1 w 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1" y="2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7" name="Freeform 226">
              <a:extLst>
                <a:ext uri="{FF2B5EF4-FFF2-40B4-BE49-F238E27FC236}">
                  <a16:creationId xmlns:a16="http://schemas.microsoft.com/office/drawing/2014/main" id="{91C80A0D-F1AF-453B-8D5C-90E927F8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0400" y="7142163"/>
              <a:ext cx="173038" cy="469900"/>
            </a:xfrm>
            <a:custGeom>
              <a:avLst/>
              <a:gdLst>
                <a:gd name="T0" fmla="*/ 54 w 63"/>
                <a:gd name="T1" fmla="*/ 168 h 170"/>
                <a:gd name="T2" fmla="*/ 46 w 63"/>
                <a:gd name="T3" fmla="*/ 170 h 170"/>
                <a:gd name="T4" fmla="*/ 45 w 63"/>
                <a:gd name="T5" fmla="*/ 169 h 170"/>
                <a:gd name="T6" fmla="*/ 41 w 63"/>
                <a:gd name="T7" fmla="*/ 166 h 170"/>
                <a:gd name="T8" fmla="*/ 30 w 63"/>
                <a:gd name="T9" fmla="*/ 82 h 170"/>
                <a:gd name="T10" fmla="*/ 52 w 63"/>
                <a:gd name="T11" fmla="*/ 3 h 170"/>
                <a:gd name="T12" fmla="*/ 50 w 63"/>
                <a:gd name="T13" fmla="*/ 0 h 170"/>
                <a:gd name="T14" fmla="*/ 60 w 63"/>
                <a:gd name="T15" fmla="*/ 17 h 170"/>
                <a:gd name="T16" fmla="*/ 62 w 63"/>
                <a:gd name="T17" fmla="*/ 20 h 170"/>
                <a:gd name="T18" fmla="*/ 63 w 63"/>
                <a:gd name="T19" fmla="*/ 32 h 170"/>
                <a:gd name="T20" fmla="*/ 51 w 63"/>
                <a:gd name="T21" fmla="*/ 62 h 170"/>
                <a:gd name="T22" fmla="*/ 43 w 63"/>
                <a:gd name="T23" fmla="*/ 76 h 170"/>
                <a:gd name="T24" fmla="*/ 54 w 63"/>
                <a:gd name="T25" fmla="*/ 16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70">
                  <a:moveTo>
                    <a:pt x="54" y="168"/>
                  </a:moveTo>
                  <a:cubicBezTo>
                    <a:pt x="51" y="168"/>
                    <a:pt x="49" y="169"/>
                    <a:pt x="46" y="170"/>
                  </a:cubicBezTo>
                  <a:cubicBezTo>
                    <a:pt x="46" y="170"/>
                    <a:pt x="46" y="170"/>
                    <a:pt x="45" y="169"/>
                  </a:cubicBezTo>
                  <a:cubicBezTo>
                    <a:pt x="44" y="169"/>
                    <a:pt x="43" y="168"/>
                    <a:pt x="41" y="166"/>
                  </a:cubicBezTo>
                  <a:cubicBezTo>
                    <a:pt x="29" y="157"/>
                    <a:pt x="0" y="128"/>
                    <a:pt x="30" y="82"/>
                  </a:cubicBezTo>
                  <a:cubicBezTo>
                    <a:pt x="58" y="38"/>
                    <a:pt x="55" y="13"/>
                    <a:pt x="52" y="3"/>
                  </a:cubicBezTo>
                  <a:cubicBezTo>
                    <a:pt x="51" y="2"/>
                    <a:pt x="51" y="1"/>
                    <a:pt x="50" y="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43"/>
                    <a:pt x="58" y="54"/>
                    <a:pt x="51" y="62"/>
                  </a:cubicBezTo>
                  <a:cubicBezTo>
                    <a:pt x="47" y="66"/>
                    <a:pt x="44" y="71"/>
                    <a:pt x="43" y="76"/>
                  </a:cubicBezTo>
                  <a:cubicBezTo>
                    <a:pt x="37" y="101"/>
                    <a:pt x="42" y="133"/>
                    <a:pt x="54" y="168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8" name="Freeform 227">
              <a:extLst>
                <a:ext uri="{FF2B5EF4-FFF2-40B4-BE49-F238E27FC236}">
                  <a16:creationId xmlns:a16="http://schemas.microsoft.com/office/drawing/2014/main" id="{5AFB160A-B5C3-4C57-894B-50C7C924D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3400" y="7864475"/>
              <a:ext cx="79375" cy="846138"/>
            </a:xfrm>
            <a:custGeom>
              <a:avLst/>
              <a:gdLst>
                <a:gd name="T0" fmla="*/ 29 w 29"/>
                <a:gd name="T1" fmla="*/ 15 h 306"/>
                <a:gd name="T2" fmla="*/ 26 w 29"/>
                <a:gd name="T3" fmla="*/ 17 h 306"/>
                <a:gd name="T4" fmla="*/ 20 w 29"/>
                <a:gd name="T5" fmla="*/ 111 h 306"/>
                <a:gd name="T6" fmla="*/ 16 w 29"/>
                <a:gd name="T7" fmla="*/ 306 h 306"/>
                <a:gd name="T8" fmla="*/ 9 w 29"/>
                <a:gd name="T9" fmla="*/ 306 h 306"/>
                <a:gd name="T10" fmla="*/ 9 w 29"/>
                <a:gd name="T11" fmla="*/ 302 h 306"/>
                <a:gd name="T12" fmla="*/ 11 w 29"/>
                <a:gd name="T13" fmla="*/ 112 h 306"/>
                <a:gd name="T14" fmla="*/ 16 w 29"/>
                <a:gd name="T15" fmla="*/ 0 h 306"/>
                <a:gd name="T16" fmla="*/ 17 w 29"/>
                <a:gd name="T17" fmla="*/ 1 h 306"/>
                <a:gd name="T18" fmla="*/ 29 w 29"/>
                <a:gd name="T19" fmla="*/ 15 h 306"/>
                <a:gd name="T20" fmla="*/ 29 w 29"/>
                <a:gd name="T21" fmla="*/ 1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06">
                  <a:moveTo>
                    <a:pt x="29" y="15"/>
                  </a:moveTo>
                  <a:cubicBezTo>
                    <a:pt x="28" y="15"/>
                    <a:pt x="26" y="15"/>
                    <a:pt x="26" y="17"/>
                  </a:cubicBezTo>
                  <a:cubicBezTo>
                    <a:pt x="26" y="43"/>
                    <a:pt x="28" y="82"/>
                    <a:pt x="20" y="11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1" y="238"/>
                    <a:pt x="0" y="175"/>
                    <a:pt x="11" y="112"/>
                  </a:cubicBezTo>
                  <a:cubicBezTo>
                    <a:pt x="13" y="74"/>
                    <a:pt x="14" y="37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lose/>
                </a:path>
              </a:pathLst>
            </a:custGeom>
            <a:solidFill>
              <a:srgbClr val="044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29" name="Freeform 228">
              <a:extLst>
                <a:ext uri="{FF2B5EF4-FFF2-40B4-BE49-F238E27FC236}">
                  <a16:creationId xmlns:a16="http://schemas.microsoft.com/office/drawing/2014/main" id="{B2373C3B-CC67-4B65-BD62-133012AD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6925" y="714057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30" name="Freeform 229">
              <a:extLst>
                <a:ext uri="{FF2B5EF4-FFF2-40B4-BE49-F238E27FC236}">
                  <a16:creationId xmlns:a16="http://schemas.microsoft.com/office/drawing/2014/main" id="{2BFDD310-8157-4212-93C5-F85A0B841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5613" y="7323138"/>
              <a:ext cx="131763" cy="261938"/>
            </a:xfrm>
            <a:custGeom>
              <a:avLst/>
              <a:gdLst>
                <a:gd name="T0" fmla="*/ 5 w 48"/>
                <a:gd name="T1" fmla="*/ 0 h 95"/>
                <a:gd name="T2" fmla="*/ 5 w 48"/>
                <a:gd name="T3" fmla="*/ 5 h 95"/>
                <a:gd name="T4" fmla="*/ 5 w 48"/>
                <a:gd name="T5" fmla="*/ 18 h 95"/>
                <a:gd name="T6" fmla="*/ 6 w 48"/>
                <a:gd name="T7" fmla="*/ 27 h 95"/>
                <a:gd name="T8" fmla="*/ 7 w 48"/>
                <a:gd name="T9" fmla="*/ 36 h 95"/>
                <a:gd name="T10" fmla="*/ 9 w 48"/>
                <a:gd name="T11" fmla="*/ 46 h 95"/>
                <a:gd name="T12" fmla="*/ 11 w 48"/>
                <a:gd name="T13" fmla="*/ 56 h 95"/>
                <a:gd name="T14" fmla="*/ 15 w 48"/>
                <a:gd name="T15" fmla="*/ 65 h 95"/>
                <a:gd name="T16" fmla="*/ 20 w 48"/>
                <a:gd name="T17" fmla="*/ 74 h 95"/>
                <a:gd name="T18" fmla="*/ 21 w 48"/>
                <a:gd name="T19" fmla="*/ 76 h 95"/>
                <a:gd name="T20" fmla="*/ 23 w 48"/>
                <a:gd name="T21" fmla="*/ 78 h 95"/>
                <a:gd name="T22" fmla="*/ 26 w 48"/>
                <a:gd name="T23" fmla="*/ 81 h 95"/>
                <a:gd name="T24" fmla="*/ 29 w 48"/>
                <a:gd name="T25" fmla="*/ 84 h 95"/>
                <a:gd name="T26" fmla="*/ 32 w 48"/>
                <a:gd name="T27" fmla="*/ 86 h 95"/>
                <a:gd name="T28" fmla="*/ 38 w 48"/>
                <a:gd name="T29" fmla="*/ 90 h 95"/>
                <a:gd name="T30" fmla="*/ 43 w 48"/>
                <a:gd name="T31" fmla="*/ 93 h 95"/>
                <a:gd name="T32" fmla="*/ 48 w 48"/>
                <a:gd name="T33" fmla="*/ 95 h 95"/>
                <a:gd name="T34" fmla="*/ 43 w 48"/>
                <a:gd name="T35" fmla="*/ 94 h 95"/>
                <a:gd name="T36" fmla="*/ 37 w 48"/>
                <a:gd name="T37" fmla="*/ 93 h 95"/>
                <a:gd name="T38" fmla="*/ 30 w 48"/>
                <a:gd name="T39" fmla="*/ 90 h 95"/>
                <a:gd name="T40" fmla="*/ 26 w 48"/>
                <a:gd name="T41" fmla="*/ 88 h 95"/>
                <a:gd name="T42" fmla="*/ 22 w 48"/>
                <a:gd name="T43" fmla="*/ 85 h 95"/>
                <a:gd name="T44" fmla="*/ 19 w 48"/>
                <a:gd name="T45" fmla="*/ 81 h 95"/>
                <a:gd name="T46" fmla="*/ 17 w 48"/>
                <a:gd name="T47" fmla="*/ 80 h 95"/>
                <a:gd name="T48" fmla="*/ 15 w 48"/>
                <a:gd name="T49" fmla="*/ 78 h 95"/>
                <a:gd name="T50" fmla="*/ 9 w 48"/>
                <a:gd name="T51" fmla="*/ 68 h 95"/>
                <a:gd name="T52" fmla="*/ 5 w 48"/>
                <a:gd name="T53" fmla="*/ 58 h 95"/>
                <a:gd name="T54" fmla="*/ 2 w 48"/>
                <a:gd name="T55" fmla="*/ 47 h 95"/>
                <a:gd name="T56" fmla="*/ 1 w 48"/>
                <a:gd name="T57" fmla="*/ 37 h 95"/>
                <a:gd name="T58" fmla="*/ 1 w 48"/>
                <a:gd name="T59" fmla="*/ 27 h 95"/>
                <a:gd name="T60" fmla="*/ 1 w 48"/>
                <a:gd name="T61" fmla="*/ 18 h 95"/>
                <a:gd name="T62" fmla="*/ 4 w 48"/>
                <a:gd name="T63" fmla="*/ 5 h 95"/>
                <a:gd name="T64" fmla="*/ 5 w 48"/>
                <a:gd name="T6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95">
                  <a:moveTo>
                    <a:pt x="5" y="0"/>
                  </a:moveTo>
                  <a:cubicBezTo>
                    <a:pt x="5" y="0"/>
                    <a:pt x="5" y="2"/>
                    <a:pt x="5" y="5"/>
                  </a:cubicBezTo>
                  <a:cubicBezTo>
                    <a:pt x="5" y="8"/>
                    <a:pt x="5" y="13"/>
                    <a:pt x="5" y="18"/>
                  </a:cubicBezTo>
                  <a:cubicBezTo>
                    <a:pt x="5" y="21"/>
                    <a:pt x="6" y="23"/>
                    <a:pt x="6" y="27"/>
                  </a:cubicBezTo>
                  <a:cubicBezTo>
                    <a:pt x="6" y="30"/>
                    <a:pt x="6" y="33"/>
                    <a:pt x="7" y="36"/>
                  </a:cubicBezTo>
                  <a:cubicBezTo>
                    <a:pt x="7" y="39"/>
                    <a:pt x="8" y="43"/>
                    <a:pt x="9" y="46"/>
                  </a:cubicBezTo>
                  <a:cubicBezTo>
                    <a:pt x="9" y="49"/>
                    <a:pt x="10" y="53"/>
                    <a:pt x="11" y="56"/>
                  </a:cubicBezTo>
                  <a:cubicBezTo>
                    <a:pt x="12" y="59"/>
                    <a:pt x="14" y="62"/>
                    <a:pt x="15" y="65"/>
                  </a:cubicBezTo>
                  <a:cubicBezTo>
                    <a:pt x="17" y="68"/>
                    <a:pt x="18" y="71"/>
                    <a:pt x="20" y="74"/>
                  </a:cubicBezTo>
                  <a:cubicBezTo>
                    <a:pt x="20" y="75"/>
                    <a:pt x="21" y="75"/>
                    <a:pt x="21" y="76"/>
                  </a:cubicBezTo>
                  <a:cubicBezTo>
                    <a:pt x="22" y="76"/>
                    <a:pt x="22" y="77"/>
                    <a:pt x="23" y="78"/>
                  </a:cubicBezTo>
                  <a:cubicBezTo>
                    <a:pt x="24" y="79"/>
                    <a:pt x="25" y="80"/>
                    <a:pt x="26" y="81"/>
                  </a:cubicBezTo>
                  <a:cubicBezTo>
                    <a:pt x="27" y="82"/>
                    <a:pt x="28" y="83"/>
                    <a:pt x="29" y="84"/>
                  </a:cubicBezTo>
                  <a:cubicBezTo>
                    <a:pt x="30" y="85"/>
                    <a:pt x="31" y="86"/>
                    <a:pt x="32" y="86"/>
                  </a:cubicBezTo>
                  <a:cubicBezTo>
                    <a:pt x="34" y="88"/>
                    <a:pt x="36" y="89"/>
                    <a:pt x="38" y="90"/>
                  </a:cubicBezTo>
                  <a:cubicBezTo>
                    <a:pt x="40" y="91"/>
                    <a:pt x="42" y="92"/>
                    <a:pt x="43" y="93"/>
                  </a:cubicBezTo>
                  <a:cubicBezTo>
                    <a:pt x="46" y="94"/>
                    <a:pt x="48" y="95"/>
                    <a:pt x="48" y="95"/>
                  </a:cubicBezTo>
                  <a:cubicBezTo>
                    <a:pt x="48" y="95"/>
                    <a:pt x="46" y="95"/>
                    <a:pt x="43" y="94"/>
                  </a:cubicBezTo>
                  <a:cubicBezTo>
                    <a:pt x="41" y="94"/>
                    <a:pt x="39" y="93"/>
                    <a:pt x="37" y="93"/>
                  </a:cubicBezTo>
                  <a:cubicBezTo>
                    <a:pt x="35" y="92"/>
                    <a:pt x="32" y="91"/>
                    <a:pt x="30" y="90"/>
                  </a:cubicBezTo>
                  <a:cubicBezTo>
                    <a:pt x="29" y="89"/>
                    <a:pt x="27" y="88"/>
                    <a:pt x="26" y="88"/>
                  </a:cubicBezTo>
                  <a:cubicBezTo>
                    <a:pt x="25" y="87"/>
                    <a:pt x="24" y="86"/>
                    <a:pt x="22" y="85"/>
                  </a:cubicBezTo>
                  <a:cubicBezTo>
                    <a:pt x="21" y="84"/>
                    <a:pt x="20" y="83"/>
                    <a:pt x="19" y="81"/>
                  </a:cubicBezTo>
                  <a:cubicBezTo>
                    <a:pt x="18" y="81"/>
                    <a:pt x="17" y="80"/>
                    <a:pt x="17" y="80"/>
                  </a:cubicBezTo>
                  <a:cubicBezTo>
                    <a:pt x="16" y="79"/>
                    <a:pt x="16" y="78"/>
                    <a:pt x="15" y="78"/>
                  </a:cubicBezTo>
                  <a:cubicBezTo>
                    <a:pt x="13" y="75"/>
                    <a:pt x="11" y="72"/>
                    <a:pt x="9" y="68"/>
                  </a:cubicBezTo>
                  <a:cubicBezTo>
                    <a:pt x="7" y="65"/>
                    <a:pt x="6" y="62"/>
                    <a:pt x="5" y="58"/>
                  </a:cubicBezTo>
                  <a:cubicBezTo>
                    <a:pt x="3" y="54"/>
                    <a:pt x="3" y="51"/>
                    <a:pt x="2" y="47"/>
                  </a:cubicBezTo>
                  <a:cubicBezTo>
                    <a:pt x="1" y="44"/>
                    <a:pt x="1" y="40"/>
                    <a:pt x="1" y="37"/>
                  </a:cubicBezTo>
                  <a:cubicBezTo>
                    <a:pt x="0" y="33"/>
                    <a:pt x="1" y="30"/>
                    <a:pt x="1" y="27"/>
                  </a:cubicBezTo>
                  <a:cubicBezTo>
                    <a:pt x="1" y="23"/>
                    <a:pt x="1" y="20"/>
                    <a:pt x="1" y="18"/>
                  </a:cubicBezTo>
                  <a:cubicBezTo>
                    <a:pt x="2" y="12"/>
                    <a:pt x="3" y="8"/>
                    <a:pt x="4" y="5"/>
                  </a:cubicBezTo>
                  <a:cubicBezTo>
                    <a:pt x="4" y="2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31" name="Freeform 230">
              <a:extLst>
                <a:ext uri="{FF2B5EF4-FFF2-40B4-BE49-F238E27FC236}">
                  <a16:creationId xmlns:a16="http://schemas.microsoft.com/office/drawing/2014/main" id="{E2087701-F730-4D5A-B2F1-CB8E6502E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0388" y="6861175"/>
              <a:ext cx="119063" cy="392113"/>
            </a:xfrm>
            <a:custGeom>
              <a:avLst/>
              <a:gdLst>
                <a:gd name="T0" fmla="*/ 8 w 43"/>
                <a:gd name="T1" fmla="*/ 0 h 142"/>
                <a:gd name="T2" fmla="*/ 12 w 43"/>
                <a:gd name="T3" fmla="*/ 5 h 142"/>
                <a:gd name="T4" fmla="*/ 17 w 43"/>
                <a:gd name="T5" fmla="*/ 12 h 142"/>
                <a:gd name="T6" fmla="*/ 20 w 43"/>
                <a:gd name="T7" fmla="*/ 16 h 142"/>
                <a:gd name="T8" fmla="*/ 23 w 43"/>
                <a:gd name="T9" fmla="*/ 20 h 142"/>
                <a:gd name="T10" fmla="*/ 29 w 43"/>
                <a:gd name="T11" fmla="*/ 31 h 142"/>
                <a:gd name="T12" fmla="*/ 35 w 43"/>
                <a:gd name="T13" fmla="*/ 44 h 142"/>
                <a:gd name="T14" fmla="*/ 40 w 43"/>
                <a:gd name="T15" fmla="*/ 59 h 142"/>
                <a:gd name="T16" fmla="*/ 43 w 43"/>
                <a:gd name="T17" fmla="*/ 74 h 142"/>
                <a:gd name="T18" fmla="*/ 42 w 43"/>
                <a:gd name="T19" fmla="*/ 91 h 142"/>
                <a:gd name="T20" fmla="*/ 38 w 43"/>
                <a:gd name="T21" fmla="*/ 106 h 142"/>
                <a:gd name="T22" fmla="*/ 31 w 43"/>
                <a:gd name="T23" fmla="*/ 119 h 142"/>
                <a:gd name="T24" fmla="*/ 22 w 43"/>
                <a:gd name="T25" fmla="*/ 128 h 142"/>
                <a:gd name="T26" fmla="*/ 18 w 43"/>
                <a:gd name="T27" fmla="*/ 132 h 142"/>
                <a:gd name="T28" fmla="*/ 14 w 43"/>
                <a:gd name="T29" fmla="*/ 135 h 142"/>
                <a:gd name="T30" fmla="*/ 10 w 43"/>
                <a:gd name="T31" fmla="*/ 137 h 142"/>
                <a:gd name="T32" fmla="*/ 7 w 43"/>
                <a:gd name="T33" fmla="*/ 139 h 142"/>
                <a:gd name="T34" fmla="*/ 2 w 43"/>
                <a:gd name="T35" fmla="*/ 141 h 142"/>
                <a:gd name="T36" fmla="*/ 0 w 43"/>
                <a:gd name="T37" fmla="*/ 142 h 142"/>
                <a:gd name="T38" fmla="*/ 2 w 43"/>
                <a:gd name="T39" fmla="*/ 141 h 142"/>
                <a:gd name="T40" fmla="*/ 6 w 43"/>
                <a:gd name="T41" fmla="*/ 137 h 142"/>
                <a:gd name="T42" fmla="*/ 8 w 43"/>
                <a:gd name="T43" fmla="*/ 135 h 142"/>
                <a:gd name="T44" fmla="*/ 12 w 43"/>
                <a:gd name="T45" fmla="*/ 132 h 142"/>
                <a:gd name="T46" fmla="*/ 19 w 43"/>
                <a:gd name="T47" fmla="*/ 124 h 142"/>
                <a:gd name="T48" fmla="*/ 22 w 43"/>
                <a:gd name="T49" fmla="*/ 120 h 142"/>
                <a:gd name="T50" fmla="*/ 24 w 43"/>
                <a:gd name="T51" fmla="*/ 117 h 142"/>
                <a:gd name="T52" fmla="*/ 25 w 43"/>
                <a:gd name="T53" fmla="*/ 115 h 142"/>
                <a:gd name="T54" fmla="*/ 31 w 43"/>
                <a:gd name="T55" fmla="*/ 103 h 142"/>
                <a:gd name="T56" fmla="*/ 33 w 43"/>
                <a:gd name="T57" fmla="*/ 75 h 142"/>
                <a:gd name="T58" fmla="*/ 31 w 43"/>
                <a:gd name="T59" fmla="*/ 61 h 142"/>
                <a:gd name="T60" fmla="*/ 27 w 43"/>
                <a:gd name="T61" fmla="*/ 47 h 142"/>
                <a:gd name="T62" fmla="*/ 23 w 43"/>
                <a:gd name="T63" fmla="*/ 34 h 142"/>
                <a:gd name="T64" fmla="*/ 18 w 43"/>
                <a:gd name="T65" fmla="*/ 23 h 142"/>
                <a:gd name="T66" fmla="*/ 14 w 43"/>
                <a:gd name="T67" fmla="*/ 13 h 142"/>
                <a:gd name="T68" fmla="*/ 11 w 43"/>
                <a:gd name="T69" fmla="*/ 6 h 142"/>
                <a:gd name="T70" fmla="*/ 8 w 43"/>
                <a:gd name="T7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42">
                  <a:moveTo>
                    <a:pt x="8" y="0"/>
                  </a:moveTo>
                  <a:cubicBezTo>
                    <a:pt x="8" y="0"/>
                    <a:pt x="9" y="2"/>
                    <a:pt x="12" y="5"/>
                  </a:cubicBezTo>
                  <a:cubicBezTo>
                    <a:pt x="14" y="7"/>
                    <a:pt x="15" y="9"/>
                    <a:pt x="17" y="12"/>
                  </a:cubicBezTo>
                  <a:cubicBezTo>
                    <a:pt x="18" y="13"/>
                    <a:pt x="19" y="14"/>
                    <a:pt x="20" y="16"/>
                  </a:cubicBezTo>
                  <a:cubicBezTo>
                    <a:pt x="21" y="17"/>
                    <a:pt x="22" y="19"/>
                    <a:pt x="23" y="20"/>
                  </a:cubicBezTo>
                  <a:cubicBezTo>
                    <a:pt x="25" y="24"/>
                    <a:pt x="27" y="27"/>
                    <a:pt x="29" y="31"/>
                  </a:cubicBezTo>
                  <a:cubicBezTo>
                    <a:pt x="31" y="35"/>
                    <a:pt x="33" y="40"/>
                    <a:pt x="35" y="44"/>
                  </a:cubicBezTo>
                  <a:cubicBezTo>
                    <a:pt x="37" y="49"/>
                    <a:pt x="39" y="54"/>
                    <a:pt x="40" y="59"/>
                  </a:cubicBezTo>
                  <a:cubicBezTo>
                    <a:pt x="41" y="64"/>
                    <a:pt x="42" y="69"/>
                    <a:pt x="43" y="74"/>
                  </a:cubicBezTo>
                  <a:cubicBezTo>
                    <a:pt x="43" y="80"/>
                    <a:pt x="43" y="85"/>
                    <a:pt x="42" y="91"/>
                  </a:cubicBezTo>
                  <a:cubicBezTo>
                    <a:pt x="42" y="96"/>
                    <a:pt x="40" y="101"/>
                    <a:pt x="38" y="106"/>
                  </a:cubicBezTo>
                  <a:cubicBezTo>
                    <a:pt x="36" y="111"/>
                    <a:pt x="34" y="115"/>
                    <a:pt x="31" y="119"/>
                  </a:cubicBezTo>
                  <a:cubicBezTo>
                    <a:pt x="28" y="122"/>
                    <a:pt x="25" y="125"/>
                    <a:pt x="22" y="128"/>
                  </a:cubicBezTo>
                  <a:cubicBezTo>
                    <a:pt x="21" y="129"/>
                    <a:pt x="19" y="131"/>
                    <a:pt x="18" y="132"/>
                  </a:cubicBezTo>
                  <a:cubicBezTo>
                    <a:pt x="16" y="133"/>
                    <a:pt x="15" y="134"/>
                    <a:pt x="14" y="135"/>
                  </a:cubicBezTo>
                  <a:cubicBezTo>
                    <a:pt x="12" y="136"/>
                    <a:pt x="11" y="136"/>
                    <a:pt x="10" y="137"/>
                  </a:cubicBezTo>
                  <a:cubicBezTo>
                    <a:pt x="9" y="138"/>
                    <a:pt x="8" y="138"/>
                    <a:pt x="7" y="139"/>
                  </a:cubicBezTo>
                  <a:cubicBezTo>
                    <a:pt x="5" y="140"/>
                    <a:pt x="3" y="141"/>
                    <a:pt x="2" y="141"/>
                  </a:cubicBezTo>
                  <a:cubicBezTo>
                    <a:pt x="1" y="142"/>
                    <a:pt x="0" y="142"/>
                    <a:pt x="0" y="142"/>
                  </a:cubicBezTo>
                  <a:cubicBezTo>
                    <a:pt x="0" y="142"/>
                    <a:pt x="1" y="141"/>
                    <a:pt x="2" y="141"/>
                  </a:cubicBezTo>
                  <a:cubicBezTo>
                    <a:pt x="3" y="140"/>
                    <a:pt x="4" y="139"/>
                    <a:pt x="6" y="137"/>
                  </a:cubicBezTo>
                  <a:cubicBezTo>
                    <a:pt x="6" y="137"/>
                    <a:pt x="7" y="136"/>
                    <a:pt x="8" y="135"/>
                  </a:cubicBezTo>
                  <a:cubicBezTo>
                    <a:pt x="9" y="134"/>
                    <a:pt x="10" y="133"/>
                    <a:pt x="12" y="132"/>
                  </a:cubicBezTo>
                  <a:cubicBezTo>
                    <a:pt x="14" y="130"/>
                    <a:pt x="16" y="127"/>
                    <a:pt x="19" y="124"/>
                  </a:cubicBezTo>
                  <a:cubicBezTo>
                    <a:pt x="20" y="123"/>
                    <a:pt x="21" y="122"/>
                    <a:pt x="22" y="120"/>
                  </a:cubicBezTo>
                  <a:cubicBezTo>
                    <a:pt x="23" y="119"/>
                    <a:pt x="23" y="118"/>
                    <a:pt x="24" y="117"/>
                  </a:cubicBezTo>
                  <a:cubicBezTo>
                    <a:pt x="24" y="116"/>
                    <a:pt x="25" y="116"/>
                    <a:pt x="25" y="115"/>
                  </a:cubicBezTo>
                  <a:cubicBezTo>
                    <a:pt x="27" y="111"/>
                    <a:pt x="29" y="107"/>
                    <a:pt x="31" y="103"/>
                  </a:cubicBezTo>
                  <a:cubicBezTo>
                    <a:pt x="33" y="94"/>
                    <a:pt x="34" y="85"/>
                    <a:pt x="33" y="75"/>
                  </a:cubicBezTo>
                  <a:cubicBezTo>
                    <a:pt x="33" y="70"/>
                    <a:pt x="32" y="66"/>
                    <a:pt x="31" y="61"/>
                  </a:cubicBezTo>
                  <a:cubicBezTo>
                    <a:pt x="30" y="56"/>
                    <a:pt x="29" y="51"/>
                    <a:pt x="27" y="47"/>
                  </a:cubicBezTo>
                  <a:cubicBezTo>
                    <a:pt x="26" y="43"/>
                    <a:pt x="25" y="38"/>
                    <a:pt x="23" y="34"/>
                  </a:cubicBezTo>
                  <a:cubicBezTo>
                    <a:pt x="21" y="30"/>
                    <a:pt x="20" y="26"/>
                    <a:pt x="18" y="23"/>
                  </a:cubicBezTo>
                  <a:cubicBezTo>
                    <a:pt x="17" y="19"/>
                    <a:pt x="15" y="16"/>
                    <a:pt x="14" y="13"/>
                  </a:cubicBezTo>
                  <a:cubicBezTo>
                    <a:pt x="13" y="11"/>
                    <a:pt x="12" y="8"/>
                    <a:pt x="11" y="6"/>
                  </a:cubicBezTo>
                  <a:cubicBezTo>
                    <a:pt x="9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32" name="Freeform 231">
              <a:extLst>
                <a:ext uri="{FF2B5EF4-FFF2-40B4-BE49-F238E27FC236}">
                  <a16:creationId xmlns:a16="http://schemas.microsoft.com/office/drawing/2014/main" id="{F52108D6-C537-46BC-8266-4D681C9CE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6388" y="6562725"/>
              <a:ext cx="149225" cy="579438"/>
            </a:xfrm>
            <a:custGeom>
              <a:avLst/>
              <a:gdLst>
                <a:gd name="T0" fmla="*/ 46 w 54"/>
                <a:gd name="T1" fmla="*/ 0 h 210"/>
                <a:gd name="T2" fmla="*/ 47 w 54"/>
                <a:gd name="T3" fmla="*/ 2 h 210"/>
                <a:gd name="T4" fmla="*/ 49 w 54"/>
                <a:gd name="T5" fmla="*/ 9 h 210"/>
                <a:gd name="T6" fmla="*/ 53 w 54"/>
                <a:gd name="T7" fmla="*/ 35 h 210"/>
                <a:gd name="T8" fmla="*/ 54 w 54"/>
                <a:gd name="T9" fmla="*/ 52 h 210"/>
                <a:gd name="T10" fmla="*/ 52 w 54"/>
                <a:gd name="T11" fmla="*/ 72 h 210"/>
                <a:gd name="T12" fmla="*/ 46 w 54"/>
                <a:gd name="T13" fmla="*/ 92 h 210"/>
                <a:gd name="T14" fmla="*/ 36 w 54"/>
                <a:gd name="T15" fmla="*/ 111 h 210"/>
                <a:gd name="T16" fmla="*/ 33 w 54"/>
                <a:gd name="T17" fmla="*/ 116 h 210"/>
                <a:gd name="T18" fmla="*/ 30 w 54"/>
                <a:gd name="T19" fmla="*/ 120 h 210"/>
                <a:gd name="T20" fmla="*/ 26 w 54"/>
                <a:gd name="T21" fmla="*/ 124 h 210"/>
                <a:gd name="T22" fmla="*/ 23 w 54"/>
                <a:gd name="T23" fmla="*/ 128 h 210"/>
                <a:gd name="T24" fmla="*/ 13 w 54"/>
                <a:gd name="T25" fmla="*/ 144 h 210"/>
                <a:gd name="T26" fmla="*/ 7 w 54"/>
                <a:gd name="T27" fmla="*/ 161 h 210"/>
                <a:gd name="T28" fmla="*/ 6 w 54"/>
                <a:gd name="T29" fmla="*/ 177 h 210"/>
                <a:gd name="T30" fmla="*/ 9 w 54"/>
                <a:gd name="T31" fmla="*/ 191 h 210"/>
                <a:gd name="T32" fmla="*/ 12 w 54"/>
                <a:gd name="T33" fmla="*/ 202 h 210"/>
                <a:gd name="T34" fmla="*/ 16 w 54"/>
                <a:gd name="T35" fmla="*/ 210 h 210"/>
                <a:gd name="T36" fmla="*/ 11 w 54"/>
                <a:gd name="T37" fmla="*/ 202 h 210"/>
                <a:gd name="T38" fmla="*/ 1 w 54"/>
                <a:gd name="T39" fmla="*/ 178 h 210"/>
                <a:gd name="T40" fmla="*/ 0 w 54"/>
                <a:gd name="T41" fmla="*/ 160 h 210"/>
                <a:gd name="T42" fmla="*/ 5 w 54"/>
                <a:gd name="T43" fmla="*/ 141 h 210"/>
                <a:gd name="T44" fmla="*/ 16 w 54"/>
                <a:gd name="T45" fmla="*/ 122 h 210"/>
                <a:gd name="T46" fmla="*/ 19 w 54"/>
                <a:gd name="T47" fmla="*/ 118 h 210"/>
                <a:gd name="T48" fmla="*/ 23 w 54"/>
                <a:gd name="T49" fmla="*/ 114 h 210"/>
                <a:gd name="T50" fmla="*/ 26 w 54"/>
                <a:gd name="T51" fmla="*/ 110 h 210"/>
                <a:gd name="T52" fmla="*/ 28 w 54"/>
                <a:gd name="T53" fmla="*/ 106 h 210"/>
                <a:gd name="T54" fmla="*/ 38 w 54"/>
                <a:gd name="T55" fmla="*/ 89 h 210"/>
                <a:gd name="T56" fmla="*/ 44 w 54"/>
                <a:gd name="T57" fmla="*/ 70 h 210"/>
                <a:gd name="T58" fmla="*/ 47 w 54"/>
                <a:gd name="T59" fmla="*/ 52 h 210"/>
                <a:gd name="T60" fmla="*/ 48 w 54"/>
                <a:gd name="T61" fmla="*/ 35 h 210"/>
                <a:gd name="T62" fmla="*/ 47 w 54"/>
                <a:gd name="T63" fmla="*/ 10 h 210"/>
                <a:gd name="T64" fmla="*/ 47 w 54"/>
                <a:gd name="T65" fmla="*/ 3 h 210"/>
                <a:gd name="T66" fmla="*/ 46 w 54"/>
                <a:gd name="T6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210">
                  <a:moveTo>
                    <a:pt x="46" y="0"/>
                  </a:moveTo>
                  <a:cubicBezTo>
                    <a:pt x="46" y="0"/>
                    <a:pt x="47" y="1"/>
                    <a:pt x="47" y="2"/>
                  </a:cubicBezTo>
                  <a:cubicBezTo>
                    <a:pt x="48" y="4"/>
                    <a:pt x="48" y="6"/>
                    <a:pt x="49" y="9"/>
                  </a:cubicBezTo>
                  <a:cubicBezTo>
                    <a:pt x="51" y="15"/>
                    <a:pt x="52" y="24"/>
                    <a:pt x="53" y="35"/>
                  </a:cubicBezTo>
                  <a:cubicBezTo>
                    <a:pt x="54" y="40"/>
                    <a:pt x="54" y="46"/>
                    <a:pt x="54" y="52"/>
                  </a:cubicBezTo>
                  <a:cubicBezTo>
                    <a:pt x="53" y="58"/>
                    <a:pt x="53" y="65"/>
                    <a:pt x="52" y="72"/>
                  </a:cubicBezTo>
                  <a:cubicBezTo>
                    <a:pt x="50" y="78"/>
                    <a:pt x="49" y="85"/>
                    <a:pt x="46" y="92"/>
                  </a:cubicBezTo>
                  <a:cubicBezTo>
                    <a:pt x="43" y="98"/>
                    <a:pt x="40" y="105"/>
                    <a:pt x="36" y="111"/>
                  </a:cubicBezTo>
                  <a:cubicBezTo>
                    <a:pt x="35" y="113"/>
                    <a:pt x="34" y="114"/>
                    <a:pt x="33" y="116"/>
                  </a:cubicBezTo>
                  <a:cubicBezTo>
                    <a:pt x="32" y="117"/>
                    <a:pt x="31" y="119"/>
                    <a:pt x="30" y="120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5"/>
                    <a:pt x="24" y="127"/>
                    <a:pt x="23" y="128"/>
                  </a:cubicBezTo>
                  <a:cubicBezTo>
                    <a:pt x="19" y="133"/>
                    <a:pt x="15" y="139"/>
                    <a:pt x="13" y="144"/>
                  </a:cubicBezTo>
                  <a:cubicBezTo>
                    <a:pt x="10" y="150"/>
                    <a:pt x="8" y="156"/>
                    <a:pt x="7" y="161"/>
                  </a:cubicBezTo>
                  <a:cubicBezTo>
                    <a:pt x="6" y="167"/>
                    <a:pt x="6" y="172"/>
                    <a:pt x="6" y="177"/>
                  </a:cubicBezTo>
                  <a:cubicBezTo>
                    <a:pt x="7" y="183"/>
                    <a:pt x="8" y="187"/>
                    <a:pt x="9" y="191"/>
                  </a:cubicBezTo>
                  <a:cubicBezTo>
                    <a:pt x="10" y="195"/>
                    <a:pt x="11" y="199"/>
                    <a:pt x="12" y="202"/>
                  </a:cubicBezTo>
                  <a:cubicBezTo>
                    <a:pt x="15" y="207"/>
                    <a:pt x="16" y="210"/>
                    <a:pt x="16" y="210"/>
                  </a:cubicBezTo>
                  <a:cubicBezTo>
                    <a:pt x="16" y="210"/>
                    <a:pt x="14" y="208"/>
                    <a:pt x="11" y="202"/>
                  </a:cubicBezTo>
                  <a:cubicBezTo>
                    <a:pt x="7" y="197"/>
                    <a:pt x="3" y="189"/>
                    <a:pt x="1" y="178"/>
                  </a:cubicBezTo>
                  <a:cubicBezTo>
                    <a:pt x="0" y="173"/>
                    <a:pt x="0" y="167"/>
                    <a:pt x="0" y="160"/>
                  </a:cubicBezTo>
                  <a:cubicBezTo>
                    <a:pt x="1" y="154"/>
                    <a:pt x="3" y="147"/>
                    <a:pt x="5" y="141"/>
                  </a:cubicBezTo>
                  <a:cubicBezTo>
                    <a:pt x="8" y="135"/>
                    <a:pt x="11" y="128"/>
                    <a:pt x="16" y="122"/>
                  </a:cubicBezTo>
                  <a:cubicBezTo>
                    <a:pt x="17" y="121"/>
                    <a:pt x="18" y="120"/>
                    <a:pt x="19" y="118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4" y="113"/>
                    <a:pt x="25" y="112"/>
                    <a:pt x="26" y="110"/>
                  </a:cubicBezTo>
                  <a:cubicBezTo>
                    <a:pt x="27" y="109"/>
                    <a:pt x="28" y="108"/>
                    <a:pt x="28" y="106"/>
                  </a:cubicBezTo>
                  <a:cubicBezTo>
                    <a:pt x="32" y="101"/>
                    <a:pt x="35" y="95"/>
                    <a:pt x="38" y="89"/>
                  </a:cubicBezTo>
                  <a:cubicBezTo>
                    <a:pt x="40" y="82"/>
                    <a:pt x="42" y="76"/>
                    <a:pt x="44" y="70"/>
                  </a:cubicBezTo>
                  <a:cubicBezTo>
                    <a:pt x="45" y="64"/>
                    <a:pt x="46" y="58"/>
                    <a:pt x="47" y="52"/>
                  </a:cubicBezTo>
                  <a:cubicBezTo>
                    <a:pt x="47" y="46"/>
                    <a:pt x="48" y="40"/>
                    <a:pt x="48" y="35"/>
                  </a:cubicBezTo>
                  <a:cubicBezTo>
                    <a:pt x="48" y="25"/>
                    <a:pt x="48" y="16"/>
                    <a:pt x="47" y="10"/>
                  </a:cubicBezTo>
                  <a:cubicBezTo>
                    <a:pt x="47" y="7"/>
                    <a:pt x="47" y="4"/>
                    <a:pt x="47" y="3"/>
                  </a:cubicBezTo>
                  <a:cubicBezTo>
                    <a:pt x="46" y="1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33" name="Freeform 232">
              <a:extLst>
                <a:ext uri="{FF2B5EF4-FFF2-40B4-BE49-F238E27FC236}">
                  <a16:creationId xmlns:a16="http://schemas.microsoft.com/office/drawing/2014/main" id="{4F678CDD-D070-46F2-A9E9-796EC08E5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5288" y="7823200"/>
              <a:ext cx="149225" cy="52388"/>
            </a:xfrm>
            <a:custGeom>
              <a:avLst/>
              <a:gdLst>
                <a:gd name="T0" fmla="*/ 0 w 54"/>
                <a:gd name="T1" fmla="*/ 0 h 19"/>
                <a:gd name="T2" fmla="*/ 2 w 54"/>
                <a:gd name="T3" fmla="*/ 1 h 19"/>
                <a:gd name="T4" fmla="*/ 8 w 54"/>
                <a:gd name="T5" fmla="*/ 4 h 19"/>
                <a:gd name="T6" fmla="*/ 12 w 54"/>
                <a:gd name="T7" fmla="*/ 6 h 19"/>
                <a:gd name="T8" fmla="*/ 16 w 54"/>
                <a:gd name="T9" fmla="*/ 7 h 19"/>
                <a:gd name="T10" fmla="*/ 21 w 54"/>
                <a:gd name="T11" fmla="*/ 9 h 19"/>
                <a:gd name="T12" fmla="*/ 26 w 54"/>
                <a:gd name="T13" fmla="*/ 10 h 19"/>
                <a:gd name="T14" fmla="*/ 31 w 54"/>
                <a:gd name="T15" fmla="*/ 11 h 19"/>
                <a:gd name="T16" fmla="*/ 36 w 54"/>
                <a:gd name="T17" fmla="*/ 11 h 19"/>
                <a:gd name="T18" fmla="*/ 41 w 54"/>
                <a:gd name="T19" fmla="*/ 11 h 19"/>
                <a:gd name="T20" fmla="*/ 45 w 54"/>
                <a:gd name="T21" fmla="*/ 11 h 19"/>
                <a:gd name="T22" fmla="*/ 49 w 54"/>
                <a:gd name="T23" fmla="*/ 11 h 19"/>
                <a:gd name="T24" fmla="*/ 52 w 54"/>
                <a:gd name="T25" fmla="*/ 11 h 19"/>
                <a:gd name="T26" fmla="*/ 54 w 54"/>
                <a:gd name="T27" fmla="*/ 11 h 19"/>
                <a:gd name="T28" fmla="*/ 52 w 54"/>
                <a:gd name="T29" fmla="*/ 12 h 19"/>
                <a:gd name="T30" fmla="*/ 50 w 54"/>
                <a:gd name="T31" fmla="*/ 14 h 19"/>
                <a:gd name="T32" fmla="*/ 46 w 54"/>
                <a:gd name="T33" fmla="*/ 16 h 19"/>
                <a:gd name="T34" fmla="*/ 41 w 54"/>
                <a:gd name="T35" fmla="*/ 17 h 19"/>
                <a:gd name="T36" fmla="*/ 36 w 54"/>
                <a:gd name="T37" fmla="*/ 18 h 19"/>
                <a:gd name="T38" fmla="*/ 30 w 54"/>
                <a:gd name="T39" fmla="*/ 19 h 19"/>
                <a:gd name="T40" fmla="*/ 24 w 54"/>
                <a:gd name="T41" fmla="*/ 18 h 19"/>
                <a:gd name="T42" fmla="*/ 5 w 54"/>
                <a:gd name="T43" fmla="*/ 8 h 19"/>
                <a:gd name="T44" fmla="*/ 0 w 54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19">
                  <a:moveTo>
                    <a:pt x="0" y="0"/>
                  </a:moveTo>
                  <a:cubicBezTo>
                    <a:pt x="0" y="0"/>
                    <a:pt x="0" y="0"/>
                    <a:pt x="2" y="1"/>
                  </a:cubicBezTo>
                  <a:cubicBezTo>
                    <a:pt x="3" y="2"/>
                    <a:pt x="5" y="3"/>
                    <a:pt x="8" y="4"/>
                  </a:cubicBezTo>
                  <a:cubicBezTo>
                    <a:pt x="9" y="4"/>
                    <a:pt x="11" y="5"/>
                    <a:pt x="12" y="6"/>
                  </a:cubicBezTo>
                  <a:cubicBezTo>
                    <a:pt x="13" y="6"/>
                    <a:pt x="15" y="7"/>
                    <a:pt x="16" y="7"/>
                  </a:cubicBezTo>
                  <a:cubicBezTo>
                    <a:pt x="18" y="8"/>
                    <a:pt x="20" y="8"/>
                    <a:pt x="21" y="9"/>
                  </a:cubicBezTo>
                  <a:cubicBezTo>
                    <a:pt x="23" y="9"/>
                    <a:pt x="24" y="10"/>
                    <a:pt x="26" y="10"/>
                  </a:cubicBezTo>
                  <a:cubicBezTo>
                    <a:pt x="28" y="10"/>
                    <a:pt x="29" y="11"/>
                    <a:pt x="31" y="11"/>
                  </a:cubicBezTo>
                  <a:cubicBezTo>
                    <a:pt x="33" y="11"/>
                    <a:pt x="34" y="11"/>
                    <a:pt x="36" y="11"/>
                  </a:cubicBezTo>
                  <a:cubicBezTo>
                    <a:pt x="38" y="12"/>
                    <a:pt x="39" y="11"/>
                    <a:pt x="41" y="11"/>
                  </a:cubicBezTo>
                  <a:cubicBezTo>
                    <a:pt x="42" y="12"/>
                    <a:pt x="44" y="11"/>
                    <a:pt x="45" y="11"/>
                  </a:cubicBezTo>
                  <a:cubicBezTo>
                    <a:pt x="46" y="11"/>
                    <a:pt x="48" y="11"/>
                    <a:pt x="49" y="11"/>
                  </a:cubicBezTo>
                  <a:cubicBezTo>
                    <a:pt x="50" y="11"/>
                    <a:pt x="51" y="11"/>
                    <a:pt x="52" y="11"/>
                  </a:cubicBezTo>
                  <a:cubicBezTo>
                    <a:pt x="53" y="11"/>
                    <a:pt x="54" y="11"/>
                    <a:pt x="54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49" y="15"/>
                    <a:pt x="47" y="15"/>
                    <a:pt x="46" y="16"/>
                  </a:cubicBezTo>
                  <a:cubicBezTo>
                    <a:pt x="45" y="16"/>
                    <a:pt x="43" y="17"/>
                    <a:pt x="41" y="17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4" y="18"/>
                    <a:pt x="32" y="19"/>
                    <a:pt x="30" y="19"/>
                  </a:cubicBezTo>
                  <a:cubicBezTo>
                    <a:pt x="28" y="18"/>
                    <a:pt x="26" y="18"/>
                    <a:pt x="24" y="18"/>
                  </a:cubicBezTo>
                  <a:cubicBezTo>
                    <a:pt x="16" y="16"/>
                    <a:pt x="10" y="12"/>
                    <a:pt x="5" y="8"/>
                  </a:cubicBezTo>
                  <a:cubicBezTo>
                    <a:pt x="1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44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34" name="Freeform 233">
              <a:extLst>
                <a:ext uri="{FF2B5EF4-FFF2-40B4-BE49-F238E27FC236}">
                  <a16:creationId xmlns:a16="http://schemas.microsoft.com/office/drawing/2014/main" id="{4BEF45F0-DAB9-4782-91EE-492BB7F01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1825" y="7797800"/>
              <a:ext cx="141288" cy="74613"/>
            </a:xfrm>
            <a:custGeom>
              <a:avLst/>
              <a:gdLst>
                <a:gd name="T0" fmla="*/ 0 w 51"/>
                <a:gd name="T1" fmla="*/ 23 h 27"/>
                <a:gd name="T2" fmla="*/ 3 w 51"/>
                <a:gd name="T3" fmla="*/ 23 h 27"/>
                <a:gd name="T4" fmla="*/ 10 w 51"/>
                <a:gd name="T5" fmla="*/ 22 h 27"/>
                <a:gd name="T6" fmla="*/ 14 w 51"/>
                <a:gd name="T7" fmla="*/ 21 h 27"/>
                <a:gd name="T8" fmla="*/ 18 w 51"/>
                <a:gd name="T9" fmla="*/ 19 h 27"/>
                <a:gd name="T10" fmla="*/ 23 w 51"/>
                <a:gd name="T11" fmla="*/ 18 h 27"/>
                <a:gd name="T12" fmla="*/ 28 w 51"/>
                <a:gd name="T13" fmla="*/ 16 h 27"/>
                <a:gd name="T14" fmla="*/ 32 w 51"/>
                <a:gd name="T15" fmla="*/ 14 h 27"/>
                <a:gd name="T16" fmla="*/ 37 w 51"/>
                <a:gd name="T17" fmla="*/ 11 h 27"/>
                <a:gd name="T18" fmla="*/ 40 w 51"/>
                <a:gd name="T19" fmla="*/ 9 h 27"/>
                <a:gd name="T20" fmla="*/ 44 w 51"/>
                <a:gd name="T21" fmla="*/ 6 h 27"/>
                <a:gd name="T22" fmla="*/ 47 w 51"/>
                <a:gd name="T23" fmla="*/ 4 h 27"/>
                <a:gd name="T24" fmla="*/ 49 w 51"/>
                <a:gd name="T25" fmla="*/ 2 h 27"/>
                <a:gd name="T26" fmla="*/ 51 w 51"/>
                <a:gd name="T27" fmla="*/ 0 h 27"/>
                <a:gd name="T28" fmla="*/ 50 w 51"/>
                <a:gd name="T29" fmla="*/ 3 h 27"/>
                <a:gd name="T30" fmla="*/ 49 w 51"/>
                <a:gd name="T31" fmla="*/ 6 h 27"/>
                <a:gd name="T32" fmla="*/ 47 w 51"/>
                <a:gd name="T33" fmla="*/ 9 h 27"/>
                <a:gd name="T34" fmla="*/ 45 w 51"/>
                <a:gd name="T35" fmla="*/ 13 h 27"/>
                <a:gd name="T36" fmla="*/ 41 w 51"/>
                <a:gd name="T37" fmla="*/ 17 h 27"/>
                <a:gd name="T38" fmla="*/ 36 w 51"/>
                <a:gd name="T39" fmla="*/ 20 h 27"/>
                <a:gd name="T40" fmla="*/ 31 w 51"/>
                <a:gd name="T41" fmla="*/ 23 h 27"/>
                <a:gd name="T42" fmla="*/ 10 w 51"/>
                <a:gd name="T43" fmla="*/ 26 h 27"/>
                <a:gd name="T44" fmla="*/ 0 w 51"/>
                <a:gd name="T4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27">
                  <a:moveTo>
                    <a:pt x="0" y="23"/>
                  </a:moveTo>
                  <a:cubicBezTo>
                    <a:pt x="0" y="23"/>
                    <a:pt x="1" y="23"/>
                    <a:pt x="3" y="23"/>
                  </a:cubicBezTo>
                  <a:cubicBezTo>
                    <a:pt x="5" y="23"/>
                    <a:pt x="7" y="22"/>
                    <a:pt x="10" y="22"/>
                  </a:cubicBezTo>
                  <a:cubicBezTo>
                    <a:pt x="11" y="21"/>
                    <a:pt x="12" y="21"/>
                    <a:pt x="14" y="21"/>
                  </a:cubicBezTo>
                  <a:cubicBezTo>
                    <a:pt x="15" y="20"/>
                    <a:pt x="17" y="20"/>
                    <a:pt x="18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5" y="17"/>
                    <a:pt x="26" y="17"/>
                    <a:pt x="28" y="16"/>
                  </a:cubicBezTo>
                  <a:cubicBezTo>
                    <a:pt x="29" y="15"/>
                    <a:pt x="31" y="14"/>
                    <a:pt x="32" y="14"/>
                  </a:cubicBezTo>
                  <a:cubicBezTo>
                    <a:pt x="34" y="13"/>
                    <a:pt x="35" y="12"/>
                    <a:pt x="37" y="11"/>
                  </a:cubicBezTo>
                  <a:cubicBezTo>
                    <a:pt x="38" y="10"/>
                    <a:pt x="39" y="9"/>
                    <a:pt x="40" y="9"/>
                  </a:cubicBezTo>
                  <a:cubicBezTo>
                    <a:pt x="42" y="8"/>
                    <a:pt x="43" y="7"/>
                    <a:pt x="44" y="6"/>
                  </a:cubicBezTo>
                  <a:cubicBezTo>
                    <a:pt x="45" y="5"/>
                    <a:pt x="46" y="4"/>
                    <a:pt x="47" y="4"/>
                  </a:cubicBezTo>
                  <a:cubicBezTo>
                    <a:pt x="48" y="3"/>
                    <a:pt x="48" y="2"/>
                    <a:pt x="49" y="2"/>
                  </a:cubicBezTo>
                  <a:cubicBezTo>
                    <a:pt x="50" y="1"/>
                    <a:pt x="51" y="0"/>
                    <a:pt x="51" y="0"/>
                  </a:cubicBezTo>
                  <a:cubicBezTo>
                    <a:pt x="51" y="0"/>
                    <a:pt x="51" y="1"/>
                    <a:pt x="50" y="3"/>
                  </a:cubicBezTo>
                  <a:cubicBezTo>
                    <a:pt x="50" y="3"/>
                    <a:pt x="50" y="4"/>
                    <a:pt x="49" y="6"/>
                  </a:cubicBezTo>
                  <a:cubicBezTo>
                    <a:pt x="49" y="7"/>
                    <a:pt x="48" y="8"/>
                    <a:pt x="47" y="9"/>
                  </a:cubicBezTo>
                  <a:cubicBezTo>
                    <a:pt x="47" y="10"/>
                    <a:pt x="46" y="12"/>
                    <a:pt x="45" y="13"/>
                  </a:cubicBezTo>
                  <a:cubicBezTo>
                    <a:pt x="43" y="14"/>
                    <a:pt x="42" y="16"/>
                    <a:pt x="41" y="17"/>
                  </a:cubicBezTo>
                  <a:cubicBezTo>
                    <a:pt x="39" y="18"/>
                    <a:pt x="38" y="19"/>
                    <a:pt x="36" y="20"/>
                  </a:cubicBezTo>
                  <a:cubicBezTo>
                    <a:pt x="35" y="21"/>
                    <a:pt x="33" y="22"/>
                    <a:pt x="31" y="23"/>
                  </a:cubicBezTo>
                  <a:cubicBezTo>
                    <a:pt x="24" y="27"/>
                    <a:pt x="16" y="27"/>
                    <a:pt x="10" y="26"/>
                  </a:cubicBezTo>
                  <a:cubicBezTo>
                    <a:pt x="4" y="25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044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35" name="Freeform 234">
              <a:extLst>
                <a:ext uri="{FF2B5EF4-FFF2-40B4-BE49-F238E27FC236}">
                  <a16:creationId xmlns:a16="http://schemas.microsoft.com/office/drawing/2014/main" id="{BC769166-F186-42D0-AC6D-639A26D38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0388" y="8804275"/>
              <a:ext cx="14288" cy="30163"/>
            </a:xfrm>
            <a:custGeom>
              <a:avLst/>
              <a:gdLst>
                <a:gd name="T0" fmla="*/ 0 w 5"/>
                <a:gd name="T1" fmla="*/ 0 h 11"/>
                <a:gd name="T2" fmla="*/ 3 w 5"/>
                <a:gd name="T3" fmla="*/ 1 h 11"/>
                <a:gd name="T4" fmla="*/ 5 w 5"/>
                <a:gd name="T5" fmla="*/ 6 h 11"/>
                <a:gd name="T6" fmla="*/ 4 w 5"/>
                <a:gd name="T7" fmla="*/ 9 h 11"/>
                <a:gd name="T8" fmla="*/ 3 w 5"/>
                <a:gd name="T9" fmla="*/ 10 h 11"/>
                <a:gd name="T10" fmla="*/ 0 w 5"/>
                <a:gd name="T11" fmla="*/ 11 h 11"/>
                <a:gd name="T12" fmla="*/ 1 w 5"/>
                <a:gd name="T13" fmla="*/ 9 h 11"/>
                <a:gd name="T14" fmla="*/ 1 w 5"/>
                <a:gd name="T15" fmla="*/ 6 h 11"/>
                <a:gd name="T16" fmla="*/ 1 w 5"/>
                <a:gd name="T17" fmla="*/ 3 h 11"/>
                <a:gd name="T18" fmla="*/ 0 w 5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cubicBezTo>
                    <a:pt x="0" y="0"/>
                    <a:pt x="1" y="0"/>
                    <a:pt x="3" y="1"/>
                  </a:cubicBezTo>
                  <a:cubicBezTo>
                    <a:pt x="4" y="2"/>
                    <a:pt x="5" y="3"/>
                    <a:pt x="5" y="6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  <p:sp>
          <p:nvSpPr>
            <p:cNvPr id="36" name="Freeform 235">
              <a:extLst>
                <a:ext uri="{FF2B5EF4-FFF2-40B4-BE49-F238E27FC236}">
                  <a16:creationId xmlns:a16="http://schemas.microsoft.com/office/drawing/2014/main" id="{653C778F-D653-4877-B685-F0B24C93A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4538" y="8799513"/>
              <a:ext cx="22225" cy="23813"/>
            </a:xfrm>
            <a:custGeom>
              <a:avLst/>
              <a:gdLst>
                <a:gd name="T0" fmla="*/ 6 w 8"/>
                <a:gd name="T1" fmla="*/ 0 h 9"/>
                <a:gd name="T2" fmla="*/ 8 w 8"/>
                <a:gd name="T3" fmla="*/ 2 h 9"/>
                <a:gd name="T4" fmla="*/ 7 w 8"/>
                <a:gd name="T5" fmla="*/ 7 h 9"/>
                <a:gd name="T6" fmla="*/ 5 w 8"/>
                <a:gd name="T7" fmla="*/ 9 h 9"/>
                <a:gd name="T8" fmla="*/ 2 w 8"/>
                <a:gd name="T9" fmla="*/ 9 h 9"/>
                <a:gd name="T10" fmla="*/ 0 w 8"/>
                <a:gd name="T11" fmla="*/ 8 h 9"/>
                <a:gd name="T12" fmla="*/ 2 w 8"/>
                <a:gd name="T13" fmla="*/ 7 h 9"/>
                <a:gd name="T14" fmla="*/ 4 w 8"/>
                <a:gd name="T15" fmla="*/ 4 h 9"/>
                <a:gd name="T16" fmla="*/ 5 w 8"/>
                <a:gd name="T17" fmla="*/ 2 h 9"/>
                <a:gd name="T18" fmla="*/ 6 w 8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6" y="0"/>
                    <a:pt x="7" y="0"/>
                    <a:pt x="8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6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8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Open Sans Light"/>
              </a:endParaRPr>
            </a:p>
          </p:txBody>
        </p:sp>
      </p:grpSp>
      <p:sp>
        <p:nvSpPr>
          <p:cNvPr id="248" name="TextBox 247">
            <a:extLst>
              <a:ext uri="{FF2B5EF4-FFF2-40B4-BE49-F238E27FC236}">
                <a16:creationId xmlns:a16="http://schemas.microsoft.com/office/drawing/2014/main" id="{1B5A3757-63CF-4ADC-AF63-3FF07EF700A5}"/>
              </a:ext>
            </a:extLst>
          </p:cNvPr>
          <p:cNvSpPr txBox="1"/>
          <p:nvPr/>
        </p:nvSpPr>
        <p:spPr>
          <a:xfrm>
            <a:off x="3121020" y="177073"/>
            <a:ext cx="5794014" cy="92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ru-RU" sz="2699" b="1" dirty="0">
                <a:latin typeface="Century Gothic" panose="020B0502020202020204" pitchFamily="34" charset="0"/>
              </a:rPr>
              <a:t>Примеры «облачных» САТ-платформ</a:t>
            </a:r>
            <a:endParaRPr lang="en-US" sz="2699" b="1" dirty="0">
              <a:latin typeface="Century Gothic" panose="020B0502020202020204" pitchFamily="34" charset="0"/>
            </a:endParaRPr>
          </a:p>
        </p:txBody>
      </p:sp>
      <p:sp>
        <p:nvSpPr>
          <p:cNvPr id="250" name="Isosceles Triangle 249">
            <a:extLst>
              <a:ext uri="{FF2B5EF4-FFF2-40B4-BE49-F238E27FC236}">
                <a16:creationId xmlns:a16="http://schemas.microsoft.com/office/drawing/2014/main" id="{A9F9E1CE-CF9D-4BA3-AB6D-529EF754F756}"/>
              </a:ext>
            </a:extLst>
          </p:cNvPr>
          <p:cNvSpPr/>
          <p:nvPr/>
        </p:nvSpPr>
        <p:spPr>
          <a:xfrm rot="5400000">
            <a:off x="4228095" y="2375415"/>
            <a:ext cx="231067" cy="12933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6F66A643-1A62-40D9-BD43-CE4FC4406621}"/>
              </a:ext>
            </a:extLst>
          </p:cNvPr>
          <p:cNvGrpSpPr/>
          <p:nvPr/>
        </p:nvGrpSpPr>
        <p:grpSpPr>
          <a:xfrm>
            <a:off x="1644562" y="1458167"/>
            <a:ext cx="1893390" cy="2139378"/>
            <a:chOff x="4171950" y="3337858"/>
            <a:chExt cx="3787274" cy="4279313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B01D92B7-7347-4675-84AB-F9E12FBF61C3}"/>
                </a:ext>
              </a:extLst>
            </p:cNvPr>
            <p:cNvSpPr txBox="1"/>
            <p:nvPr/>
          </p:nvSpPr>
          <p:spPr>
            <a:xfrm>
              <a:off x="4938516" y="3337858"/>
              <a:ext cx="2336201" cy="104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28554">
                <a:defRPr/>
              </a:pP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Phrase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Open Sans Light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6FB8FFDD-3608-49C4-A956-36D9B771ED78}"/>
                </a:ext>
              </a:extLst>
            </p:cNvPr>
            <p:cNvSpPr txBox="1"/>
            <p:nvPr/>
          </p:nvSpPr>
          <p:spPr>
            <a:xfrm>
              <a:off x="4171950" y="4461808"/>
              <a:ext cx="3787274" cy="59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554">
                <a:lnSpc>
                  <a:spcPct val="150000"/>
                </a:lnSpc>
                <a:defRPr/>
              </a:pPr>
              <a:r>
                <a:rPr lang="en-US" sz="1000" dirty="0">
                  <a:latin typeface="Open Sans Light"/>
                  <a:hlinkClick r:id="rId2"/>
                </a:rPr>
                <a:t>https://</a:t>
              </a:r>
              <a:r>
                <a:rPr lang="en-US" sz="1000" dirty="0" err="1">
                  <a:latin typeface="Open Sans Light"/>
                  <a:hlinkClick r:id="rId2"/>
                </a:rPr>
                <a:t>phrase.com</a:t>
              </a:r>
              <a:endParaRPr lang="en-US" sz="1000" dirty="0">
                <a:latin typeface="Open Sans Light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5FDA6923-ECA6-4947-9FCA-4589E463CA30}"/>
                </a:ext>
              </a:extLst>
            </p:cNvPr>
            <p:cNvSpPr txBox="1"/>
            <p:nvPr/>
          </p:nvSpPr>
          <p:spPr>
            <a:xfrm>
              <a:off x="5448270" y="6939975"/>
              <a:ext cx="1437119" cy="677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28554">
                <a:defRPr/>
              </a:pPr>
              <a:r>
                <a:rPr lang="en-US" sz="1600" b="1">
                  <a:latin typeface="Open Sans Light"/>
                </a:rPr>
                <a:t>#001.</a:t>
              </a:r>
            </a:p>
          </p:txBody>
        </p:sp>
      </p:grpSp>
      <p:sp>
        <p:nvSpPr>
          <p:cNvPr id="255" name="Isosceles Triangle 254">
            <a:extLst>
              <a:ext uri="{FF2B5EF4-FFF2-40B4-BE49-F238E27FC236}">
                <a16:creationId xmlns:a16="http://schemas.microsoft.com/office/drawing/2014/main" id="{B8552F63-8537-4F9A-A921-6BD79F46BAB3}"/>
              </a:ext>
            </a:extLst>
          </p:cNvPr>
          <p:cNvSpPr/>
          <p:nvPr/>
        </p:nvSpPr>
        <p:spPr>
          <a:xfrm rot="5400000">
            <a:off x="7732839" y="2375415"/>
            <a:ext cx="231067" cy="12933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E4DE7E6-6FEA-4AB3-AE34-82D16BBDA58F}"/>
              </a:ext>
            </a:extLst>
          </p:cNvPr>
          <p:cNvGrpSpPr/>
          <p:nvPr/>
        </p:nvGrpSpPr>
        <p:grpSpPr>
          <a:xfrm>
            <a:off x="5149305" y="1342732"/>
            <a:ext cx="1893390" cy="2254813"/>
            <a:chOff x="9745176" y="3106958"/>
            <a:chExt cx="3787274" cy="4510213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68491B6-E4EB-4748-AA05-E263A42F88C9}"/>
                </a:ext>
              </a:extLst>
            </p:cNvPr>
            <p:cNvSpPr txBox="1"/>
            <p:nvPr/>
          </p:nvSpPr>
          <p:spPr>
            <a:xfrm>
              <a:off x="10102041" y="3106958"/>
              <a:ext cx="3073549" cy="10465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228554">
                <a:defRPr/>
              </a:pPr>
              <a:r>
                <a:rPr lang="en-US" sz="2800" dirty="0" err="1">
                  <a:solidFill>
                    <a:srgbClr val="7030A0"/>
                  </a:solidFill>
                </a:rPr>
                <a:t>Smartcat</a:t>
              </a:r>
              <a:endParaRPr lang="en-US" sz="1600" b="1" dirty="0">
                <a:solidFill>
                  <a:srgbClr val="7030A0"/>
                </a:solidFill>
                <a:latin typeface="Open Sans Light"/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71886664-CA21-4C6C-BAC0-8A94E7FA9558}"/>
                </a:ext>
              </a:extLst>
            </p:cNvPr>
            <p:cNvSpPr txBox="1"/>
            <p:nvPr/>
          </p:nvSpPr>
          <p:spPr>
            <a:xfrm>
              <a:off x="9745176" y="4461808"/>
              <a:ext cx="3787274" cy="59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554">
                <a:lnSpc>
                  <a:spcPct val="150000"/>
                </a:lnSpc>
                <a:defRPr/>
              </a:pPr>
              <a:r>
                <a:rPr lang="en-US" sz="1000" dirty="0">
                  <a:latin typeface="Open Sans Light"/>
                  <a:hlinkClick r:id="rId3"/>
                </a:rPr>
                <a:t>https://</a:t>
              </a:r>
              <a:r>
                <a:rPr lang="en-US" sz="1000" dirty="0" err="1">
                  <a:latin typeface="Open Sans Light"/>
                  <a:hlinkClick r:id="rId3"/>
                </a:rPr>
                <a:t>ru.smartcat.com</a:t>
              </a:r>
              <a:endParaRPr lang="en-US" sz="1000" dirty="0">
                <a:latin typeface="Open Sans Light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EE631113-6EF2-444B-8901-8294E1659D5F}"/>
                </a:ext>
              </a:extLst>
            </p:cNvPr>
            <p:cNvSpPr txBox="1"/>
            <p:nvPr/>
          </p:nvSpPr>
          <p:spPr>
            <a:xfrm>
              <a:off x="11021496" y="6939975"/>
              <a:ext cx="1437119" cy="677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28554">
                <a:defRPr/>
              </a:pPr>
              <a:r>
                <a:rPr lang="en-US" sz="1600" b="1">
                  <a:solidFill>
                    <a:srgbClr val="377DFF"/>
                  </a:solidFill>
                  <a:latin typeface="Open Sans Light"/>
                </a:rPr>
                <a:t>#002.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A7593B7-5A06-4CFF-AFFD-9FD2E39F093E}"/>
              </a:ext>
            </a:extLst>
          </p:cNvPr>
          <p:cNvGrpSpPr/>
          <p:nvPr/>
        </p:nvGrpSpPr>
        <p:grpSpPr>
          <a:xfrm>
            <a:off x="8654049" y="1340158"/>
            <a:ext cx="1893390" cy="2257387"/>
            <a:chOff x="15369433" y="3101809"/>
            <a:chExt cx="3787274" cy="4515362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6D76E541-3547-4704-ADAC-F338CEF4E2F5}"/>
                </a:ext>
              </a:extLst>
            </p:cNvPr>
            <p:cNvSpPr txBox="1"/>
            <p:nvPr/>
          </p:nvSpPr>
          <p:spPr>
            <a:xfrm>
              <a:off x="16078796" y="3101809"/>
              <a:ext cx="2770187" cy="9234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3200" b="1">
                  <a:latin typeface="+mj-lt"/>
                </a:defRPr>
              </a:lvl1pPr>
            </a:lstStyle>
            <a:p>
              <a:pPr defTabSz="228554">
                <a:defRPr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/>
                </a:rPr>
                <a:t>Lokalise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E1692FDF-AA76-4F7F-8122-92D390920227}"/>
                </a:ext>
              </a:extLst>
            </p:cNvPr>
            <p:cNvSpPr txBox="1"/>
            <p:nvPr/>
          </p:nvSpPr>
          <p:spPr>
            <a:xfrm>
              <a:off x="15369433" y="4461808"/>
              <a:ext cx="3787274" cy="59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554">
                <a:lnSpc>
                  <a:spcPct val="150000"/>
                </a:lnSpc>
                <a:defRPr/>
              </a:pPr>
              <a:r>
                <a:rPr lang="en-US" sz="1000" dirty="0">
                  <a:latin typeface="Open Sans Light"/>
                  <a:hlinkClick r:id="rId4"/>
                </a:rPr>
                <a:t>https://</a:t>
              </a:r>
              <a:r>
                <a:rPr lang="en-US" sz="1000" dirty="0" err="1">
                  <a:latin typeface="Open Sans Light"/>
                  <a:hlinkClick r:id="rId4"/>
                </a:rPr>
                <a:t>lokalise.com</a:t>
              </a:r>
              <a:endParaRPr lang="en-US" sz="1000" dirty="0">
                <a:latin typeface="Open Sans Light"/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CBA9D112-3A21-4BC1-B3C9-76F9F7413684}"/>
                </a:ext>
              </a:extLst>
            </p:cNvPr>
            <p:cNvSpPr txBox="1"/>
            <p:nvPr/>
          </p:nvSpPr>
          <p:spPr>
            <a:xfrm>
              <a:off x="16645753" y="6939975"/>
              <a:ext cx="1437119" cy="677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28554">
                <a:defRPr/>
              </a:pPr>
              <a:r>
                <a:rPr lang="en-US" sz="1600" b="1">
                  <a:latin typeface="Open Sans Light"/>
                </a:rPr>
                <a:t>#003.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accel="20000" fill="hold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accel="20000" fill="hold" nodeType="withEffect" p14:presetBounceEnd="6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accel="20000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1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1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20000" fill="hold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1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1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accel="20000" fill="hold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accel="20000" fill="hold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1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1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accel="20000" fill="hold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1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1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accel="20000" fill="hold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1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1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accel="20000" fill="hold" nodeType="withEffect" p14:presetBounceEnd="6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1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1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accel="20000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1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1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accel="20000" fill="hold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50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50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" presetClass="entr" presetSubtype="0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0" presetClass="path" presetSubtype="0" repeatCount="indefinite" accel="16000" decel="84000" autoRev="1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Motion origin="layout" path="M 0.00358 -0.00324 L 0.14262 -0.1449 C 0.1503 -0.15185 0.14666 -0.14919 0.15356 -0.15324 L 0.1559 -0.15463 L 0.15824 -0.15601 C 0.16241 -0.15555 0.16658 -0.15567 0.17074 -0.15463 L 0.17777 -0.15046 L 0.1848 -0.14629 C 0.18559 -0.14583 0.1863 -0.14525 0.18715 -0.1449 C 0.18845 -0.14444 0.18975 -0.14409 0.19105 -0.14351 C 0.19411 -0.14236 0.19476 -0.14166 0.19808 -0.14074 C 0.19854 -0.14062 0.19912 -0.14074 0.19965 -0.14074 L 0.32619 -0.0074 L 0.32619 -0.00729 C 0.33283 -0.00347 0.33433 -0.00081 0.34181 -0.00463 C 0.34357 -0.00567 0.34468 -0.00914 0.3465 -0.01018 L 0.35353 -0.01435 C 0.35431 -0.01481 0.35516 -0.01493 0.35588 -0.01574 C 0.35744 -0.01759 0.35874 -0.02025 0.36056 -0.02129 L 0.36525 -0.02407 C 0.36577 -0.02395 0.37046 -0.02257 0.3715 -0.02129 C 0.37514 -0.01701 0.37234 -0.01747 0.37619 -0.01435 C 0.38588 -0.00671 0.37579 -0.01759 0.38556 -0.00601 L 0.39025 -0.00046 C 0.39103 0.00047 0.39168 0.00174 0.39259 0.00232 L 0.41134 0.01343 L 0.41602 0.01621 C 0.4168 0.01667 0.41765 0.01667 0.41837 0.0176 C 0.42507 0.02547 0.41654 0.01598 0.42305 0.02176 C 0.42839 0.02651 0.42201 0.02304 0.42852 0.02593 C 0.43536 0.03808 0.42663 0.02315 0.43321 0.03287 C 0.43705 0.03855 0.43373 0.03588 0.4379 0.03843 C 0.44206 0.04954 0.43659 0.03612 0.4418 0.04537 C 0.44701 0.05463 0.43946 0.04491 0.44571 0.05232 C 0.44623 0.05371 0.44649 0.05533 0.44727 0.05649 C 0.44786 0.0573 0.44909 0.0566 0.44961 0.05787 C 0.45052 0.06019 0.45065 0.06343 0.45118 0.06621 L 0.45196 0.07037 L 0.45274 0.07454 C 0.45248 0.07824 0.45248 0.08195 0.45196 0.08565 C 0.45105 0.09132 0.45026 0.08889 0.44805 0.09121 C 0.44109 0.09804 0.44603 0.09676 0.43946 0.09676 L 0.39884 0.13982 C 0.39636 0.14294 0.39363 0.14815 0.39025 0.14815 C 0.38849 0.14815 0.3823 0.14561 0.38087 0.14399 C 0.37931 0.14213 0.37794 0.13947 0.37619 0.13843 C 0.37462 0.1375 0.37287 0.13727 0.3715 0.13565 C 0.36994 0.1338 0.36857 0.13114 0.36681 0.1301 C 0.36603 0.12963 0.36518 0.12929 0.36447 0.12871 C 0.36362 0.1279 0.36297 0.12651 0.36212 0.12593 C 0.36056 0.12466 0.35744 0.12315 0.35744 0.12327 C 0.35483 0.12362 0.35216 0.12362 0.34963 0.12454 C 0.348 0.125 0.3465 0.12639 0.34494 0.12732 L 0.34025 0.1301 L 0.33791 0.13149 C 0.33713 0.13195 0.33622 0.13195 0.33557 0.13287 L 0.33322 0.13565 L 0.30354 0.1676 C 0.30146 0.16945 0.29937 0.17142 0.29729 0.17315 C 0.29651 0.17373 0.29573 0.17454 0.29495 0.17454 C 0.29124 0.17454 0.28766 0.17362 0.28401 0.17315 C 0.28297 0.17269 0.28186 0.17223 0.28089 0.17176 C 0.27737 0.16991 0.27945 0.17037 0.27542 0.16899 C 0.27516 0.16887 0.2749 0.16899 0.27464 0.16899 L 0.06998 -0.04213 " pathEditMode="relative" rAng="0" ptsTypes="AAAAAAAAAAAAAAAAAAAAAAAAAAAAAAAAAAAAAAAAAAAAAAAAAAAAAAAAAAAAAAAAA">
                                          <p:cBhvr>
                                            <p:cTn id="76" dur="42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58" y="12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0" presetClass="path" presetSubtype="0" repeatCount="indefinite" accel="16000" decel="84000" autoRev="1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Motion origin="layout" path="M 0.00358 -0.00324 L 0.14262 -0.14491 C 0.15031 -0.15185 0.14666 -0.14919 0.15356 -0.15324 L 0.1559 -0.15463 L 0.15825 -0.15602 C 0.16241 -0.15556 0.16658 -0.15567 0.17075 -0.15463 L 0.17778 -0.15046 L 0.18481 -0.1463 C 0.18559 -0.14583 0.1863 -0.14526 0.18715 -0.14491 C 0.18845 -0.14444 0.18975 -0.1441 0.19106 -0.14352 C 0.19412 -0.14236 0.19477 -0.14167 0.19809 -0.14074 C 0.19854 -0.14063 0.19913 -0.14074 0.19965 -0.14074 L 0.32619 -0.00741 L 0.32619 -0.00729 C 0.33283 -0.00347 0.33433 -0.00081 0.34182 -0.00463 C 0.34358 -0.00567 0.34468 -0.00914 0.3465 -0.01019 L 0.35353 -0.01435 C 0.35432 -0.01482 0.35516 -0.01493 0.35588 -0.01574 C 0.35744 -0.01759 0.35874 -0.02026 0.36057 -0.0213 L 0.36525 -0.02407 C 0.36577 -0.02396 0.37046 -0.02257 0.3715 -0.0213 C 0.37515 -0.01701 0.37235 -0.01748 0.37619 -0.01435 C 0.38589 -0.00671 0.3758 -0.01759 0.38556 -0.00602 L 0.39025 -0.00046 C 0.39103 0.00046 0.39168 0.00174 0.39259 0.00231 L 0.41134 0.01343 L 0.41603 0.0162 C 0.41681 0.01667 0.41765 0.01667 0.41837 0.01759 C 0.42507 0.02546 0.41655 0.01597 0.42306 0.02176 C 0.42839 0.0265 0.42202 0.02303 0.42853 0.02593 C 0.43536 0.03808 0.42664 0.02315 0.43321 0.03287 C 0.43705 0.03854 0.43373 0.03588 0.4379 0.03843 C 0.44206 0.04954 0.4366 0.03611 0.4418 0.04537 C 0.44701 0.05463 0.43946 0.04491 0.44571 0.05231 C 0.44623 0.0537 0.44649 0.05532 0.44727 0.05648 C 0.44786 0.05729 0.4491 0.0566 0.44962 0.05787 C 0.45053 0.06018 0.45066 0.06343 0.45118 0.0662 L 0.45196 0.07037 L 0.45274 0.07454 C 0.45248 0.07824 0.45248 0.08194 0.45196 0.08565 C 0.45105 0.09132 0.45027 0.08889 0.44805 0.0912 C 0.44109 0.09803 0.44604 0.09676 0.43946 0.09676 L 0.39884 0.13981 C 0.39637 0.14294 0.39363 0.14815 0.39025 0.14815 C 0.38849 0.14815 0.38231 0.1456 0.38087 0.14398 C 0.37931 0.14213 0.37795 0.13947 0.37619 0.13843 C 0.37463 0.1375 0.37287 0.13727 0.3715 0.13565 C 0.36994 0.1338 0.36857 0.13113 0.36681 0.13009 C 0.36603 0.12963 0.36519 0.12928 0.36447 0.1287 C 0.36362 0.12789 0.36297 0.1265 0.36213 0.12593 C 0.36057 0.12465 0.35744 0.12315 0.35744 0.12326 C 0.35484 0.12361 0.35217 0.12361 0.34963 0.12454 C 0.348 0.125 0.3465 0.12639 0.34494 0.12731 L 0.34026 0.13009 L 0.33791 0.13148 C 0.33713 0.13194 0.33622 0.13194 0.33557 0.13287 L 0.33322 0.13565 L 0.30354 0.16759 C 0.30146 0.16944 0.29938 0.17141 0.29729 0.17315 C 0.29651 0.17373 0.29573 0.17454 0.29495 0.17454 C 0.29124 0.17454 0.28766 0.17361 0.28401 0.17315 C 0.28297 0.17268 0.28186 0.17222 0.28089 0.17176 C 0.27737 0.16991 0.27946 0.17037 0.27542 0.16898 C 0.27516 0.16887 0.2749 0.16898 0.27464 0.16898 L 0.06998 -0.04213 " pathEditMode="relative" rAng="0" ptsTypes="AAAAAAAAAAAAAAAAAAAAAAAAAAAAAAAAAAAAAAAAAAAAAAAAAAAAAAAAAAAAAAAAA">
                                          <p:cBhvr>
                                            <p:cTn id="80" dur="42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58" y="1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193" grpId="0" animBg="1"/>
          <p:bldP spid="267" grpId="0" animBg="1"/>
          <p:bldP spid="267" grpId="1" animBg="1"/>
          <p:bldP spid="266" grpId="0" animBg="1"/>
          <p:bldP spid="266" grpId="1" animBg="1"/>
          <p:bldP spid="248" grpId="0"/>
          <p:bldP spid="250" grpId="0" animBg="1"/>
          <p:bldP spid="2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2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accel="2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2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2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accel="2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accel="2000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accel="2000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accel="2000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accel="20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accel="2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accel="2000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0" presetClass="path" presetSubtype="0" repeatCount="indefinite" accel="16000" decel="84000" autoRev="1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Motion origin="layout" path="M 0.00358 -0.00324 L 0.14262 -0.1449 C 0.1503 -0.15185 0.14666 -0.14919 0.15356 -0.15324 L 0.1559 -0.15463 L 0.15824 -0.15601 C 0.16241 -0.15555 0.16658 -0.15567 0.17074 -0.15463 L 0.17777 -0.15046 L 0.1848 -0.14629 C 0.18559 -0.14583 0.1863 -0.14525 0.18715 -0.1449 C 0.18845 -0.14444 0.18975 -0.14409 0.19105 -0.14351 C 0.19411 -0.14236 0.19476 -0.14166 0.19808 -0.14074 C 0.19854 -0.14062 0.19912 -0.14074 0.19965 -0.14074 L 0.32619 -0.0074 L 0.32619 -0.00729 C 0.33283 -0.00347 0.33433 -0.00081 0.34181 -0.00463 C 0.34357 -0.00567 0.34468 -0.00914 0.3465 -0.01018 L 0.35353 -0.01435 C 0.35431 -0.01481 0.35516 -0.01493 0.35588 -0.01574 C 0.35744 -0.01759 0.35874 -0.02025 0.36056 -0.02129 L 0.36525 -0.02407 C 0.36577 -0.02395 0.37046 -0.02257 0.3715 -0.02129 C 0.37514 -0.01701 0.37234 -0.01747 0.37619 -0.01435 C 0.38588 -0.00671 0.37579 -0.01759 0.38556 -0.00601 L 0.39025 -0.00046 C 0.39103 0.00047 0.39168 0.00174 0.39259 0.00232 L 0.41134 0.01343 L 0.41602 0.01621 C 0.4168 0.01667 0.41765 0.01667 0.41837 0.0176 C 0.42507 0.02547 0.41654 0.01598 0.42305 0.02176 C 0.42839 0.02651 0.42201 0.02304 0.42852 0.02593 C 0.43536 0.03808 0.42663 0.02315 0.43321 0.03287 C 0.43705 0.03855 0.43373 0.03588 0.4379 0.03843 C 0.44206 0.04954 0.43659 0.03612 0.4418 0.04537 C 0.44701 0.05463 0.43946 0.04491 0.44571 0.05232 C 0.44623 0.05371 0.44649 0.05533 0.44727 0.05649 C 0.44786 0.0573 0.44909 0.0566 0.44961 0.05787 C 0.45052 0.06019 0.45065 0.06343 0.45118 0.06621 L 0.45196 0.07037 L 0.45274 0.07454 C 0.45248 0.07824 0.45248 0.08195 0.45196 0.08565 C 0.45105 0.09132 0.45026 0.08889 0.44805 0.09121 C 0.44109 0.09804 0.44603 0.09676 0.43946 0.09676 L 0.39884 0.13982 C 0.39636 0.14294 0.39363 0.14815 0.39025 0.14815 C 0.38849 0.14815 0.3823 0.14561 0.38087 0.14399 C 0.37931 0.14213 0.37794 0.13947 0.37619 0.13843 C 0.37462 0.1375 0.37287 0.13727 0.3715 0.13565 C 0.36994 0.1338 0.36857 0.13114 0.36681 0.1301 C 0.36603 0.12963 0.36518 0.12929 0.36447 0.12871 C 0.36362 0.1279 0.36297 0.12651 0.36212 0.12593 C 0.36056 0.12466 0.35744 0.12315 0.35744 0.12327 C 0.35483 0.12362 0.35216 0.12362 0.34963 0.12454 C 0.348 0.125 0.3465 0.12639 0.34494 0.12732 L 0.34025 0.1301 L 0.33791 0.13149 C 0.33713 0.13195 0.33622 0.13195 0.33557 0.13287 L 0.33322 0.13565 L 0.30354 0.1676 C 0.30146 0.16945 0.29937 0.17142 0.29729 0.17315 C 0.29651 0.17373 0.29573 0.17454 0.29495 0.17454 C 0.29124 0.17454 0.28766 0.17362 0.28401 0.17315 C 0.28297 0.17269 0.28186 0.17223 0.28089 0.17176 C 0.27737 0.16991 0.27945 0.17037 0.27542 0.16899 C 0.27516 0.16887 0.2749 0.16899 0.27464 0.16899 L 0.06998 -0.04213 " pathEditMode="relative" rAng="0" ptsTypes="AAAAAAAAAAAAAAAAAAAAAAAAAAAAAAAAAAAAAAAAAAAAAAAAAAAAAAAAAAAAAAAAA">
                                          <p:cBhvr>
                                            <p:cTn id="79" dur="42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58" y="12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" presetClass="entr" presetSubtype="0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0" presetClass="path" presetSubtype="0" repeatCount="indefinite" accel="16000" decel="84000" autoRev="1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Motion origin="layout" path="M 0.00358 -0.00324 L 0.14262 -0.14491 C 0.15031 -0.15185 0.14666 -0.14919 0.15356 -0.15324 L 0.1559 -0.15463 L 0.15825 -0.15602 C 0.16241 -0.15556 0.16658 -0.15567 0.17075 -0.15463 L 0.17778 -0.15046 L 0.18481 -0.1463 C 0.18559 -0.14583 0.1863 -0.14526 0.18715 -0.14491 C 0.18845 -0.14444 0.18975 -0.1441 0.19106 -0.14352 C 0.19412 -0.14236 0.19477 -0.14167 0.19809 -0.14074 C 0.19854 -0.14063 0.19913 -0.14074 0.19965 -0.14074 L 0.32619 -0.00741 L 0.32619 -0.00729 C 0.33283 -0.00347 0.33433 -0.00081 0.34182 -0.00463 C 0.34358 -0.00567 0.34468 -0.00914 0.3465 -0.01019 L 0.35353 -0.01435 C 0.35432 -0.01482 0.35516 -0.01493 0.35588 -0.01574 C 0.35744 -0.01759 0.35874 -0.02026 0.36057 -0.0213 L 0.36525 -0.02407 C 0.36577 -0.02396 0.37046 -0.02257 0.3715 -0.0213 C 0.37515 -0.01701 0.37235 -0.01748 0.37619 -0.01435 C 0.38589 -0.00671 0.3758 -0.01759 0.38556 -0.00602 L 0.39025 -0.00046 C 0.39103 0.00046 0.39168 0.00174 0.39259 0.00231 L 0.41134 0.01343 L 0.41603 0.0162 C 0.41681 0.01667 0.41765 0.01667 0.41837 0.01759 C 0.42507 0.02546 0.41655 0.01597 0.42306 0.02176 C 0.42839 0.0265 0.42202 0.02303 0.42853 0.02593 C 0.43536 0.03808 0.42664 0.02315 0.43321 0.03287 C 0.43705 0.03854 0.43373 0.03588 0.4379 0.03843 C 0.44206 0.04954 0.4366 0.03611 0.4418 0.04537 C 0.44701 0.05463 0.43946 0.04491 0.44571 0.05231 C 0.44623 0.0537 0.44649 0.05532 0.44727 0.05648 C 0.44786 0.05729 0.4491 0.0566 0.44962 0.05787 C 0.45053 0.06018 0.45066 0.06343 0.45118 0.0662 L 0.45196 0.07037 L 0.45274 0.07454 C 0.45248 0.07824 0.45248 0.08194 0.45196 0.08565 C 0.45105 0.09132 0.45027 0.08889 0.44805 0.0912 C 0.44109 0.09803 0.44604 0.09676 0.43946 0.09676 L 0.39884 0.13981 C 0.39637 0.14294 0.39363 0.14815 0.39025 0.14815 C 0.38849 0.14815 0.38231 0.1456 0.38087 0.14398 C 0.37931 0.14213 0.37795 0.13947 0.37619 0.13843 C 0.37463 0.1375 0.37287 0.13727 0.3715 0.13565 C 0.36994 0.1338 0.36857 0.13113 0.36681 0.13009 C 0.36603 0.12963 0.36519 0.12928 0.36447 0.1287 C 0.36362 0.12789 0.36297 0.1265 0.36213 0.12593 C 0.36057 0.12465 0.35744 0.12315 0.35744 0.12326 C 0.35484 0.12361 0.35217 0.12361 0.34963 0.12454 C 0.348 0.125 0.3465 0.12639 0.34494 0.12731 L 0.34026 0.13009 L 0.33791 0.13148 C 0.33713 0.13194 0.33622 0.13194 0.33557 0.13287 L 0.33322 0.13565 L 0.30354 0.16759 C 0.30146 0.16944 0.29938 0.17141 0.29729 0.17315 C 0.29651 0.17373 0.29573 0.17454 0.29495 0.17454 C 0.29124 0.17454 0.28766 0.17361 0.28401 0.17315 C 0.28297 0.17268 0.28186 0.17222 0.28089 0.17176 C 0.27737 0.16991 0.27946 0.17037 0.27542 0.16898 C 0.27516 0.16887 0.2749 0.16898 0.27464 0.16898 L 0.06998 -0.04213 " pathEditMode="relative" rAng="0" ptsTypes="AAAAAAAAAAAAAAAAAAAAAAAAAAAAAAAAAAAAAAAAAAAAAAAAAAAAAAAAAAAAAAAAA">
                                          <p:cBhvr>
                                            <p:cTn id="83" dur="42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58" y="1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193" grpId="0" animBg="1"/>
          <p:bldP spid="267" grpId="0" animBg="1"/>
          <p:bldP spid="267" grpId="1" animBg="1"/>
          <p:bldP spid="266" grpId="0" animBg="1"/>
          <p:bldP spid="266" grpId="1" animBg="1"/>
          <p:bldP spid="248" grpId="0"/>
          <p:bldP spid="249" grpId="0"/>
          <p:bldP spid="250" grpId="0" animBg="1"/>
          <p:bldP spid="25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я\Desktop\1433260195270.png">
            <a:extLst>
              <a:ext uri="{FF2B5EF4-FFF2-40B4-BE49-F238E27FC236}">
                <a16:creationId xmlns:a16="http://schemas.microsoft.com/office/drawing/2014/main" id="{F202D15C-F5F0-430B-AB66-EBCA6166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8" y="441608"/>
            <a:ext cx="11047664" cy="621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8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я\Desktop\Безымянный.png">
            <a:extLst>
              <a:ext uri="{FF2B5EF4-FFF2-40B4-BE49-F238E27FC236}">
                <a16:creationId xmlns:a16="http://schemas.microsoft.com/office/drawing/2014/main" id="{E59BBD89-B73D-4A29-AA42-082D61457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2" y="582897"/>
            <a:ext cx="11656056" cy="569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2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я\Desktop\Безымянный.png">
            <a:extLst>
              <a:ext uri="{FF2B5EF4-FFF2-40B4-BE49-F238E27FC236}">
                <a16:creationId xmlns:a16="http://schemas.microsoft.com/office/drawing/2014/main" id="{FB1DC76D-7186-404E-9495-77342F6E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0" y="655078"/>
            <a:ext cx="11397200" cy="554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5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я\Desktop\Безымянный.png">
            <a:extLst>
              <a:ext uri="{FF2B5EF4-FFF2-40B4-BE49-F238E27FC236}">
                <a16:creationId xmlns:a16="http://schemas.microsoft.com/office/drawing/2014/main" id="{23DC9AF5-35CD-4067-B6D9-AC0388D5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94234"/>
            <a:ext cx="10530840" cy="666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45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450</Words>
  <Application>Microsoft Macintosh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Century Gothic</vt:lpstr>
      <vt:lpstr>Open Sans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статистики</vt:lpstr>
      <vt:lpstr>Вопросы до начала проекта</vt:lpstr>
      <vt:lpstr>Полезные ресурсы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Ружникова</dc:creator>
  <cp:lastModifiedBy>Мария Ружникова</cp:lastModifiedBy>
  <cp:revision>12</cp:revision>
  <dcterms:created xsi:type="dcterms:W3CDTF">2020-12-12T05:59:18Z</dcterms:created>
  <dcterms:modified xsi:type="dcterms:W3CDTF">2022-12-16T12:20:08Z</dcterms:modified>
</cp:coreProperties>
</file>