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051" r:id="rId2"/>
    <p:sldId id="260" r:id="rId3"/>
    <p:sldId id="262" r:id="rId4"/>
    <p:sldId id="261" r:id="rId5"/>
    <p:sldId id="263" r:id="rId6"/>
    <p:sldId id="257" r:id="rId7"/>
    <p:sldId id="258" r:id="rId8"/>
    <p:sldId id="259" r:id="rId9"/>
    <p:sldId id="264" r:id="rId10"/>
    <p:sldId id="265" r:id="rId11"/>
    <p:sldId id="274" r:id="rId12"/>
    <p:sldId id="275" r:id="rId13"/>
    <p:sldId id="267" r:id="rId14"/>
    <p:sldId id="276" r:id="rId15"/>
    <p:sldId id="278" r:id="rId16"/>
    <p:sldId id="277" r:id="rId17"/>
    <p:sldId id="279" r:id="rId18"/>
    <p:sldId id="281" r:id="rId19"/>
    <p:sldId id="268" r:id="rId20"/>
    <p:sldId id="269" r:id="rId21"/>
    <p:sldId id="270" r:id="rId22"/>
    <p:sldId id="271" r:id="rId23"/>
    <p:sldId id="272" r:id="rId24"/>
    <p:sldId id="273" r:id="rId25"/>
    <p:sldId id="280" r:id="rId26"/>
    <p:sldId id="282" r:id="rId27"/>
    <p:sldId id="108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BB556-56B5-4C26-AD57-9A635D27FC4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860B4-545F-41FB-8019-924EF2D9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2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Особенности локализации мобильных приложений. Ограничение по длине. Проверка кнопок. Работа с дополнительным контекстом и скриншотами. Практические примеры, разбор ошибок.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860B4-545F-41FB-8019-924EF2D972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8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корпоративного веб-приложения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860B4-545F-41FB-8019-924EF2D972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8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веб-приложения для менеджеров переводческих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860B4-545F-41FB-8019-924EF2D97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6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1CB79-502B-470A-80DD-6795C15E0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9DB680-AECD-46C3-8BF9-4277746D0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8932-9163-42CC-947B-E24A0CAE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69BAB-C0EA-4517-B7EC-A7C03D1A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C1AA1-EB29-49A7-ACEB-5A094D78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3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9029F-4978-4FEB-8874-DFDA657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E1A728-93C6-4BDA-A932-387AF99D4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068A8-855F-4DDF-979A-66DA2048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FAD83-1EDE-41F4-A8AB-F82137B6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5AA6-31BF-47FD-AEDF-CAE31386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9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30F4FC-5D83-4755-930C-F82661EB6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7AEFA-FE7E-4C2C-B2B6-E0AD44E5D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2B9FE-B941-426E-887E-E04FF203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644D3-0DF1-44B7-915E-7046875C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607EA-C07D-4B4E-84F5-7F538C37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4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8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4CCB6-C785-4547-A92C-867990C3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D224D-B631-4783-AE89-08AEEF40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EA29C-8836-4C21-B6FF-191C9F22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5A99F-0F90-42E4-93E0-5046CF6E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439A3-419F-4B60-9064-7AC7F574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F61F5-F240-4338-81A0-58273F9A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4317A2-68EE-40B3-B0FC-E3F7B55DC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BF278-00B8-4A89-B3DD-AACE9D12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B832F-E80A-451C-800A-6314A7E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A03C7A-ADDC-406A-8653-42BD3DB2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A011A-2ECD-471C-9B0B-6D8533E5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B6098-4D0E-42B2-9B9B-6DB98CE1D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3321A7-8647-4168-8CEA-E61D68691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626B4-ECC9-4752-80E1-EB1E1719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E56FC-9A30-4357-82E7-EA862257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68BC1-C528-4389-B9D9-97DB24AD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0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49C9-CD91-4B45-BA35-FD2E651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DF416-2123-46D9-BABE-8BE38C145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B75E49-56D3-4DA5-A702-8109F3EB1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BDC57D-9F78-41D2-8361-F39891A10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FC75CF-DA6F-4F8E-ACB9-F60B1293A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17BDBE-0D15-433F-8174-FDC14AD6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457575-2BC5-48BD-8B21-15BF67D0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42C854-E947-4735-924A-074A5CAD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4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BE6FB-CA75-4C6D-92A4-59284B7E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E4ECB8-3B19-46B6-889F-796A087B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F21451-DE00-436C-A71F-B8F087BA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BF24A8-971A-4446-975F-D0F47BDF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FAFF90-5112-4BB3-9AAA-57C78A1C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BA93B6-5754-480B-8EE8-B9EB6F65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35B59B-8FD3-4BED-A5D3-186EABA5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9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C9F37-C6C1-4F97-A1DF-61F12A08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EB974-EAE0-4BDF-931B-2CB585E0A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E8F80-F562-49EA-B6D4-6B77F60DD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8E4F2-564C-4630-B012-28DD86B4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C94B8E-CB9A-440A-A972-7800605D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BED49-C528-49D9-A572-FCBE30B0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8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854D3-2317-48B0-8933-D8A7C56D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EA705A-55B2-43A8-BF2A-AAFF7D228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ADC14-7474-4019-9492-2AD83F0B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36A097-9132-4B40-9025-35DC6604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1A4CA-B2A5-482B-9B79-BE2CC3DE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7A339E-C7C8-4412-85C6-331ED869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75252-7565-4CE6-BC33-85093006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1E8631-41FB-4BE2-84CA-43777C89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9A911D-A20C-4D6B-824C-5FA266747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B119-2007-42E4-B93A-CBEFC13B339B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0BE87-0DB6-44D5-AA93-DA40F722D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7A1761-82AC-4C8E-A34F-E3DAB7090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F268-07E0-4321-85D0-E1F8B0582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roup 658">
            <a:extLst>
              <a:ext uri="{FF2B5EF4-FFF2-40B4-BE49-F238E27FC236}">
                <a16:creationId xmlns:a16="http://schemas.microsoft.com/office/drawing/2014/main" id="{4818D8AA-0C3A-498D-BB64-D392C280E0F6}"/>
              </a:ext>
            </a:extLst>
          </p:cNvPr>
          <p:cNvGrpSpPr/>
          <p:nvPr/>
        </p:nvGrpSpPr>
        <p:grpSpPr>
          <a:xfrm>
            <a:off x="5222416" y="2114150"/>
            <a:ext cx="1749328" cy="282021"/>
            <a:chOff x="10446192" y="4227958"/>
            <a:chExt cx="3499111" cy="56411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620" name="Freeform 291">
              <a:extLst>
                <a:ext uri="{FF2B5EF4-FFF2-40B4-BE49-F238E27FC236}">
                  <a16:creationId xmlns:a16="http://schemas.microsoft.com/office/drawing/2014/main" id="{186524C4-D760-4BA5-9223-9C5662959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192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21" name="Freeform 292">
              <a:extLst>
                <a:ext uri="{FF2B5EF4-FFF2-40B4-BE49-F238E27FC236}">
                  <a16:creationId xmlns:a16="http://schemas.microsoft.com/office/drawing/2014/main" id="{02626EE5-B2B9-4AB9-A60B-54130BF9F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820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22" name="Freeform 293">
              <a:extLst>
                <a:ext uri="{FF2B5EF4-FFF2-40B4-BE49-F238E27FC236}">
                  <a16:creationId xmlns:a16="http://schemas.microsoft.com/office/drawing/2014/main" id="{5BAA5E2E-780C-4CEF-ACF0-2279FB37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448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23" name="Freeform 294">
              <a:extLst>
                <a:ext uri="{FF2B5EF4-FFF2-40B4-BE49-F238E27FC236}">
                  <a16:creationId xmlns:a16="http://schemas.microsoft.com/office/drawing/2014/main" id="{30B448E5-0CF2-4D75-9097-20032255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483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24" name="Freeform 295">
              <a:extLst>
                <a:ext uri="{FF2B5EF4-FFF2-40B4-BE49-F238E27FC236}">
                  <a16:creationId xmlns:a16="http://schemas.microsoft.com/office/drawing/2014/main" id="{0D16DC9A-F5FA-4094-B9BA-65E6EDCA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110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25" name="Freeform 296">
              <a:extLst>
                <a:ext uri="{FF2B5EF4-FFF2-40B4-BE49-F238E27FC236}">
                  <a16:creationId xmlns:a16="http://schemas.microsoft.com/office/drawing/2014/main" id="{60750EC0-8D8E-4257-B55F-1AE12653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738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26" name="Freeform 297">
              <a:extLst>
                <a:ext uri="{FF2B5EF4-FFF2-40B4-BE49-F238E27FC236}">
                  <a16:creationId xmlns:a16="http://schemas.microsoft.com/office/drawing/2014/main" id="{37AE6CD3-9E8D-4E2A-BCA7-3CB6A10D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8774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27" name="Freeform 298">
              <a:extLst>
                <a:ext uri="{FF2B5EF4-FFF2-40B4-BE49-F238E27FC236}">
                  <a16:creationId xmlns:a16="http://schemas.microsoft.com/office/drawing/2014/main" id="{BE0B92A1-0026-45E7-B7EC-D6C68186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5402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28" name="Freeform 299">
              <a:extLst>
                <a:ext uri="{FF2B5EF4-FFF2-40B4-BE49-F238E27FC236}">
                  <a16:creationId xmlns:a16="http://schemas.microsoft.com/office/drawing/2014/main" id="{24E5A6C4-49F0-4530-875C-DD0930E27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030" y="4227958"/>
              <a:ext cx="163273" cy="564115"/>
            </a:xfrm>
            <a:custGeom>
              <a:avLst/>
              <a:gdLst>
                <a:gd name="T0" fmla="*/ 90 w 116"/>
                <a:gd name="T1" fmla="*/ 140 h 401"/>
                <a:gd name="T2" fmla="*/ 90 w 116"/>
                <a:gd name="T3" fmla="*/ 0 h 401"/>
                <a:gd name="T4" fmla="*/ 26 w 116"/>
                <a:gd name="T5" fmla="*/ 0 h 401"/>
                <a:gd name="T6" fmla="*/ 26 w 116"/>
                <a:gd name="T7" fmla="*/ 140 h 401"/>
                <a:gd name="T8" fmla="*/ 0 w 116"/>
                <a:gd name="T9" fmla="*/ 140 h 401"/>
                <a:gd name="T10" fmla="*/ 0 w 116"/>
                <a:gd name="T11" fmla="*/ 401 h 401"/>
                <a:gd name="T12" fmla="*/ 116 w 116"/>
                <a:gd name="T13" fmla="*/ 401 h 401"/>
                <a:gd name="T14" fmla="*/ 116 w 116"/>
                <a:gd name="T15" fmla="*/ 140 h 401"/>
                <a:gd name="T16" fmla="*/ 90 w 116"/>
                <a:gd name="T17" fmla="*/ 14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140"/>
                  </a:moveTo>
                  <a:lnTo>
                    <a:pt x="90" y="0"/>
                  </a:ln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763CF4FB-7228-4B62-B025-215B8B3BAA8D}"/>
              </a:ext>
            </a:extLst>
          </p:cNvPr>
          <p:cNvGrpSpPr/>
          <p:nvPr/>
        </p:nvGrpSpPr>
        <p:grpSpPr>
          <a:xfrm>
            <a:off x="5222416" y="4446973"/>
            <a:ext cx="1749328" cy="282021"/>
            <a:chOff x="10446192" y="8894211"/>
            <a:chExt cx="3499111" cy="56411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629" name="Freeform 300">
              <a:extLst>
                <a:ext uri="{FF2B5EF4-FFF2-40B4-BE49-F238E27FC236}">
                  <a16:creationId xmlns:a16="http://schemas.microsoft.com/office/drawing/2014/main" id="{5FE68D12-B172-4274-845D-89698DEE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03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0" name="Freeform 301">
              <a:extLst>
                <a:ext uri="{FF2B5EF4-FFF2-40B4-BE49-F238E27FC236}">
                  <a16:creationId xmlns:a16="http://schemas.microsoft.com/office/drawing/2014/main" id="{2CD19A97-B2F3-4702-8001-F75B6BEC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5402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1" name="Freeform 302">
              <a:extLst>
                <a:ext uri="{FF2B5EF4-FFF2-40B4-BE49-F238E27FC236}">
                  <a16:creationId xmlns:a16="http://schemas.microsoft.com/office/drawing/2014/main" id="{51EAF810-A305-4054-912F-6ED36EF5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8774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2" name="Freeform 303">
              <a:extLst>
                <a:ext uri="{FF2B5EF4-FFF2-40B4-BE49-F238E27FC236}">
                  <a16:creationId xmlns:a16="http://schemas.microsoft.com/office/drawing/2014/main" id="{5E3249E3-A81B-4A8F-8600-4C8688DE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738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3" name="Freeform 304">
              <a:extLst>
                <a:ext uri="{FF2B5EF4-FFF2-40B4-BE49-F238E27FC236}">
                  <a16:creationId xmlns:a16="http://schemas.microsoft.com/office/drawing/2014/main" id="{6958C0DA-661D-4522-A638-478AFE9A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11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4" name="Freeform 305">
              <a:extLst>
                <a:ext uri="{FF2B5EF4-FFF2-40B4-BE49-F238E27FC236}">
                  <a16:creationId xmlns:a16="http://schemas.microsoft.com/office/drawing/2014/main" id="{6E68199C-FCAB-48F9-9AB8-7F769EF35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483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5" name="Freeform 306">
              <a:extLst>
                <a:ext uri="{FF2B5EF4-FFF2-40B4-BE49-F238E27FC236}">
                  <a16:creationId xmlns:a16="http://schemas.microsoft.com/office/drawing/2014/main" id="{E0D27B61-C921-4A8B-8A3A-EF614FDA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448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6" name="Freeform 307">
              <a:extLst>
                <a:ext uri="{FF2B5EF4-FFF2-40B4-BE49-F238E27FC236}">
                  <a16:creationId xmlns:a16="http://schemas.microsoft.com/office/drawing/2014/main" id="{206176FD-4EFD-422D-900D-B1E8C99CA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82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7" name="Freeform 308">
              <a:extLst>
                <a:ext uri="{FF2B5EF4-FFF2-40B4-BE49-F238E27FC236}">
                  <a16:creationId xmlns:a16="http://schemas.microsoft.com/office/drawing/2014/main" id="{312CA0E8-A1E9-4130-9F7E-9C27DAC1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192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9FC8B69B-1AB1-4C09-8DEB-724870B69732}"/>
              </a:ext>
            </a:extLst>
          </p:cNvPr>
          <p:cNvGrpSpPr/>
          <p:nvPr/>
        </p:nvGrpSpPr>
        <p:grpSpPr>
          <a:xfrm>
            <a:off x="7123033" y="2546675"/>
            <a:ext cx="281469" cy="1749793"/>
            <a:chOff x="14247920" y="5093121"/>
            <a:chExt cx="563011" cy="3500042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638" name="Freeform 309">
              <a:extLst>
                <a:ext uri="{FF2B5EF4-FFF2-40B4-BE49-F238E27FC236}">
                  <a16:creationId xmlns:a16="http://schemas.microsoft.com/office/drawing/2014/main" id="{E48F7580-88AA-426C-B17F-4683631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093121"/>
              <a:ext cx="563011" cy="163185"/>
            </a:xfrm>
            <a:custGeom>
              <a:avLst/>
              <a:gdLst>
                <a:gd name="T0" fmla="*/ 260 w 400"/>
                <a:gd name="T1" fmla="*/ 26 h 116"/>
                <a:gd name="T2" fmla="*/ 260 w 400"/>
                <a:gd name="T3" fmla="*/ 0 h 116"/>
                <a:gd name="T4" fmla="*/ 0 w 400"/>
                <a:gd name="T5" fmla="*/ 0 h 116"/>
                <a:gd name="T6" fmla="*/ 0 w 400"/>
                <a:gd name="T7" fmla="*/ 116 h 116"/>
                <a:gd name="T8" fmla="*/ 260 w 400"/>
                <a:gd name="T9" fmla="*/ 116 h 116"/>
                <a:gd name="T10" fmla="*/ 260 w 400"/>
                <a:gd name="T11" fmla="*/ 90 h 116"/>
                <a:gd name="T12" fmla="*/ 400 w 400"/>
                <a:gd name="T13" fmla="*/ 90 h 116"/>
                <a:gd name="T14" fmla="*/ 400 w 400"/>
                <a:gd name="T15" fmla="*/ 26 h 116"/>
                <a:gd name="T16" fmla="*/ 26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26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39" name="Freeform 310">
              <a:extLst>
                <a:ext uri="{FF2B5EF4-FFF2-40B4-BE49-F238E27FC236}">
                  <a16:creationId xmlns:a16="http://schemas.microsoft.com/office/drawing/2014/main" id="{2AF04F73-42A8-4A99-89EC-410A8080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509525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7 h 117"/>
                <a:gd name="T14" fmla="*/ 260 w 400"/>
                <a:gd name="T15" fmla="*/ 27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7"/>
                  </a:lnTo>
                  <a:lnTo>
                    <a:pt x="260" y="27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0" name="Freeform 311">
              <a:extLst>
                <a:ext uri="{FF2B5EF4-FFF2-40B4-BE49-F238E27FC236}">
                  <a16:creationId xmlns:a16="http://schemas.microsoft.com/office/drawing/2014/main" id="{B08104DE-B722-463B-880A-33142FEF5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927335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1" name="Freeform 312">
              <a:extLst>
                <a:ext uri="{FF2B5EF4-FFF2-40B4-BE49-F238E27FC236}">
                  <a16:creationId xmlns:a16="http://schemas.microsoft.com/office/drawing/2014/main" id="{728BF38B-C15E-4CFF-8A60-E4D935AF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6343739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6 h 117"/>
                <a:gd name="T14" fmla="*/ 260 w 400"/>
                <a:gd name="T15" fmla="*/ 26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2" name="Freeform 313">
              <a:extLst>
                <a:ext uri="{FF2B5EF4-FFF2-40B4-BE49-F238E27FC236}">
                  <a16:creationId xmlns:a16="http://schemas.microsoft.com/office/drawing/2014/main" id="{1C15651B-8A3A-46BF-B9F3-3F34158C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6761549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3" name="Freeform 314">
              <a:extLst>
                <a:ext uri="{FF2B5EF4-FFF2-40B4-BE49-F238E27FC236}">
                  <a16:creationId xmlns:a16="http://schemas.microsoft.com/office/drawing/2014/main" id="{AF588C1F-84DA-4A5D-953F-48FBE0DE6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7177953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6 h 117"/>
                <a:gd name="T14" fmla="*/ 260 w 400"/>
                <a:gd name="T15" fmla="*/ 26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4" name="Freeform 315">
              <a:extLst>
                <a:ext uri="{FF2B5EF4-FFF2-40B4-BE49-F238E27FC236}">
                  <a16:creationId xmlns:a16="http://schemas.microsoft.com/office/drawing/2014/main" id="{EE0EC2E8-0251-44AB-BAE8-D3C5AD0B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7595764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5" name="Freeform 316">
              <a:extLst>
                <a:ext uri="{FF2B5EF4-FFF2-40B4-BE49-F238E27FC236}">
                  <a16:creationId xmlns:a16="http://schemas.microsoft.com/office/drawing/2014/main" id="{CE9C5A25-96AE-4C28-86E6-A36572A7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8012167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6" name="Freeform 317">
              <a:extLst>
                <a:ext uri="{FF2B5EF4-FFF2-40B4-BE49-F238E27FC236}">
                  <a16:creationId xmlns:a16="http://schemas.microsoft.com/office/drawing/2014/main" id="{C7486B12-45AA-4B90-A7CF-112C809F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8429978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79D54AF9-3DFA-4D39-8476-5E452D3DE22F}"/>
              </a:ext>
            </a:extLst>
          </p:cNvPr>
          <p:cNvGrpSpPr/>
          <p:nvPr/>
        </p:nvGrpSpPr>
        <p:grpSpPr>
          <a:xfrm>
            <a:off x="4789658" y="2546675"/>
            <a:ext cx="281469" cy="1749793"/>
            <a:chOff x="9580563" y="5093121"/>
            <a:chExt cx="563011" cy="3500042"/>
          </a:xfrm>
          <a:solidFill>
            <a:schemeClr val="tx1">
              <a:lumMod val="10000"/>
              <a:lumOff val="90000"/>
            </a:schemeClr>
          </a:solidFill>
          <a:effectLst/>
        </p:grpSpPr>
        <p:sp>
          <p:nvSpPr>
            <p:cNvPr id="647" name="Freeform 318">
              <a:extLst>
                <a:ext uri="{FF2B5EF4-FFF2-40B4-BE49-F238E27FC236}">
                  <a16:creationId xmlns:a16="http://schemas.microsoft.com/office/drawing/2014/main" id="{0CCB14E5-EADC-438E-A2BC-D17127C0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8429978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8" name="Freeform 319">
              <a:extLst>
                <a:ext uri="{FF2B5EF4-FFF2-40B4-BE49-F238E27FC236}">
                  <a16:creationId xmlns:a16="http://schemas.microsoft.com/office/drawing/2014/main" id="{C1CA434B-725D-43C5-8B7B-92793FC1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8012167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49" name="Freeform 320">
              <a:extLst>
                <a:ext uri="{FF2B5EF4-FFF2-40B4-BE49-F238E27FC236}">
                  <a16:creationId xmlns:a16="http://schemas.microsoft.com/office/drawing/2014/main" id="{6989143F-F8D4-4B51-A4A2-01FCB0C4F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7595764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50" name="Freeform 321">
              <a:extLst>
                <a:ext uri="{FF2B5EF4-FFF2-40B4-BE49-F238E27FC236}">
                  <a16:creationId xmlns:a16="http://schemas.microsoft.com/office/drawing/2014/main" id="{895E726E-2B88-4E3C-BFA8-A1848506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7177953"/>
              <a:ext cx="563011" cy="164592"/>
            </a:xfrm>
            <a:custGeom>
              <a:avLst/>
              <a:gdLst>
                <a:gd name="T0" fmla="*/ 140 w 400"/>
                <a:gd name="T1" fmla="*/ 26 h 117"/>
                <a:gd name="T2" fmla="*/ 0 w 400"/>
                <a:gd name="T3" fmla="*/ 26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6"/>
                  </a:moveTo>
                  <a:lnTo>
                    <a:pt x="0" y="26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51" name="Freeform 322">
              <a:extLst>
                <a:ext uri="{FF2B5EF4-FFF2-40B4-BE49-F238E27FC236}">
                  <a16:creationId xmlns:a16="http://schemas.microsoft.com/office/drawing/2014/main" id="{E9DFD855-F730-4810-9710-BF294E384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6761549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52" name="Freeform 323">
              <a:extLst>
                <a:ext uri="{FF2B5EF4-FFF2-40B4-BE49-F238E27FC236}">
                  <a16:creationId xmlns:a16="http://schemas.microsoft.com/office/drawing/2014/main" id="{72C69DFE-CDBE-4589-99E8-FB9EE3B0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6343739"/>
              <a:ext cx="563011" cy="164592"/>
            </a:xfrm>
            <a:custGeom>
              <a:avLst/>
              <a:gdLst>
                <a:gd name="T0" fmla="*/ 140 w 400"/>
                <a:gd name="T1" fmla="*/ 26 h 117"/>
                <a:gd name="T2" fmla="*/ 0 w 400"/>
                <a:gd name="T3" fmla="*/ 26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6"/>
                  </a:moveTo>
                  <a:lnTo>
                    <a:pt x="0" y="26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53" name="Freeform 324">
              <a:extLst>
                <a:ext uri="{FF2B5EF4-FFF2-40B4-BE49-F238E27FC236}">
                  <a16:creationId xmlns:a16="http://schemas.microsoft.com/office/drawing/2014/main" id="{0DE34D4A-5317-4B73-9043-D62596673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927335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54" name="Freeform 325">
              <a:extLst>
                <a:ext uri="{FF2B5EF4-FFF2-40B4-BE49-F238E27FC236}">
                  <a16:creationId xmlns:a16="http://schemas.microsoft.com/office/drawing/2014/main" id="{0263D5DF-4D30-4FDF-8A75-7B64A19B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509525"/>
              <a:ext cx="563011" cy="164592"/>
            </a:xfrm>
            <a:custGeom>
              <a:avLst/>
              <a:gdLst>
                <a:gd name="T0" fmla="*/ 140 w 400"/>
                <a:gd name="T1" fmla="*/ 27 h 117"/>
                <a:gd name="T2" fmla="*/ 0 w 400"/>
                <a:gd name="T3" fmla="*/ 27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7"/>
                  </a:moveTo>
                  <a:lnTo>
                    <a:pt x="0" y="27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55" name="Freeform 326">
              <a:extLst>
                <a:ext uri="{FF2B5EF4-FFF2-40B4-BE49-F238E27FC236}">
                  <a16:creationId xmlns:a16="http://schemas.microsoft.com/office/drawing/2014/main" id="{CD1A0155-C1F3-43AA-8C16-9047087B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093121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id="{6E3FD1F9-7DE0-4127-B0D4-DFB15B446FC5}"/>
              </a:ext>
            </a:extLst>
          </p:cNvPr>
          <p:cNvGrpSpPr/>
          <p:nvPr/>
        </p:nvGrpSpPr>
        <p:grpSpPr>
          <a:xfrm>
            <a:off x="1146820" y="1909167"/>
            <a:ext cx="3584109" cy="679362"/>
            <a:chOff x="2293938" y="3817938"/>
            <a:chExt cx="7169151" cy="1358900"/>
          </a:xfrm>
        </p:grpSpPr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180132E-1B5F-4514-AA19-CD67612422CB}"/>
                </a:ext>
              </a:extLst>
            </p:cNvPr>
            <p:cNvGrpSpPr/>
            <p:nvPr/>
          </p:nvGrpSpPr>
          <p:grpSpPr>
            <a:xfrm>
              <a:off x="2293938" y="3817938"/>
              <a:ext cx="3086100" cy="777875"/>
              <a:chOff x="2293938" y="3817938"/>
              <a:chExt cx="3086100" cy="777875"/>
            </a:xfrm>
            <a:effectLst/>
          </p:grpSpPr>
          <p:sp>
            <p:nvSpPr>
              <p:cNvPr id="417" name="Freeform 123">
                <a:extLst>
                  <a:ext uri="{FF2B5EF4-FFF2-40B4-BE49-F238E27FC236}">
                    <a16:creationId xmlns:a16="http://schemas.microsoft.com/office/drawing/2014/main" id="{12C1466D-0FFD-4B05-8BFE-43FBD0352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913" y="3908425"/>
                <a:ext cx="2905125" cy="687388"/>
              </a:xfrm>
              <a:custGeom>
                <a:avLst/>
                <a:gdLst>
                  <a:gd name="T0" fmla="*/ 1830 w 1830"/>
                  <a:gd name="T1" fmla="*/ 433 h 433"/>
                  <a:gd name="T2" fmla="*/ 1206 w 1830"/>
                  <a:gd name="T3" fmla="*/ 0 h 433"/>
                  <a:gd name="T4" fmla="*/ 0 w 1830"/>
                  <a:gd name="T5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0" h="433">
                    <a:moveTo>
                      <a:pt x="1830" y="433"/>
                    </a:moveTo>
                    <a:lnTo>
                      <a:pt x="1206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0" name="Oval 126">
                <a:extLst>
                  <a:ext uri="{FF2B5EF4-FFF2-40B4-BE49-F238E27FC236}">
                    <a16:creationId xmlns:a16="http://schemas.microsoft.com/office/drawing/2014/main" id="{46EF17BD-22E3-4E7E-9C4E-3C969BDA2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938" y="3817938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1276D7F5-634C-44BB-9C79-46225A5D8E93}"/>
                </a:ext>
              </a:extLst>
            </p:cNvPr>
            <p:cNvGrpSpPr/>
            <p:nvPr/>
          </p:nvGrpSpPr>
          <p:grpSpPr>
            <a:xfrm>
              <a:off x="3544888" y="4505325"/>
              <a:ext cx="5918201" cy="671513"/>
              <a:chOff x="3544888" y="4505325"/>
              <a:chExt cx="5918201" cy="671513"/>
            </a:xfrm>
            <a:effectLst/>
          </p:grpSpPr>
          <p:sp>
            <p:nvSpPr>
              <p:cNvPr id="405" name="Freeform 111">
                <a:extLst>
                  <a:ext uri="{FF2B5EF4-FFF2-40B4-BE49-F238E27FC236}">
                    <a16:creationId xmlns:a16="http://schemas.microsoft.com/office/drawing/2014/main" id="{3E477C2D-AD36-4C2D-B066-7C3FE3D1F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4595813"/>
                <a:ext cx="5738813" cy="581025"/>
              </a:xfrm>
              <a:custGeom>
                <a:avLst/>
                <a:gdLst>
                  <a:gd name="T0" fmla="*/ 3615 w 3615"/>
                  <a:gd name="T1" fmla="*/ 366 h 366"/>
                  <a:gd name="T2" fmla="*/ 2629 w 3615"/>
                  <a:gd name="T3" fmla="*/ 366 h 366"/>
                  <a:gd name="T4" fmla="*/ 2093 w 3615"/>
                  <a:gd name="T5" fmla="*/ 0 h 366"/>
                  <a:gd name="T6" fmla="*/ 1047 w 3615"/>
                  <a:gd name="T7" fmla="*/ 0 h 366"/>
                  <a:gd name="T8" fmla="*/ 0 w 3615"/>
                  <a:gd name="T9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5" h="366">
                    <a:moveTo>
                      <a:pt x="3615" y="366"/>
                    </a:moveTo>
                    <a:lnTo>
                      <a:pt x="2629" y="366"/>
                    </a:lnTo>
                    <a:lnTo>
                      <a:pt x="2093" y="0"/>
                    </a:lnTo>
                    <a:lnTo>
                      <a:pt x="1047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1" name="Oval 127">
                <a:extLst>
                  <a:ext uri="{FF2B5EF4-FFF2-40B4-BE49-F238E27FC236}">
                    <a16:creationId xmlns:a16="http://schemas.microsoft.com/office/drawing/2014/main" id="{75EAACAD-14D6-4149-8465-2D56D661B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888" y="4505325"/>
                <a:ext cx="179388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60EF3EB1-33BF-43D3-BC28-BD42F7164C2C}"/>
              </a:ext>
            </a:extLst>
          </p:cNvPr>
          <p:cNvGrpSpPr/>
          <p:nvPr/>
        </p:nvGrpSpPr>
        <p:grpSpPr>
          <a:xfrm>
            <a:off x="803965" y="2354403"/>
            <a:ext cx="3929345" cy="442061"/>
            <a:chOff x="1608138" y="4708525"/>
            <a:chExt cx="7859713" cy="884238"/>
          </a:xfrm>
          <a:effectLst/>
        </p:grpSpPr>
        <p:sp>
          <p:nvSpPr>
            <p:cNvPr id="406" name="Freeform 112">
              <a:extLst>
                <a:ext uri="{FF2B5EF4-FFF2-40B4-BE49-F238E27FC236}">
                  <a16:creationId xmlns:a16="http://schemas.microsoft.com/office/drawing/2014/main" id="{52FF308F-CE5E-46DD-83EF-808785AD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6" y="4799013"/>
              <a:ext cx="7680325" cy="793750"/>
            </a:xfrm>
            <a:custGeom>
              <a:avLst/>
              <a:gdLst>
                <a:gd name="T0" fmla="*/ 4838 w 4838"/>
                <a:gd name="T1" fmla="*/ 500 h 500"/>
                <a:gd name="T2" fmla="*/ 3200 w 4838"/>
                <a:gd name="T3" fmla="*/ 500 h 500"/>
                <a:gd name="T4" fmla="*/ 2476 w 4838"/>
                <a:gd name="T5" fmla="*/ 0 h 500"/>
                <a:gd name="T6" fmla="*/ 0 w 4838"/>
                <a:gd name="T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8" h="500">
                  <a:moveTo>
                    <a:pt x="4838" y="500"/>
                  </a:moveTo>
                  <a:lnTo>
                    <a:pt x="3200" y="500"/>
                  </a:lnTo>
                  <a:lnTo>
                    <a:pt x="2476" y="0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22" name="Oval 128">
              <a:extLst>
                <a:ext uri="{FF2B5EF4-FFF2-40B4-BE49-F238E27FC236}">
                  <a16:creationId xmlns:a16="http://schemas.microsoft.com/office/drawing/2014/main" id="{FBF7F9D6-1F75-48D0-AAC8-597E71A11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470852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62" name="Group 661">
            <a:extLst>
              <a:ext uri="{FF2B5EF4-FFF2-40B4-BE49-F238E27FC236}">
                <a16:creationId xmlns:a16="http://schemas.microsoft.com/office/drawing/2014/main" id="{69DDCDBC-0F53-4AB6-ADC0-507D49D1A0D0}"/>
              </a:ext>
            </a:extLst>
          </p:cNvPr>
          <p:cNvGrpSpPr/>
          <p:nvPr/>
        </p:nvGrpSpPr>
        <p:grpSpPr>
          <a:xfrm>
            <a:off x="842854" y="2652814"/>
            <a:ext cx="3888075" cy="496029"/>
            <a:chOff x="1685926" y="5305425"/>
            <a:chExt cx="7777163" cy="992188"/>
          </a:xfrm>
        </p:grpSpPr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5AE917BE-2D7F-42DC-B986-1F11E696185A}"/>
                </a:ext>
              </a:extLst>
            </p:cNvPr>
            <p:cNvGrpSpPr/>
            <p:nvPr/>
          </p:nvGrpSpPr>
          <p:grpSpPr>
            <a:xfrm>
              <a:off x="3038476" y="5305425"/>
              <a:ext cx="6424613" cy="704851"/>
              <a:chOff x="3038476" y="5305425"/>
              <a:chExt cx="6424613" cy="704851"/>
            </a:xfrm>
            <a:effectLst/>
          </p:grpSpPr>
          <p:sp>
            <p:nvSpPr>
              <p:cNvPr id="407" name="Freeform 113">
                <a:extLst>
                  <a:ext uri="{FF2B5EF4-FFF2-40B4-BE49-F238E27FC236}">
                    <a16:creationId xmlns:a16="http://schemas.microsoft.com/office/drawing/2014/main" id="{E46FB59E-D2E4-443F-A8DD-1795293A7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5395913"/>
                <a:ext cx="6256338" cy="614363"/>
              </a:xfrm>
              <a:custGeom>
                <a:avLst/>
                <a:gdLst>
                  <a:gd name="T0" fmla="*/ 3941 w 3941"/>
                  <a:gd name="T1" fmla="*/ 387 h 387"/>
                  <a:gd name="T2" fmla="*/ 1614 w 3941"/>
                  <a:gd name="T3" fmla="*/ 387 h 387"/>
                  <a:gd name="T4" fmla="*/ 1050 w 3941"/>
                  <a:gd name="T5" fmla="*/ 0 h 387"/>
                  <a:gd name="T6" fmla="*/ 0 w 3941"/>
                  <a:gd name="T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41" h="387">
                    <a:moveTo>
                      <a:pt x="3941" y="387"/>
                    </a:moveTo>
                    <a:lnTo>
                      <a:pt x="1614" y="387"/>
                    </a:lnTo>
                    <a:lnTo>
                      <a:pt x="1050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3" name="Oval 129">
                <a:extLst>
                  <a:ext uri="{FF2B5EF4-FFF2-40B4-BE49-F238E27FC236}">
                    <a16:creationId xmlns:a16="http://schemas.microsoft.com/office/drawing/2014/main" id="{012ED86C-3BE4-446E-832B-E0EF14069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8476" y="530542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F589F8DD-3A33-43CD-9345-9AEE8AF27837}"/>
                </a:ext>
              </a:extLst>
            </p:cNvPr>
            <p:cNvGrpSpPr/>
            <p:nvPr/>
          </p:nvGrpSpPr>
          <p:grpSpPr>
            <a:xfrm>
              <a:off x="1685926" y="5395913"/>
              <a:ext cx="2193925" cy="901700"/>
              <a:chOff x="1685926" y="5395913"/>
              <a:chExt cx="2193925" cy="901700"/>
            </a:xfrm>
            <a:effectLst/>
          </p:grpSpPr>
          <p:sp>
            <p:nvSpPr>
              <p:cNvPr id="414" name="Freeform 120">
                <a:extLst>
                  <a:ext uri="{FF2B5EF4-FFF2-40B4-BE49-F238E27FC236}">
                    <a16:creationId xmlns:a16="http://schemas.microsoft.com/office/drawing/2014/main" id="{FE6CCC43-C462-4D8B-A203-C71937E5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1" y="5395913"/>
                <a:ext cx="2012950" cy="811213"/>
              </a:xfrm>
              <a:custGeom>
                <a:avLst/>
                <a:gdLst>
                  <a:gd name="T0" fmla="*/ 1268 w 1268"/>
                  <a:gd name="T1" fmla="*/ 0 h 511"/>
                  <a:gd name="T2" fmla="*/ 539 w 1268"/>
                  <a:gd name="T3" fmla="*/ 511 h 511"/>
                  <a:gd name="T4" fmla="*/ 0 w 1268"/>
                  <a:gd name="T5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" h="511">
                    <a:moveTo>
                      <a:pt x="1268" y="0"/>
                    </a:moveTo>
                    <a:lnTo>
                      <a:pt x="539" y="511"/>
                    </a:lnTo>
                    <a:lnTo>
                      <a:pt x="0" y="511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4" name="Oval 130">
                <a:extLst>
                  <a:ext uri="{FF2B5EF4-FFF2-40B4-BE49-F238E27FC236}">
                    <a16:creationId xmlns:a16="http://schemas.microsoft.com/office/drawing/2014/main" id="{12D8D346-0836-455B-9E57-11837DA1F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926" y="611663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D8D62EA2-3A37-438E-83D3-55F5C8891F0C}"/>
              </a:ext>
            </a:extLst>
          </p:cNvPr>
          <p:cNvGrpSpPr/>
          <p:nvPr/>
        </p:nvGrpSpPr>
        <p:grpSpPr>
          <a:xfrm>
            <a:off x="3726966" y="3376619"/>
            <a:ext cx="1003963" cy="90476"/>
            <a:chOff x="7454901" y="6753225"/>
            <a:chExt cx="2008188" cy="180975"/>
          </a:xfrm>
        </p:grpSpPr>
        <p:sp>
          <p:nvSpPr>
            <p:cNvPr id="409" name="Line 115">
              <a:extLst>
                <a:ext uri="{FF2B5EF4-FFF2-40B4-BE49-F238E27FC236}">
                  <a16:creationId xmlns:a16="http://schemas.microsoft.com/office/drawing/2014/main" id="{D6105928-AFE8-480E-86DE-1A907CD24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4926" y="6843713"/>
              <a:ext cx="1808163" cy="0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26" name="Oval 132">
              <a:extLst>
                <a:ext uri="{FF2B5EF4-FFF2-40B4-BE49-F238E27FC236}">
                  <a16:creationId xmlns:a16="http://schemas.microsoft.com/office/drawing/2014/main" id="{296B13CA-9EA2-43E1-85D1-B6DE7308A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4901" y="6753225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65" name="Group 664">
            <a:extLst>
              <a:ext uri="{FF2B5EF4-FFF2-40B4-BE49-F238E27FC236}">
                <a16:creationId xmlns:a16="http://schemas.microsoft.com/office/drawing/2014/main" id="{2C4A543C-5CCB-4F9F-B2C9-C3FE80AD9B9F}"/>
              </a:ext>
            </a:extLst>
          </p:cNvPr>
          <p:cNvGrpSpPr/>
          <p:nvPr/>
        </p:nvGrpSpPr>
        <p:grpSpPr>
          <a:xfrm>
            <a:off x="1861102" y="3520270"/>
            <a:ext cx="2872208" cy="341268"/>
            <a:chOff x="3722688" y="7040563"/>
            <a:chExt cx="5745163" cy="682625"/>
          </a:xfrm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48853369-61C4-40AB-ADA1-6CAAA7F5F0B4}"/>
                </a:ext>
              </a:extLst>
            </p:cNvPr>
            <p:cNvGrpSpPr/>
            <p:nvPr/>
          </p:nvGrpSpPr>
          <p:grpSpPr>
            <a:xfrm>
              <a:off x="3722688" y="7040563"/>
              <a:ext cx="1893888" cy="592137"/>
              <a:chOff x="3722688" y="7040563"/>
              <a:chExt cx="1893888" cy="592137"/>
            </a:xfrm>
            <a:effectLst/>
          </p:grpSpPr>
          <p:sp>
            <p:nvSpPr>
              <p:cNvPr id="416" name="Freeform 122">
                <a:extLst>
                  <a:ext uri="{FF2B5EF4-FFF2-40B4-BE49-F238E27FC236}">
                    <a16:creationId xmlns:a16="http://schemas.microsoft.com/office/drawing/2014/main" id="{AC246E67-E77C-49D0-BA1C-6AEB2B882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026" y="7131050"/>
                <a:ext cx="1733550" cy="501650"/>
              </a:xfrm>
              <a:custGeom>
                <a:avLst/>
                <a:gdLst>
                  <a:gd name="T0" fmla="*/ 1092 w 1092"/>
                  <a:gd name="T1" fmla="*/ 316 h 316"/>
                  <a:gd name="T2" fmla="*/ 638 w 1092"/>
                  <a:gd name="T3" fmla="*/ 0 h 316"/>
                  <a:gd name="T4" fmla="*/ 0 w 1092"/>
                  <a:gd name="T5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2" h="316">
                    <a:moveTo>
                      <a:pt x="1092" y="316"/>
                    </a:moveTo>
                    <a:lnTo>
                      <a:pt x="638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7" name="Oval 133">
                <a:extLst>
                  <a:ext uri="{FF2B5EF4-FFF2-40B4-BE49-F238E27FC236}">
                    <a16:creationId xmlns:a16="http://schemas.microsoft.com/office/drawing/2014/main" id="{DC44FA31-92B5-4516-8559-1398972E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688" y="704056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B2E32A69-165B-4893-82CA-0E4231ED3CF1}"/>
                </a:ext>
              </a:extLst>
            </p:cNvPr>
            <p:cNvGrpSpPr/>
            <p:nvPr/>
          </p:nvGrpSpPr>
          <p:grpSpPr>
            <a:xfrm>
              <a:off x="4637088" y="7261225"/>
              <a:ext cx="4830763" cy="461963"/>
              <a:chOff x="4637088" y="7261225"/>
              <a:chExt cx="4830763" cy="461963"/>
            </a:xfrm>
            <a:effectLst/>
          </p:grpSpPr>
          <p:sp>
            <p:nvSpPr>
              <p:cNvPr id="410" name="Freeform 116">
                <a:extLst>
                  <a:ext uri="{FF2B5EF4-FFF2-40B4-BE49-F238E27FC236}">
                    <a16:creationId xmlns:a16="http://schemas.microsoft.com/office/drawing/2014/main" id="{C737FF6B-04AC-4455-AE66-D0EAC982D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6" y="7261225"/>
                <a:ext cx="4664075" cy="371475"/>
              </a:xfrm>
              <a:custGeom>
                <a:avLst/>
                <a:gdLst>
                  <a:gd name="T0" fmla="*/ 2938 w 2938"/>
                  <a:gd name="T1" fmla="*/ 0 h 234"/>
                  <a:gd name="T2" fmla="*/ 1381 w 2938"/>
                  <a:gd name="T3" fmla="*/ 0 h 234"/>
                  <a:gd name="T4" fmla="*/ 1037 w 2938"/>
                  <a:gd name="T5" fmla="*/ 234 h 234"/>
                  <a:gd name="T6" fmla="*/ 0 w 2938"/>
                  <a:gd name="T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8" h="234">
                    <a:moveTo>
                      <a:pt x="2938" y="0"/>
                    </a:moveTo>
                    <a:lnTo>
                      <a:pt x="1381" y="0"/>
                    </a:lnTo>
                    <a:lnTo>
                      <a:pt x="1037" y="234"/>
                    </a:lnTo>
                    <a:lnTo>
                      <a:pt x="0" y="234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8" name="Oval 134">
                <a:extLst>
                  <a:ext uri="{FF2B5EF4-FFF2-40B4-BE49-F238E27FC236}">
                    <a16:creationId xmlns:a16="http://schemas.microsoft.com/office/drawing/2014/main" id="{3E4CA235-E965-4685-B277-524819BC5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088" y="754221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CEF1B93F-882A-4EFA-B061-7953728ACC56}"/>
              </a:ext>
            </a:extLst>
          </p:cNvPr>
          <p:cNvGrpSpPr/>
          <p:nvPr/>
        </p:nvGrpSpPr>
        <p:grpSpPr>
          <a:xfrm>
            <a:off x="3565062" y="3794078"/>
            <a:ext cx="1165867" cy="89682"/>
            <a:chOff x="7131051" y="7588250"/>
            <a:chExt cx="2332038" cy="179388"/>
          </a:xfrm>
          <a:effectLst/>
        </p:grpSpPr>
        <p:sp>
          <p:nvSpPr>
            <p:cNvPr id="411" name="Line 117">
              <a:extLst>
                <a:ext uri="{FF2B5EF4-FFF2-40B4-BE49-F238E27FC236}">
                  <a16:creationId xmlns:a16="http://schemas.microsoft.com/office/drawing/2014/main" id="{4D26206A-5324-4AAA-A71B-BE87690BF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3451" y="7677150"/>
              <a:ext cx="2179638" cy="0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29" name="Oval 135">
              <a:extLst>
                <a:ext uri="{FF2B5EF4-FFF2-40B4-BE49-F238E27FC236}">
                  <a16:creationId xmlns:a16="http://schemas.microsoft.com/office/drawing/2014/main" id="{3E11C5E9-159D-4655-A815-792539928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051" y="75882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63" name="Group 662">
            <a:extLst>
              <a:ext uri="{FF2B5EF4-FFF2-40B4-BE49-F238E27FC236}">
                <a16:creationId xmlns:a16="http://schemas.microsoft.com/office/drawing/2014/main" id="{A74EADF3-1010-4824-A20A-ECEF4DBC7AEA}"/>
              </a:ext>
            </a:extLst>
          </p:cNvPr>
          <p:cNvGrpSpPr/>
          <p:nvPr/>
        </p:nvGrpSpPr>
        <p:grpSpPr>
          <a:xfrm>
            <a:off x="869837" y="3168684"/>
            <a:ext cx="3863472" cy="267459"/>
            <a:chOff x="1739901" y="6337300"/>
            <a:chExt cx="7727950" cy="534988"/>
          </a:xfrm>
        </p:grpSpPr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57904694-AE4A-4738-850C-0AE4E9CD818A}"/>
                </a:ext>
              </a:extLst>
            </p:cNvPr>
            <p:cNvGrpSpPr/>
            <p:nvPr/>
          </p:nvGrpSpPr>
          <p:grpSpPr>
            <a:xfrm>
              <a:off x="5886451" y="6337300"/>
              <a:ext cx="3581400" cy="179388"/>
              <a:chOff x="5886451" y="6337300"/>
              <a:chExt cx="3581400" cy="179388"/>
            </a:xfrm>
            <a:effectLst/>
          </p:grpSpPr>
          <p:sp>
            <p:nvSpPr>
              <p:cNvPr id="408" name="Line 114">
                <a:extLst>
                  <a:ext uri="{FF2B5EF4-FFF2-40B4-BE49-F238E27FC236}">
                    <a16:creationId xmlns:a16="http://schemas.microsoft.com/office/drawing/2014/main" id="{8CA1361A-1DB7-46CA-AB74-9DA3C7708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5201" y="6427788"/>
                <a:ext cx="3422650" cy="0"/>
              </a:xfrm>
              <a:prstGeom prst="lin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5" name="Oval 131">
                <a:extLst>
                  <a:ext uri="{FF2B5EF4-FFF2-40B4-BE49-F238E27FC236}">
                    <a16:creationId xmlns:a16="http://schemas.microsoft.com/office/drawing/2014/main" id="{687D58C5-2689-4DA2-90E2-F1EC4E5CE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1" y="6337300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457D6753-40C7-4F47-A716-A2B421BFBADA}"/>
                </a:ext>
              </a:extLst>
            </p:cNvPr>
            <p:cNvGrpSpPr/>
            <p:nvPr/>
          </p:nvGrpSpPr>
          <p:grpSpPr>
            <a:xfrm>
              <a:off x="1739901" y="6427788"/>
              <a:ext cx="5659438" cy="444500"/>
              <a:chOff x="1739901" y="6427788"/>
              <a:chExt cx="5659438" cy="444500"/>
            </a:xfrm>
            <a:effectLst/>
          </p:grpSpPr>
          <p:sp>
            <p:nvSpPr>
              <p:cNvPr id="415" name="Freeform 121">
                <a:extLst>
                  <a:ext uri="{FF2B5EF4-FFF2-40B4-BE49-F238E27FC236}">
                    <a16:creationId xmlns:a16="http://schemas.microsoft.com/office/drawing/2014/main" id="{13F63E7D-EC02-4BA9-8E37-FBCF35351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476" y="6427788"/>
                <a:ext cx="5503863" cy="354013"/>
              </a:xfrm>
              <a:custGeom>
                <a:avLst/>
                <a:gdLst>
                  <a:gd name="T0" fmla="*/ 3467 w 3467"/>
                  <a:gd name="T1" fmla="*/ 0 h 223"/>
                  <a:gd name="T2" fmla="*/ 3146 w 3467"/>
                  <a:gd name="T3" fmla="*/ 223 h 223"/>
                  <a:gd name="T4" fmla="*/ 0 w 3467"/>
                  <a:gd name="T5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7" h="223">
                    <a:moveTo>
                      <a:pt x="3467" y="0"/>
                    </a:moveTo>
                    <a:lnTo>
                      <a:pt x="3146" y="223"/>
                    </a:lnTo>
                    <a:lnTo>
                      <a:pt x="0" y="223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30" name="Oval 136">
                <a:extLst>
                  <a:ext uri="{FF2B5EF4-FFF2-40B4-BE49-F238E27FC236}">
                    <a16:creationId xmlns:a16="http://schemas.microsoft.com/office/drawing/2014/main" id="{4D92782F-6BDF-4303-8FFB-1C6FA0253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901" y="6691313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EC6B75A3-9A8F-403A-B123-66A6CAA6F535}"/>
              </a:ext>
            </a:extLst>
          </p:cNvPr>
          <p:cNvGrpSpPr/>
          <p:nvPr/>
        </p:nvGrpSpPr>
        <p:grpSpPr>
          <a:xfrm>
            <a:off x="838885" y="3796459"/>
            <a:ext cx="3894424" cy="636505"/>
            <a:chOff x="1677988" y="7593013"/>
            <a:chExt cx="7789863" cy="1273175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1F2C7F51-7524-475F-8A67-985B0E69864B}"/>
                </a:ext>
              </a:extLst>
            </p:cNvPr>
            <p:cNvGrpSpPr/>
            <p:nvPr/>
          </p:nvGrpSpPr>
          <p:grpSpPr>
            <a:xfrm>
              <a:off x="2266951" y="7593013"/>
              <a:ext cx="3519488" cy="508000"/>
              <a:chOff x="2266951" y="7593013"/>
              <a:chExt cx="3519488" cy="508000"/>
            </a:xfrm>
            <a:effectLst/>
          </p:grpSpPr>
          <p:sp>
            <p:nvSpPr>
              <p:cNvPr id="418" name="Freeform 124">
                <a:extLst>
                  <a:ext uri="{FF2B5EF4-FFF2-40B4-BE49-F238E27FC236}">
                    <a16:creationId xmlns:a16="http://schemas.microsoft.com/office/drawing/2014/main" id="{ECE84F21-CE51-408D-A6D8-1703658A0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351" y="7683500"/>
                <a:ext cx="3367088" cy="417513"/>
              </a:xfrm>
              <a:custGeom>
                <a:avLst/>
                <a:gdLst>
                  <a:gd name="T0" fmla="*/ 2121 w 2121"/>
                  <a:gd name="T1" fmla="*/ 263 h 263"/>
                  <a:gd name="T2" fmla="*/ 844 w 2121"/>
                  <a:gd name="T3" fmla="*/ 263 h 263"/>
                  <a:gd name="T4" fmla="*/ 461 w 2121"/>
                  <a:gd name="T5" fmla="*/ 0 h 263"/>
                  <a:gd name="T6" fmla="*/ 0 w 2121"/>
                  <a:gd name="T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1" h="263">
                    <a:moveTo>
                      <a:pt x="2121" y="263"/>
                    </a:moveTo>
                    <a:lnTo>
                      <a:pt x="844" y="263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31" name="Oval 137">
                <a:extLst>
                  <a:ext uri="{FF2B5EF4-FFF2-40B4-BE49-F238E27FC236}">
                    <a16:creationId xmlns:a16="http://schemas.microsoft.com/office/drawing/2014/main" id="{4C0B907D-DD9D-4052-A401-1C68DD430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1" y="759301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AB2ED96-99CD-42B6-8800-A6E26813FBAA}"/>
                </a:ext>
              </a:extLst>
            </p:cNvPr>
            <p:cNvGrpSpPr/>
            <p:nvPr/>
          </p:nvGrpSpPr>
          <p:grpSpPr>
            <a:xfrm>
              <a:off x="1677988" y="8094663"/>
              <a:ext cx="7789863" cy="771525"/>
              <a:chOff x="1677988" y="8094663"/>
              <a:chExt cx="7789863" cy="771525"/>
            </a:xfrm>
            <a:effectLst/>
          </p:grpSpPr>
          <p:sp>
            <p:nvSpPr>
              <p:cNvPr id="412" name="Freeform 118">
                <a:extLst>
                  <a:ext uri="{FF2B5EF4-FFF2-40B4-BE49-F238E27FC236}">
                    <a16:creationId xmlns:a16="http://schemas.microsoft.com/office/drawing/2014/main" id="{EF37941B-C3DB-4E32-B218-3BC014F47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63" y="8094663"/>
                <a:ext cx="7634288" cy="681038"/>
              </a:xfrm>
              <a:custGeom>
                <a:avLst/>
                <a:gdLst>
                  <a:gd name="T0" fmla="*/ 4809 w 4809"/>
                  <a:gd name="T1" fmla="*/ 0 h 429"/>
                  <a:gd name="T2" fmla="*/ 2493 w 4809"/>
                  <a:gd name="T3" fmla="*/ 0 h 429"/>
                  <a:gd name="T4" fmla="*/ 1872 w 4809"/>
                  <a:gd name="T5" fmla="*/ 429 h 429"/>
                  <a:gd name="T6" fmla="*/ 0 w 4809"/>
                  <a:gd name="T7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9" h="429">
                    <a:moveTo>
                      <a:pt x="4809" y="0"/>
                    </a:moveTo>
                    <a:lnTo>
                      <a:pt x="2493" y="0"/>
                    </a:lnTo>
                    <a:lnTo>
                      <a:pt x="1872" y="429"/>
                    </a:lnTo>
                    <a:lnTo>
                      <a:pt x="0" y="429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32" name="Oval 138">
                <a:extLst>
                  <a:ext uri="{FF2B5EF4-FFF2-40B4-BE49-F238E27FC236}">
                    <a16:creationId xmlns:a16="http://schemas.microsoft.com/office/drawing/2014/main" id="{69653B78-7BE8-4B6D-A2A0-970AF2920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88" y="86868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A875CEBA-6C8A-4E9B-BE82-08896453C5A3}"/>
              </a:ext>
            </a:extLst>
          </p:cNvPr>
          <p:cNvGrpSpPr/>
          <p:nvPr/>
        </p:nvGrpSpPr>
        <p:grpSpPr>
          <a:xfrm>
            <a:off x="2110307" y="4207568"/>
            <a:ext cx="2620622" cy="383331"/>
            <a:chOff x="4221163" y="8415338"/>
            <a:chExt cx="5241926" cy="766762"/>
          </a:xfrm>
        </p:grpSpPr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DD1B8065-F852-4EC1-8417-66CE70E82940}"/>
                </a:ext>
              </a:extLst>
            </p:cNvPr>
            <p:cNvGrpSpPr/>
            <p:nvPr/>
          </p:nvGrpSpPr>
          <p:grpSpPr>
            <a:xfrm>
              <a:off x="5886451" y="8415338"/>
              <a:ext cx="1768475" cy="180975"/>
              <a:chOff x="5886451" y="8415338"/>
              <a:chExt cx="1768475" cy="180975"/>
            </a:xfrm>
            <a:effectLst/>
          </p:grpSpPr>
          <p:sp>
            <p:nvSpPr>
              <p:cNvPr id="419" name="Line 125">
                <a:extLst>
                  <a:ext uri="{FF2B5EF4-FFF2-40B4-BE49-F238E27FC236}">
                    <a16:creationId xmlns:a16="http://schemas.microsoft.com/office/drawing/2014/main" id="{5F3E1850-CD76-4A6E-BCCB-17A6834A6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5201" y="8505825"/>
                <a:ext cx="1609725" cy="0"/>
              </a:xfrm>
              <a:prstGeom prst="lin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33" name="Oval 139">
                <a:extLst>
                  <a:ext uri="{FF2B5EF4-FFF2-40B4-BE49-F238E27FC236}">
                    <a16:creationId xmlns:a16="http://schemas.microsoft.com/office/drawing/2014/main" id="{F8D398CA-D0E2-4CB1-8315-C58FBBC62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1" y="841533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75EA3664-B507-4045-BB70-67EBDC69EB13}"/>
                </a:ext>
              </a:extLst>
            </p:cNvPr>
            <p:cNvGrpSpPr/>
            <p:nvPr/>
          </p:nvGrpSpPr>
          <p:grpSpPr>
            <a:xfrm>
              <a:off x="4221163" y="8512175"/>
              <a:ext cx="5241926" cy="669925"/>
              <a:chOff x="4221163" y="8512175"/>
              <a:chExt cx="5241926" cy="669925"/>
            </a:xfrm>
            <a:effectLst/>
          </p:grpSpPr>
          <p:sp>
            <p:nvSpPr>
              <p:cNvPr id="413" name="Freeform 119">
                <a:extLst>
                  <a:ext uri="{FF2B5EF4-FFF2-40B4-BE49-F238E27FC236}">
                    <a16:creationId xmlns:a16="http://schemas.microsoft.com/office/drawing/2014/main" id="{6F107290-933B-4E56-8A67-E0FDA637E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326" y="8512175"/>
                <a:ext cx="5084763" cy="579438"/>
              </a:xfrm>
              <a:custGeom>
                <a:avLst/>
                <a:gdLst>
                  <a:gd name="T0" fmla="*/ 3203 w 3203"/>
                  <a:gd name="T1" fmla="*/ 0 h 365"/>
                  <a:gd name="T2" fmla="*/ 2064 w 3203"/>
                  <a:gd name="T3" fmla="*/ 0 h 365"/>
                  <a:gd name="T4" fmla="*/ 1532 w 3203"/>
                  <a:gd name="T5" fmla="*/ 365 h 365"/>
                  <a:gd name="T6" fmla="*/ 0 w 3203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3" h="365">
                    <a:moveTo>
                      <a:pt x="3203" y="0"/>
                    </a:moveTo>
                    <a:lnTo>
                      <a:pt x="2064" y="0"/>
                    </a:lnTo>
                    <a:lnTo>
                      <a:pt x="1532" y="365"/>
                    </a:lnTo>
                    <a:lnTo>
                      <a:pt x="0" y="365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34" name="Oval 140">
                <a:extLst>
                  <a:ext uri="{FF2B5EF4-FFF2-40B4-BE49-F238E27FC236}">
                    <a16:creationId xmlns:a16="http://schemas.microsoft.com/office/drawing/2014/main" id="{E42D0630-EF23-4BC4-B415-EB4899141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163" y="900112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74" name="Group 673">
            <a:extLst>
              <a:ext uri="{FF2B5EF4-FFF2-40B4-BE49-F238E27FC236}">
                <a16:creationId xmlns:a16="http://schemas.microsoft.com/office/drawing/2014/main" id="{902547A1-FEC7-4D26-B211-B25F100474FC}"/>
              </a:ext>
            </a:extLst>
          </p:cNvPr>
          <p:cNvGrpSpPr/>
          <p:nvPr/>
        </p:nvGrpSpPr>
        <p:grpSpPr>
          <a:xfrm>
            <a:off x="7461073" y="4251218"/>
            <a:ext cx="3189666" cy="679362"/>
            <a:chOff x="14924088" y="8502650"/>
            <a:chExt cx="6380163" cy="1358900"/>
          </a:xfrm>
        </p:grpSpPr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0999759-3B6E-4472-9B75-1CC00FF798EB}"/>
                </a:ext>
              </a:extLst>
            </p:cNvPr>
            <p:cNvGrpSpPr/>
            <p:nvPr/>
          </p:nvGrpSpPr>
          <p:grpSpPr>
            <a:xfrm>
              <a:off x="18218151" y="9083675"/>
              <a:ext cx="3086100" cy="777875"/>
              <a:chOff x="18218151" y="9083675"/>
              <a:chExt cx="3086100" cy="777875"/>
            </a:xfrm>
          </p:grpSpPr>
          <p:sp>
            <p:nvSpPr>
              <p:cNvPr id="447" name="Freeform 153">
                <a:extLst>
                  <a:ext uri="{FF2B5EF4-FFF2-40B4-BE49-F238E27FC236}">
                    <a16:creationId xmlns:a16="http://schemas.microsoft.com/office/drawing/2014/main" id="{2CDA9B70-FE0E-4395-AA4E-FBEDF0E99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8151" y="9083675"/>
                <a:ext cx="2905125" cy="687388"/>
              </a:xfrm>
              <a:custGeom>
                <a:avLst/>
                <a:gdLst>
                  <a:gd name="T0" fmla="*/ 0 w 1830"/>
                  <a:gd name="T1" fmla="*/ 0 h 433"/>
                  <a:gd name="T2" fmla="*/ 624 w 1830"/>
                  <a:gd name="T3" fmla="*/ 433 h 433"/>
                  <a:gd name="T4" fmla="*/ 1830 w 1830"/>
                  <a:gd name="T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0" h="433">
                    <a:moveTo>
                      <a:pt x="0" y="0"/>
                    </a:moveTo>
                    <a:lnTo>
                      <a:pt x="624" y="433"/>
                    </a:lnTo>
                    <a:lnTo>
                      <a:pt x="1830" y="433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50" name="Oval 156">
                <a:extLst>
                  <a:ext uri="{FF2B5EF4-FFF2-40B4-BE49-F238E27FC236}">
                    <a16:creationId xmlns:a16="http://schemas.microsoft.com/office/drawing/2014/main" id="{C698CDDC-B30F-40EB-87DE-DAB20779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3276" y="96805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54ECC420-114C-4AF1-AAE8-ECFF0A75A498}"/>
                </a:ext>
              </a:extLst>
            </p:cNvPr>
            <p:cNvGrpSpPr/>
            <p:nvPr/>
          </p:nvGrpSpPr>
          <p:grpSpPr>
            <a:xfrm>
              <a:off x="14924088" y="8502650"/>
              <a:ext cx="5129213" cy="671513"/>
              <a:chOff x="14924088" y="8502650"/>
              <a:chExt cx="5129213" cy="671513"/>
            </a:xfrm>
          </p:grpSpPr>
          <p:sp>
            <p:nvSpPr>
              <p:cNvPr id="435" name="Freeform 141">
                <a:extLst>
                  <a:ext uri="{FF2B5EF4-FFF2-40B4-BE49-F238E27FC236}">
                    <a16:creationId xmlns:a16="http://schemas.microsoft.com/office/drawing/2014/main" id="{8FBBF0B5-BFD2-44CD-9AC4-76B9DDABE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8502650"/>
                <a:ext cx="4949825" cy="581025"/>
              </a:xfrm>
              <a:custGeom>
                <a:avLst/>
                <a:gdLst>
                  <a:gd name="T0" fmla="*/ 0 w 3118"/>
                  <a:gd name="T1" fmla="*/ 0 h 366"/>
                  <a:gd name="T2" fmla="*/ 490 w 3118"/>
                  <a:gd name="T3" fmla="*/ 0 h 366"/>
                  <a:gd name="T4" fmla="*/ 1025 w 3118"/>
                  <a:gd name="T5" fmla="*/ 366 h 366"/>
                  <a:gd name="T6" fmla="*/ 2072 w 3118"/>
                  <a:gd name="T7" fmla="*/ 366 h 366"/>
                  <a:gd name="T8" fmla="*/ 3118 w 3118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8" h="366">
                    <a:moveTo>
                      <a:pt x="0" y="0"/>
                    </a:moveTo>
                    <a:lnTo>
                      <a:pt x="490" y="0"/>
                    </a:lnTo>
                    <a:lnTo>
                      <a:pt x="1025" y="366"/>
                    </a:lnTo>
                    <a:lnTo>
                      <a:pt x="2072" y="366"/>
                    </a:lnTo>
                    <a:lnTo>
                      <a:pt x="3118" y="366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51" name="Oval 157">
                <a:extLst>
                  <a:ext uri="{FF2B5EF4-FFF2-40B4-BE49-F238E27FC236}">
                    <a16:creationId xmlns:a16="http://schemas.microsoft.com/office/drawing/2014/main" id="{809C1E6A-424D-4CFE-ABE7-44EAA9F4E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3913" y="89931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99FEBCF3-DE24-4571-BB4A-B1F2E7C35654}"/>
              </a:ext>
            </a:extLst>
          </p:cNvPr>
          <p:cNvGrpSpPr/>
          <p:nvPr/>
        </p:nvGrpSpPr>
        <p:grpSpPr>
          <a:xfrm>
            <a:off x="7458692" y="4043283"/>
            <a:ext cx="3929345" cy="442061"/>
            <a:chOff x="14919326" y="8086725"/>
            <a:chExt cx="7859713" cy="884238"/>
          </a:xfrm>
        </p:grpSpPr>
        <p:sp>
          <p:nvSpPr>
            <p:cNvPr id="436" name="Freeform 142">
              <a:extLst>
                <a:ext uri="{FF2B5EF4-FFF2-40B4-BE49-F238E27FC236}">
                  <a16:creationId xmlns:a16="http://schemas.microsoft.com/office/drawing/2014/main" id="{B7C63CE3-E5E5-482D-B641-0C2D0F52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9326" y="8086725"/>
              <a:ext cx="7680325" cy="793750"/>
            </a:xfrm>
            <a:custGeom>
              <a:avLst/>
              <a:gdLst>
                <a:gd name="T0" fmla="*/ 0 w 4838"/>
                <a:gd name="T1" fmla="*/ 0 h 500"/>
                <a:gd name="T2" fmla="*/ 1071 w 4838"/>
                <a:gd name="T3" fmla="*/ 0 h 500"/>
                <a:gd name="T4" fmla="*/ 1794 w 4838"/>
                <a:gd name="T5" fmla="*/ 500 h 500"/>
                <a:gd name="T6" fmla="*/ 4838 w 4838"/>
                <a:gd name="T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8" h="500">
                  <a:moveTo>
                    <a:pt x="0" y="0"/>
                  </a:moveTo>
                  <a:lnTo>
                    <a:pt x="1071" y="0"/>
                  </a:lnTo>
                  <a:lnTo>
                    <a:pt x="1794" y="500"/>
                  </a:lnTo>
                  <a:lnTo>
                    <a:pt x="4838" y="50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52" name="Oval 158">
              <a:extLst>
                <a:ext uri="{FF2B5EF4-FFF2-40B4-BE49-F238E27FC236}">
                  <a16:creationId xmlns:a16="http://schemas.microsoft.com/office/drawing/2014/main" id="{EB0F2A01-EF76-41CD-9C3A-9B813929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9651" y="87899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2B18CC43-37D0-40CA-907A-A0DB5ACAAAD1}"/>
              </a:ext>
            </a:extLst>
          </p:cNvPr>
          <p:cNvGrpSpPr/>
          <p:nvPr/>
        </p:nvGrpSpPr>
        <p:grpSpPr>
          <a:xfrm>
            <a:off x="7461073" y="3690904"/>
            <a:ext cx="3493633" cy="496029"/>
            <a:chOff x="14924088" y="7381875"/>
            <a:chExt cx="6988175" cy="992188"/>
          </a:xfrm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66B39A64-DFD0-4927-8AA4-81828C675033}"/>
                </a:ext>
              </a:extLst>
            </p:cNvPr>
            <p:cNvGrpSpPr/>
            <p:nvPr/>
          </p:nvGrpSpPr>
          <p:grpSpPr>
            <a:xfrm>
              <a:off x="14924088" y="7669213"/>
              <a:ext cx="5637213" cy="704850"/>
              <a:chOff x="14924088" y="7669213"/>
              <a:chExt cx="5637213" cy="704850"/>
            </a:xfrm>
          </p:grpSpPr>
          <p:sp>
            <p:nvSpPr>
              <p:cNvPr id="437" name="Freeform 143">
                <a:extLst>
                  <a:ext uri="{FF2B5EF4-FFF2-40B4-BE49-F238E27FC236}">
                    <a16:creationId xmlns:a16="http://schemas.microsoft.com/office/drawing/2014/main" id="{A202F6B8-6A7F-4655-B768-483DAC826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7669213"/>
                <a:ext cx="5467350" cy="614363"/>
              </a:xfrm>
              <a:custGeom>
                <a:avLst/>
                <a:gdLst>
                  <a:gd name="T0" fmla="*/ 0 w 3444"/>
                  <a:gd name="T1" fmla="*/ 0 h 387"/>
                  <a:gd name="T2" fmla="*/ 1830 w 3444"/>
                  <a:gd name="T3" fmla="*/ 0 h 387"/>
                  <a:gd name="T4" fmla="*/ 2394 w 3444"/>
                  <a:gd name="T5" fmla="*/ 387 h 387"/>
                  <a:gd name="T6" fmla="*/ 3444 w 3444"/>
                  <a:gd name="T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44" h="387">
                    <a:moveTo>
                      <a:pt x="0" y="0"/>
                    </a:moveTo>
                    <a:lnTo>
                      <a:pt x="1830" y="0"/>
                    </a:lnTo>
                    <a:lnTo>
                      <a:pt x="2394" y="387"/>
                    </a:lnTo>
                    <a:lnTo>
                      <a:pt x="3444" y="387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53" name="Oval 159">
                <a:extLst>
                  <a:ext uri="{FF2B5EF4-FFF2-40B4-BE49-F238E27FC236}">
                    <a16:creationId xmlns:a16="http://schemas.microsoft.com/office/drawing/2014/main" id="{9E02316F-05B7-4E4D-AF59-3AC99699F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0326" y="8193088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CD6BCCDA-2284-4DB9-94F1-287E604B06B7}"/>
                </a:ext>
              </a:extLst>
            </p:cNvPr>
            <p:cNvGrpSpPr/>
            <p:nvPr/>
          </p:nvGrpSpPr>
          <p:grpSpPr>
            <a:xfrm>
              <a:off x="19718338" y="7381875"/>
              <a:ext cx="2193925" cy="901701"/>
              <a:chOff x="19718338" y="7381875"/>
              <a:chExt cx="2193925" cy="901701"/>
            </a:xfrm>
          </p:grpSpPr>
          <p:sp>
            <p:nvSpPr>
              <p:cNvPr id="444" name="Freeform 150">
                <a:extLst>
                  <a:ext uri="{FF2B5EF4-FFF2-40B4-BE49-F238E27FC236}">
                    <a16:creationId xmlns:a16="http://schemas.microsoft.com/office/drawing/2014/main" id="{DB241FDD-74A1-4346-A6D0-B1A41EB4C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8338" y="7472363"/>
                <a:ext cx="2012950" cy="811213"/>
              </a:xfrm>
              <a:custGeom>
                <a:avLst/>
                <a:gdLst>
                  <a:gd name="T0" fmla="*/ 0 w 1268"/>
                  <a:gd name="T1" fmla="*/ 511 h 511"/>
                  <a:gd name="T2" fmla="*/ 729 w 1268"/>
                  <a:gd name="T3" fmla="*/ 0 h 511"/>
                  <a:gd name="T4" fmla="*/ 1268 w 1268"/>
                  <a:gd name="T5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" h="511">
                    <a:moveTo>
                      <a:pt x="0" y="511"/>
                    </a:moveTo>
                    <a:lnTo>
                      <a:pt x="729" y="0"/>
                    </a:lnTo>
                    <a:lnTo>
                      <a:pt x="1268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54" name="Oval 160">
                <a:extLst>
                  <a:ext uri="{FF2B5EF4-FFF2-40B4-BE49-F238E27FC236}">
                    <a16:creationId xmlns:a16="http://schemas.microsoft.com/office/drawing/2014/main" id="{7C6FC905-B79E-4BBE-9BBB-83EBBDACC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1288" y="73818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C209A836-7182-4447-A9D7-DEF2454C68B8}"/>
              </a:ext>
            </a:extLst>
          </p:cNvPr>
          <p:cNvGrpSpPr/>
          <p:nvPr/>
        </p:nvGrpSpPr>
        <p:grpSpPr>
          <a:xfrm>
            <a:off x="7461073" y="3372651"/>
            <a:ext cx="1003963" cy="90476"/>
            <a:chOff x="14924088" y="6745288"/>
            <a:chExt cx="2008188" cy="180975"/>
          </a:xfrm>
        </p:grpSpPr>
        <p:sp>
          <p:nvSpPr>
            <p:cNvPr id="439" name="Line 145">
              <a:extLst>
                <a:ext uri="{FF2B5EF4-FFF2-40B4-BE49-F238E27FC236}">
                  <a16:creationId xmlns:a16="http://schemas.microsoft.com/office/drawing/2014/main" id="{A566E9D6-5566-4A18-801B-BAB8749EB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4088" y="6835775"/>
              <a:ext cx="1808163" cy="0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56" name="Oval 162">
              <a:extLst>
                <a:ext uri="{FF2B5EF4-FFF2-40B4-BE49-F238E27FC236}">
                  <a16:creationId xmlns:a16="http://schemas.microsoft.com/office/drawing/2014/main" id="{3F03DD48-8678-4636-B019-D7D96391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1301" y="6745288"/>
              <a:ext cx="180975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550545BD-ADE8-49A3-9727-0EA9EE02DFB8}"/>
              </a:ext>
            </a:extLst>
          </p:cNvPr>
          <p:cNvGrpSpPr/>
          <p:nvPr/>
        </p:nvGrpSpPr>
        <p:grpSpPr>
          <a:xfrm>
            <a:off x="7458692" y="2978209"/>
            <a:ext cx="2872208" cy="341268"/>
            <a:chOff x="14919326" y="5956300"/>
            <a:chExt cx="5745163" cy="682625"/>
          </a:xfrm>
        </p:grpSpPr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D2821658-42BB-4A14-9849-4ECAFC6B686F}"/>
                </a:ext>
              </a:extLst>
            </p:cNvPr>
            <p:cNvGrpSpPr/>
            <p:nvPr/>
          </p:nvGrpSpPr>
          <p:grpSpPr>
            <a:xfrm>
              <a:off x="18770601" y="6046788"/>
              <a:ext cx="1893888" cy="592137"/>
              <a:chOff x="18770601" y="6046788"/>
              <a:chExt cx="1893888" cy="592137"/>
            </a:xfrm>
          </p:grpSpPr>
          <p:sp>
            <p:nvSpPr>
              <p:cNvPr id="446" name="Freeform 152">
                <a:extLst>
                  <a:ext uri="{FF2B5EF4-FFF2-40B4-BE49-F238E27FC236}">
                    <a16:creationId xmlns:a16="http://schemas.microsoft.com/office/drawing/2014/main" id="{41754B31-C4CD-4C55-91B1-B914F049B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0601" y="6046788"/>
                <a:ext cx="1733550" cy="501650"/>
              </a:xfrm>
              <a:custGeom>
                <a:avLst/>
                <a:gdLst>
                  <a:gd name="T0" fmla="*/ 0 w 1092"/>
                  <a:gd name="T1" fmla="*/ 0 h 316"/>
                  <a:gd name="T2" fmla="*/ 454 w 1092"/>
                  <a:gd name="T3" fmla="*/ 316 h 316"/>
                  <a:gd name="T4" fmla="*/ 1092 w 1092"/>
                  <a:gd name="T5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2" h="316">
                    <a:moveTo>
                      <a:pt x="0" y="0"/>
                    </a:moveTo>
                    <a:lnTo>
                      <a:pt x="454" y="316"/>
                    </a:lnTo>
                    <a:lnTo>
                      <a:pt x="1092" y="316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57" name="Oval 163">
                <a:extLst>
                  <a:ext uri="{FF2B5EF4-FFF2-40B4-BE49-F238E27FC236}">
                    <a16:creationId xmlns:a16="http://schemas.microsoft.com/office/drawing/2014/main" id="{9E9BCCEC-3579-442B-BA10-11FB81290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5101" y="645795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DC3FBA49-7A4E-4778-AE30-9493E70A075A}"/>
                </a:ext>
              </a:extLst>
            </p:cNvPr>
            <p:cNvGrpSpPr/>
            <p:nvPr/>
          </p:nvGrpSpPr>
          <p:grpSpPr>
            <a:xfrm>
              <a:off x="14919326" y="5956300"/>
              <a:ext cx="4830762" cy="461963"/>
              <a:chOff x="14919326" y="5956300"/>
              <a:chExt cx="4830762" cy="461963"/>
            </a:xfrm>
          </p:grpSpPr>
          <p:sp>
            <p:nvSpPr>
              <p:cNvPr id="440" name="Freeform 146">
                <a:extLst>
                  <a:ext uri="{FF2B5EF4-FFF2-40B4-BE49-F238E27FC236}">
                    <a16:creationId xmlns:a16="http://schemas.microsoft.com/office/drawing/2014/main" id="{F8633ED3-06B7-4807-8328-80661A260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9326" y="6046788"/>
                <a:ext cx="4664075" cy="371475"/>
              </a:xfrm>
              <a:custGeom>
                <a:avLst/>
                <a:gdLst>
                  <a:gd name="T0" fmla="*/ 0 w 2938"/>
                  <a:gd name="T1" fmla="*/ 234 h 234"/>
                  <a:gd name="T2" fmla="*/ 1557 w 2938"/>
                  <a:gd name="T3" fmla="*/ 234 h 234"/>
                  <a:gd name="T4" fmla="*/ 1901 w 2938"/>
                  <a:gd name="T5" fmla="*/ 0 h 234"/>
                  <a:gd name="T6" fmla="*/ 2938 w 2938"/>
                  <a:gd name="T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8" h="234">
                    <a:moveTo>
                      <a:pt x="0" y="234"/>
                    </a:moveTo>
                    <a:lnTo>
                      <a:pt x="1557" y="234"/>
                    </a:lnTo>
                    <a:lnTo>
                      <a:pt x="1901" y="0"/>
                    </a:lnTo>
                    <a:lnTo>
                      <a:pt x="2938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58" name="Oval 164">
                <a:extLst>
                  <a:ext uri="{FF2B5EF4-FFF2-40B4-BE49-F238E27FC236}">
                    <a16:creationId xmlns:a16="http://schemas.microsoft.com/office/drawing/2014/main" id="{490182F3-20D0-4E96-BB09-7F96FFF4C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9113" y="59563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69FE2AA-A4AE-4337-861C-890BFC60AF8C}"/>
              </a:ext>
            </a:extLst>
          </p:cNvPr>
          <p:cNvGrpSpPr/>
          <p:nvPr/>
        </p:nvGrpSpPr>
        <p:grpSpPr>
          <a:xfrm>
            <a:off x="7461073" y="2955987"/>
            <a:ext cx="1165867" cy="89682"/>
            <a:chOff x="14924088" y="5911850"/>
            <a:chExt cx="2332038" cy="179388"/>
          </a:xfrm>
        </p:grpSpPr>
        <p:sp>
          <p:nvSpPr>
            <p:cNvPr id="441" name="Line 147">
              <a:extLst>
                <a:ext uri="{FF2B5EF4-FFF2-40B4-BE49-F238E27FC236}">
                  <a16:creationId xmlns:a16="http://schemas.microsoft.com/office/drawing/2014/main" id="{DBEC251D-2E03-48DE-9C4F-000944CA4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4088" y="6002338"/>
              <a:ext cx="2179638" cy="0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59" name="Oval 165">
              <a:extLst>
                <a:ext uri="{FF2B5EF4-FFF2-40B4-BE49-F238E27FC236}">
                  <a16:creationId xmlns:a16="http://schemas.microsoft.com/office/drawing/2014/main" id="{BABBD3E7-64A3-4E6E-AB95-A8211CBC6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5151" y="59118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47FD5712-B118-4ADD-8085-DE9E5BCC3947}"/>
              </a:ext>
            </a:extLst>
          </p:cNvPr>
          <p:cNvGrpSpPr/>
          <p:nvPr/>
        </p:nvGrpSpPr>
        <p:grpSpPr>
          <a:xfrm>
            <a:off x="7458692" y="3403603"/>
            <a:ext cx="3863472" cy="267459"/>
            <a:chOff x="14919326" y="6807200"/>
            <a:chExt cx="7727950" cy="534988"/>
          </a:xfrm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E19C5AE4-24C3-430D-9179-D7B910403B7B}"/>
                </a:ext>
              </a:extLst>
            </p:cNvPr>
            <p:cNvGrpSpPr/>
            <p:nvPr/>
          </p:nvGrpSpPr>
          <p:grpSpPr>
            <a:xfrm>
              <a:off x="14919326" y="7162800"/>
              <a:ext cx="3579813" cy="179388"/>
              <a:chOff x="14919326" y="7162800"/>
              <a:chExt cx="3579813" cy="179388"/>
            </a:xfrm>
          </p:grpSpPr>
          <p:sp>
            <p:nvSpPr>
              <p:cNvPr id="438" name="Line 144">
                <a:extLst>
                  <a:ext uri="{FF2B5EF4-FFF2-40B4-BE49-F238E27FC236}">
                    <a16:creationId xmlns:a16="http://schemas.microsoft.com/office/drawing/2014/main" id="{50142E62-F52B-4EC7-A7F8-6671B19B5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19326" y="7251700"/>
                <a:ext cx="3422650" cy="0"/>
              </a:xfrm>
              <a:prstGeom prst="lin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55" name="Oval 161">
                <a:extLst>
                  <a:ext uri="{FF2B5EF4-FFF2-40B4-BE49-F238E27FC236}">
                    <a16:creationId xmlns:a16="http://schemas.microsoft.com/office/drawing/2014/main" id="{63151EBD-EA39-4AE0-A287-392707FB3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751" y="7162800"/>
                <a:ext cx="179388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640AF88F-EBBF-48DA-A209-9B1859C2A6BE}"/>
                </a:ext>
              </a:extLst>
            </p:cNvPr>
            <p:cNvGrpSpPr/>
            <p:nvPr/>
          </p:nvGrpSpPr>
          <p:grpSpPr>
            <a:xfrm>
              <a:off x="16987838" y="6807200"/>
              <a:ext cx="5659438" cy="444501"/>
              <a:chOff x="16987838" y="6807200"/>
              <a:chExt cx="5659438" cy="444501"/>
            </a:xfrm>
          </p:grpSpPr>
          <p:sp>
            <p:nvSpPr>
              <p:cNvPr id="445" name="Freeform 151">
                <a:extLst>
                  <a:ext uri="{FF2B5EF4-FFF2-40B4-BE49-F238E27FC236}">
                    <a16:creationId xmlns:a16="http://schemas.microsoft.com/office/drawing/2014/main" id="{2622BC84-3193-4DE1-8C76-F4F92E761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7838" y="6897688"/>
                <a:ext cx="5503863" cy="354013"/>
              </a:xfrm>
              <a:custGeom>
                <a:avLst/>
                <a:gdLst>
                  <a:gd name="T0" fmla="*/ 0 w 3467"/>
                  <a:gd name="T1" fmla="*/ 223 h 223"/>
                  <a:gd name="T2" fmla="*/ 321 w 3467"/>
                  <a:gd name="T3" fmla="*/ 0 h 223"/>
                  <a:gd name="T4" fmla="*/ 3467 w 3467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7" h="223">
                    <a:moveTo>
                      <a:pt x="0" y="223"/>
                    </a:moveTo>
                    <a:lnTo>
                      <a:pt x="321" y="0"/>
                    </a:lnTo>
                    <a:lnTo>
                      <a:pt x="3467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60" name="Oval 166">
                <a:extLst>
                  <a:ext uri="{FF2B5EF4-FFF2-40B4-BE49-F238E27FC236}">
                    <a16:creationId xmlns:a16="http://schemas.microsoft.com/office/drawing/2014/main" id="{0234E97E-44E5-45CE-914E-4E13F8BFE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6301" y="68072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718DB900-CD57-4915-AD5D-E9E133057D17}"/>
              </a:ext>
            </a:extLst>
          </p:cNvPr>
          <p:cNvGrpSpPr/>
          <p:nvPr/>
        </p:nvGrpSpPr>
        <p:grpSpPr>
          <a:xfrm>
            <a:off x="7458692" y="2406783"/>
            <a:ext cx="3894424" cy="636505"/>
            <a:chOff x="14919326" y="4813300"/>
            <a:chExt cx="7789862" cy="1273175"/>
          </a:xfrm>
        </p:grpSpPr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484B56E7-0B53-4822-A436-E9C4E18A23F3}"/>
                </a:ext>
              </a:extLst>
            </p:cNvPr>
            <p:cNvGrpSpPr/>
            <p:nvPr/>
          </p:nvGrpSpPr>
          <p:grpSpPr>
            <a:xfrm>
              <a:off x="18151476" y="5578475"/>
              <a:ext cx="3968750" cy="508000"/>
              <a:chOff x="18151476" y="5578475"/>
              <a:chExt cx="3968750" cy="508000"/>
            </a:xfrm>
          </p:grpSpPr>
          <p:sp>
            <p:nvSpPr>
              <p:cNvPr id="448" name="Freeform 154">
                <a:extLst>
                  <a:ext uri="{FF2B5EF4-FFF2-40B4-BE49-F238E27FC236}">
                    <a16:creationId xmlns:a16="http://schemas.microsoft.com/office/drawing/2014/main" id="{67B305D1-6072-4359-A63E-4FB7F629B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1476" y="5578475"/>
                <a:ext cx="3816350" cy="417513"/>
              </a:xfrm>
              <a:custGeom>
                <a:avLst/>
                <a:gdLst>
                  <a:gd name="T0" fmla="*/ 0 w 2404"/>
                  <a:gd name="T1" fmla="*/ 0 h 263"/>
                  <a:gd name="T2" fmla="*/ 1205 w 2404"/>
                  <a:gd name="T3" fmla="*/ 0 h 263"/>
                  <a:gd name="T4" fmla="*/ 1589 w 2404"/>
                  <a:gd name="T5" fmla="*/ 263 h 263"/>
                  <a:gd name="T6" fmla="*/ 2404 w 2404"/>
                  <a:gd name="T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4" h="263">
                    <a:moveTo>
                      <a:pt x="0" y="0"/>
                    </a:moveTo>
                    <a:lnTo>
                      <a:pt x="1205" y="0"/>
                    </a:lnTo>
                    <a:lnTo>
                      <a:pt x="1589" y="263"/>
                    </a:lnTo>
                    <a:lnTo>
                      <a:pt x="2404" y="263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61" name="Oval 167">
                <a:extLst>
                  <a:ext uri="{FF2B5EF4-FFF2-40B4-BE49-F238E27FC236}">
                    <a16:creationId xmlns:a16="http://schemas.microsoft.com/office/drawing/2014/main" id="{7D00B068-C21F-4B78-BFC2-E4D7B0826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0838" y="590550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02774AA9-F9C7-43CD-B7C6-4533375B0002}"/>
                </a:ext>
              </a:extLst>
            </p:cNvPr>
            <p:cNvGrpSpPr/>
            <p:nvPr/>
          </p:nvGrpSpPr>
          <p:grpSpPr>
            <a:xfrm>
              <a:off x="14919326" y="4813300"/>
              <a:ext cx="7789862" cy="771526"/>
              <a:chOff x="14919326" y="4813300"/>
              <a:chExt cx="7789862" cy="771526"/>
            </a:xfrm>
          </p:grpSpPr>
          <p:sp>
            <p:nvSpPr>
              <p:cNvPr id="442" name="Freeform 148">
                <a:extLst>
                  <a:ext uri="{FF2B5EF4-FFF2-40B4-BE49-F238E27FC236}">
                    <a16:creationId xmlns:a16="http://schemas.microsoft.com/office/drawing/2014/main" id="{56979781-A31D-4C56-9069-396B24CB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9326" y="4903788"/>
                <a:ext cx="7634288" cy="681038"/>
              </a:xfrm>
              <a:custGeom>
                <a:avLst/>
                <a:gdLst>
                  <a:gd name="T0" fmla="*/ 0 w 4809"/>
                  <a:gd name="T1" fmla="*/ 429 h 429"/>
                  <a:gd name="T2" fmla="*/ 2032 w 4809"/>
                  <a:gd name="T3" fmla="*/ 429 h 429"/>
                  <a:gd name="T4" fmla="*/ 2653 w 4809"/>
                  <a:gd name="T5" fmla="*/ 0 h 429"/>
                  <a:gd name="T6" fmla="*/ 4809 w 4809"/>
                  <a:gd name="T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9" h="429">
                    <a:moveTo>
                      <a:pt x="0" y="429"/>
                    </a:moveTo>
                    <a:lnTo>
                      <a:pt x="2032" y="429"/>
                    </a:lnTo>
                    <a:lnTo>
                      <a:pt x="2653" y="0"/>
                    </a:lnTo>
                    <a:lnTo>
                      <a:pt x="4809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62" name="Oval 168">
                <a:extLst>
                  <a:ext uri="{FF2B5EF4-FFF2-40B4-BE49-F238E27FC236}">
                    <a16:creationId xmlns:a16="http://schemas.microsoft.com/office/drawing/2014/main" id="{3D891F82-E1B7-4DFB-84A7-70B2B4463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8213" y="48133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86799119-6A82-435F-A2D5-CE9C067BA0CA}"/>
              </a:ext>
            </a:extLst>
          </p:cNvPr>
          <p:cNvGrpSpPr/>
          <p:nvPr/>
        </p:nvGrpSpPr>
        <p:grpSpPr>
          <a:xfrm>
            <a:off x="7461073" y="2248848"/>
            <a:ext cx="2283322" cy="383331"/>
            <a:chOff x="14924088" y="4497388"/>
            <a:chExt cx="4567238" cy="766762"/>
          </a:xfrm>
        </p:grpSpPr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CAFC3B16-D291-4B50-A88E-BFC2B1FD8630}"/>
                </a:ext>
              </a:extLst>
            </p:cNvPr>
            <p:cNvGrpSpPr/>
            <p:nvPr/>
          </p:nvGrpSpPr>
          <p:grpSpPr>
            <a:xfrm>
              <a:off x="16055976" y="5083175"/>
              <a:ext cx="1768475" cy="180975"/>
              <a:chOff x="16055976" y="5083175"/>
              <a:chExt cx="1768475" cy="180975"/>
            </a:xfrm>
          </p:grpSpPr>
          <p:sp>
            <p:nvSpPr>
              <p:cNvPr id="449" name="Line 155">
                <a:extLst>
                  <a:ext uri="{FF2B5EF4-FFF2-40B4-BE49-F238E27FC236}">
                    <a16:creationId xmlns:a16="http://schemas.microsoft.com/office/drawing/2014/main" id="{1F3CACEF-9A56-4203-8B59-92C06282D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55976" y="5173663"/>
                <a:ext cx="1611313" cy="0"/>
              </a:xfrm>
              <a:prstGeom prst="lin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63" name="Oval 169">
                <a:extLst>
                  <a:ext uri="{FF2B5EF4-FFF2-40B4-BE49-F238E27FC236}">
                    <a16:creationId xmlns:a16="http://schemas.microsoft.com/office/drawing/2014/main" id="{832F22BB-6A7C-4AC3-AA79-D8713B53B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3476" y="508317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5FB2C36C-E626-4292-B30C-7F0543FB2F3E}"/>
                </a:ext>
              </a:extLst>
            </p:cNvPr>
            <p:cNvGrpSpPr/>
            <p:nvPr/>
          </p:nvGrpSpPr>
          <p:grpSpPr>
            <a:xfrm>
              <a:off x="14924088" y="4497388"/>
              <a:ext cx="4567238" cy="669925"/>
              <a:chOff x="14924088" y="4497388"/>
              <a:chExt cx="4567238" cy="669925"/>
            </a:xfrm>
          </p:grpSpPr>
          <p:sp>
            <p:nvSpPr>
              <p:cNvPr id="443" name="Freeform 149">
                <a:extLst>
                  <a:ext uri="{FF2B5EF4-FFF2-40B4-BE49-F238E27FC236}">
                    <a16:creationId xmlns:a16="http://schemas.microsoft.com/office/drawing/2014/main" id="{01FD1185-CBE6-4B85-A8C2-5FA0C9FD3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4587875"/>
                <a:ext cx="4408488" cy="579438"/>
              </a:xfrm>
              <a:custGeom>
                <a:avLst/>
                <a:gdLst>
                  <a:gd name="T0" fmla="*/ 0 w 2777"/>
                  <a:gd name="T1" fmla="*/ 365 h 365"/>
                  <a:gd name="T2" fmla="*/ 713 w 2777"/>
                  <a:gd name="T3" fmla="*/ 365 h 365"/>
                  <a:gd name="T4" fmla="*/ 1245 w 2777"/>
                  <a:gd name="T5" fmla="*/ 0 h 365"/>
                  <a:gd name="T6" fmla="*/ 2777 w 2777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7" h="365">
                    <a:moveTo>
                      <a:pt x="0" y="365"/>
                    </a:moveTo>
                    <a:lnTo>
                      <a:pt x="713" y="365"/>
                    </a:lnTo>
                    <a:lnTo>
                      <a:pt x="1245" y="0"/>
                    </a:lnTo>
                    <a:lnTo>
                      <a:pt x="2777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64" name="Oval 170">
                <a:extLst>
                  <a:ext uri="{FF2B5EF4-FFF2-40B4-BE49-F238E27FC236}">
                    <a16:creationId xmlns:a16="http://schemas.microsoft.com/office/drawing/2014/main" id="{77118FD5-16A9-40D3-BD94-8F16F6743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0351" y="449738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7277A76A-E87C-46D2-8F60-744FF0EC40B1}"/>
              </a:ext>
            </a:extLst>
          </p:cNvPr>
          <p:cNvGrpSpPr/>
          <p:nvPr/>
        </p:nvGrpSpPr>
        <p:grpSpPr>
          <a:xfrm>
            <a:off x="3297603" y="5059944"/>
            <a:ext cx="1506341" cy="396029"/>
            <a:chOff x="6596063" y="10120313"/>
            <a:chExt cx="3013075" cy="792162"/>
          </a:xfrm>
          <a:effectLst/>
        </p:grpSpPr>
        <p:sp>
          <p:nvSpPr>
            <p:cNvPr id="465" name="Freeform 171">
              <a:extLst>
                <a:ext uri="{FF2B5EF4-FFF2-40B4-BE49-F238E27FC236}">
                  <a16:creationId xmlns:a16="http://schemas.microsoft.com/office/drawing/2014/main" id="{B5D68A2F-E7DE-42EA-96D1-75CE9D299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1" y="10240963"/>
              <a:ext cx="2714625" cy="581025"/>
            </a:xfrm>
            <a:custGeom>
              <a:avLst/>
              <a:gdLst>
                <a:gd name="T0" fmla="*/ 1710 w 1710"/>
                <a:gd name="T1" fmla="*/ 0 h 366"/>
                <a:gd name="T2" fmla="*/ 1178 w 1710"/>
                <a:gd name="T3" fmla="*/ 366 h 366"/>
                <a:gd name="T4" fmla="*/ 0 w 1710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" h="366">
                  <a:moveTo>
                    <a:pt x="1710" y="0"/>
                  </a:moveTo>
                  <a:lnTo>
                    <a:pt x="1178" y="366"/>
                  </a:lnTo>
                  <a:lnTo>
                    <a:pt x="0" y="366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66" name="Oval 172">
              <a:extLst>
                <a:ext uri="{FF2B5EF4-FFF2-40B4-BE49-F238E27FC236}">
                  <a16:creationId xmlns:a16="http://schemas.microsoft.com/office/drawing/2014/main" id="{EDAA3563-321D-4B6E-AFA3-3028C9FFC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10731500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71" name="Oval 177">
              <a:extLst>
                <a:ext uri="{FF2B5EF4-FFF2-40B4-BE49-F238E27FC236}">
                  <a16:creationId xmlns:a16="http://schemas.microsoft.com/office/drawing/2014/main" id="{7C710C6B-3DE6-43D1-B44E-1D004FD85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163" y="101203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A5B42660-F4E5-4E42-AA0E-665CDEFED09D}"/>
              </a:ext>
            </a:extLst>
          </p:cNvPr>
          <p:cNvGrpSpPr/>
          <p:nvPr/>
        </p:nvGrpSpPr>
        <p:grpSpPr>
          <a:xfrm>
            <a:off x="1830944" y="5069468"/>
            <a:ext cx="2068243" cy="1269041"/>
            <a:chOff x="3662363" y="10139363"/>
            <a:chExt cx="4137025" cy="2538413"/>
          </a:xfrm>
          <a:effectLst/>
        </p:grpSpPr>
        <p:sp>
          <p:nvSpPr>
            <p:cNvPr id="468" name="Oval 174">
              <a:extLst>
                <a:ext uri="{FF2B5EF4-FFF2-40B4-BE49-F238E27FC236}">
                  <a16:creationId xmlns:a16="http://schemas.microsoft.com/office/drawing/2014/main" id="{CAF2CCA6-BDFD-4D11-A43F-EC9FF1A16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1013936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72" name="Oval 178">
              <a:extLst>
                <a:ext uri="{FF2B5EF4-FFF2-40B4-BE49-F238E27FC236}">
                  <a16:creationId xmlns:a16="http://schemas.microsoft.com/office/drawing/2014/main" id="{CFE6536D-2019-4BE4-93C2-ADF982641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363" y="12498388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73" name="Freeform 179">
              <a:extLst>
                <a:ext uri="{FF2B5EF4-FFF2-40B4-BE49-F238E27FC236}">
                  <a16:creationId xmlns:a16="http://schemas.microsoft.com/office/drawing/2014/main" id="{693DBCD4-75C2-4A4B-A841-D28763905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10233025"/>
              <a:ext cx="3784600" cy="2301875"/>
            </a:xfrm>
            <a:custGeom>
              <a:avLst/>
              <a:gdLst>
                <a:gd name="T0" fmla="*/ 2384 w 2384"/>
                <a:gd name="T1" fmla="*/ 0 h 1450"/>
                <a:gd name="T2" fmla="*/ 514 w 2384"/>
                <a:gd name="T3" fmla="*/ 0 h 1450"/>
                <a:gd name="T4" fmla="*/ 514 w 2384"/>
                <a:gd name="T5" fmla="*/ 1095 h 1450"/>
                <a:gd name="T6" fmla="*/ 0 w 2384"/>
                <a:gd name="T7" fmla="*/ 145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1450">
                  <a:moveTo>
                    <a:pt x="2384" y="0"/>
                  </a:moveTo>
                  <a:lnTo>
                    <a:pt x="514" y="0"/>
                  </a:lnTo>
                  <a:lnTo>
                    <a:pt x="514" y="1095"/>
                  </a:lnTo>
                  <a:lnTo>
                    <a:pt x="0" y="145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3663E25A-0D3E-4179-8521-C0DC53CF0497}"/>
              </a:ext>
            </a:extLst>
          </p:cNvPr>
          <p:cNvGrpSpPr/>
          <p:nvPr/>
        </p:nvGrpSpPr>
        <p:grpSpPr>
          <a:xfrm>
            <a:off x="980948" y="4778199"/>
            <a:ext cx="2094434" cy="471427"/>
            <a:chOff x="1962151" y="9556750"/>
            <a:chExt cx="4189413" cy="942976"/>
          </a:xfrm>
          <a:effectLst/>
        </p:grpSpPr>
        <p:sp>
          <p:nvSpPr>
            <p:cNvPr id="467" name="Oval 173">
              <a:extLst>
                <a:ext uri="{FF2B5EF4-FFF2-40B4-BE49-F238E27FC236}">
                  <a16:creationId xmlns:a16="http://schemas.microsoft.com/office/drawing/2014/main" id="{707D0885-DAF0-440C-AD79-8FBFE186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6" y="9556750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70" name="Oval 176">
              <a:extLst>
                <a:ext uri="{FF2B5EF4-FFF2-40B4-BE49-F238E27FC236}">
                  <a16:creationId xmlns:a16="http://schemas.microsoft.com/office/drawing/2014/main" id="{9C7A06EB-043A-4575-880D-3F2C305B3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1" y="10320338"/>
              <a:ext cx="180975" cy="179388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74" name="Freeform 180">
              <a:extLst>
                <a:ext uri="{FF2B5EF4-FFF2-40B4-BE49-F238E27FC236}">
                  <a16:creationId xmlns:a16="http://schemas.microsoft.com/office/drawing/2014/main" id="{DB01444C-EB23-48B2-943B-F31CAFCD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1" y="9647238"/>
              <a:ext cx="3840163" cy="717550"/>
            </a:xfrm>
            <a:custGeom>
              <a:avLst/>
              <a:gdLst>
                <a:gd name="T0" fmla="*/ 2419 w 2419"/>
                <a:gd name="T1" fmla="*/ 0 h 452"/>
                <a:gd name="T2" fmla="*/ 677 w 2419"/>
                <a:gd name="T3" fmla="*/ 0 h 452"/>
                <a:gd name="T4" fmla="*/ 0 w 2419"/>
                <a:gd name="T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9" h="452">
                  <a:moveTo>
                    <a:pt x="2419" y="0"/>
                  </a:moveTo>
                  <a:lnTo>
                    <a:pt x="677" y="0"/>
                  </a:lnTo>
                  <a:lnTo>
                    <a:pt x="0" y="452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3327DA47-12C3-4642-AF08-C4FF564B97EA}"/>
              </a:ext>
            </a:extLst>
          </p:cNvPr>
          <p:cNvGrpSpPr/>
          <p:nvPr/>
        </p:nvGrpSpPr>
        <p:grpSpPr>
          <a:xfrm>
            <a:off x="1075392" y="4823438"/>
            <a:ext cx="1059519" cy="1109518"/>
            <a:chOff x="2151063" y="9647238"/>
            <a:chExt cx="2119313" cy="2219325"/>
          </a:xfrm>
          <a:effectLst/>
        </p:grpSpPr>
        <p:sp>
          <p:nvSpPr>
            <p:cNvPr id="469" name="Oval 175">
              <a:extLst>
                <a:ext uri="{FF2B5EF4-FFF2-40B4-BE49-F238E27FC236}">
                  <a16:creationId xmlns:a16="http://schemas.microsoft.com/office/drawing/2014/main" id="{5F2E3BD3-B977-49F7-AB38-2154502AF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11687175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75" name="Freeform 181">
              <a:extLst>
                <a:ext uri="{FF2B5EF4-FFF2-40B4-BE49-F238E27FC236}">
                  <a16:creationId xmlns:a16="http://schemas.microsoft.com/office/drawing/2014/main" id="{A1A5C059-1DC2-410A-98DB-5A7B41C4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1" y="9647238"/>
              <a:ext cx="1984375" cy="2084388"/>
            </a:xfrm>
            <a:custGeom>
              <a:avLst/>
              <a:gdLst>
                <a:gd name="T0" fmla="*/ 1250 w 1250"/>
                <a:gd name="T1" fmla="*/ 0 h 1313"/>
                <a:gd name="T2" fmla="*/ 585 w 1250"/>
                <a:gd name="T3" fmla="*/ 452 h 1313"/>
                <a:gd name="T4" fmla="*/ 585 w 1250"/>
                <a:gd name="T5" fmla="*/ 914 h 1313"/>
                <a:gd name="T6" fmla="*/ 0 w 1250"/>
                <a:gd name="T7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0" h="1313">
                  <a:moveTo>
                    <a:pt x="1250" y="0"/>
                  </a:moveTo>
                  <a:lnTo>
                    <a:pt x="585" y="452"/>
                  </a:lnTo>
                  <a:lnTo>
                    <a:pt x="585" y="914"/>
                  </a:lnTo>
                  <a:lnTo>
                    <a:pt x="0" y="1313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6A96B7D8-AFC9-4513-9CBA-AF257E9337B4}"/>
              </a:ext>
            </a:extLst>
          </p:cNvPr>
          <p:cNvGrpSpPr/>
          <p:nvPr/>
        </p:nvGrpSpPr>
        <p:grpSpPr>
          <a:xfrm>
            <a:off x="2691256" y="5645655"/>
            <a:ext cx="1874594" cy="398411"/>
            <a:chOff x="5383213" y="11291888"/>
            <a:chExt cx="3749676" cy="796925"/>
          </a:xfrm>
          <a:effectLst/>
        </p:grpSpPr>
        <p:sp>
          <p:nvSpPr>
            <p:cNvPr id="476" name="Oval 182">
              <a:extLst>
                <a:ext uri="{FF2B5EF4-FFF2-40B4-BE49-F238E27FC236}">
                  <a16:creationId xmlns:a16="http://schemas.microsoft.com/office/drawing/2014/main" id="{A5FE7876-AD72-4EA6-839F-8027C013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112918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77" name="Oval 183">
              <a:extLst>
                <a:ext uri="{FF2B5EF4-FFF2-40B4-BE49-F238E27FC236}">
                  <a16:creationId xmlns:a16="http://schemas.microsoft.com/office/drawing/2014/main" id="{3AA46A4E-AFE6-4FC7-B684-DC5B58967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1" y="11909425"/>
              <a:ext cx="179388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78" name="Freeform 184">
              <a:extLst>
                <a:ext uri="{FF2B5EF4-FFF2-40B4-BE49-F238E27FC236}">
                  <a16:creationId xmlns:a16="http://schemas.microsoft.com/office/drawing/2014/main" id="{7CB98DCD-32F4-40C5-8847-07CE0EDC8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11382375"/>
              <a:ext cx="3440113" cy="577850"/>
            </a:xfrm>
            <a:custGeom>
              <a:avLst/>
              <a:gdLst>
                <a:gd name="T0" fmla="*/ 0 w 2167"/>
                <a:gd name="T1" fmla="*/ 0 h 364"/>
                <a:gd name="T2" fmla="*/ 1642 w 2167"/>
                <a:gd name="T3" fmla="*/ 0 h 364"/>
                <a:gd name="T4" fmla="*/ 2167 w 2167"/>
                <a:gd name="T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" h="364">
                  <a:moveTo>
                    <a:pt x="0" y="0"/>
                  </a:moveTo>
                  <a:lnTo>
                    <a:pt x="1642" y="0"/>
                  </a:lnTo>
                  <a:lnTo>
                    <a:pt x="2167" y="364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4099F868-CCC2-4DD0-980E-02D44FA5BC0E}"/>
              </a:ext>
            </a:extLst>
          </p:cNvPr>
          <p:cNvGrpSpPr/>
          <p:nvPr/>
        </p:nvGrpSpPr>
        <p:grpSpPr>
          <a:xfrm>
            <a:off x="980948" y="1059965"/>
            <a:ext cx="1504754" cy="397617"/>
            <a:chOff x="1962151" y="2119313"/>
            <a:chExt cx="3009900" cy="795337"/>
          </a:xfrm>
          <a:effectLst/>
        </p:grpSpPr>
        <p:sp>
          <p:nvSpPr>
            <p:cNvPr id="479" name="Freeform 185">
              <a:extLst>
                <a:ext uri="{FF2B5EF4-FFF2-40B4-BE49-F238E27FC236}">
                  <a16:creationId xmlns:a16="http://schemas.microsoft.com/office/drawing/2014/main" id="{887E30B8-BDBC-420B-AEE2-F1133BDF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2243138"/>
              <a:ext cx="2714625" cy="581025"/>
            </a:xfrm>
            <a:custGeom>
              <a:avLst/>
              <a:gdLst>
                <a:gd name="T0" fmla="*/ 0 w 1710"/>
                <a:gd name="T1" fmla="*/ 0 h 366"/>
                <a:gd name="T2" fmla="*/ 532 w 1710"/>
                <a:gd name="T3" fmla="*/ 366 h 366"/>
                <a:gd name="T4" fmla="*/ 1710 w 1710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" h="366">
                  <a:moveTo>
                    <a:pt x="0" y="0"/>
                  </a:moveTo>
                  <a:lnTo>
                    <a:pt x="532" y="366"/>
                  </a:lnTo>
                  <a:lnTo>
                    <a:pt x="1710" y="366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80" name="Oval 186">
              <a:extLst>
                <a:ext uri="{FF2B5EF4-FFF2-40B4-BE49-F238E27FC236}">
                  <a16:creationId xmlns:a16="http://schemas.microsoft.com/office/drawing/2014/main" id="{C910ECB6-4980-43CD-92A6-9A135AAB3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3367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85" name="Oval 191">
              <a:extLst>
                <a:ext uri="{FF2B5EF4-FFF2-40B4-BE49-F238E27FC236}">
                  <a16:creationId xmlns:a16="http://schemas.microsoft.com/office/drawing/2014/main" id="{B0B31DB9-C4A0-42FA-B297-A80C5395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1" y="21193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D3D66D32-86DA-4280-97A7-55A2AB249AC7}"/>
              </a:ext>
            </a:extLst>
          </p:cNvPr>
          <p:cNvGrpSpPr/>
          <p:nvPr/>
        </p:nvGrpSpPr>
        <p:grpSpPr>
          <a:xfrm>
            <a:off x="2725384" y="779808"/>
            <a:ext cx="2078560" cy="472220"/>
            <a:chOff x="5451476" y="1558925"/>
            <a:chExt cx="4157662" cy="944563"/>
          </a:xfrm>
          <a:effectLst/>
        </p:grpSpPr>
        <p:sp>
          <p:nvSpPr>
            <p:cNvPr id="481" name="Oval 187">
              <a:extLst>
                <a:ext uri="{FF2B5EF4-FFF2-40B4-BE49-F238E27FC236}">
                  <a16:creationId xmlns:a16="http://schemas.microsoft.com/office/drawing/2014/main" id="{D0B1D3B0-17F7-4E37-9B91-7FE7D0630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476" y="1558925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84" name="Oval 190">
              <a:extLst>
                <a:ext uri="{FF2B5EF4-FFF2-40B4-BE49-F238E27FC236}">
                  <a16:creationId xmlns:a16="http://schemas.microsoft.com/office/drawing/2014/main" id="{6AF4633E-06EA-4DB4-A052-333A59C8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163" y="23225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87" name="Freeform 193">
              <a:extLst>
                <a:ext uri="{FF2B5EF4-FFF2-40B4-BE49-F238E27FC236}">
                  <a16:creationId xmlns:a16="http://schemas.microsoft.com/office/drawing/2014/main" id="{CD90FBCE-C4FA-46A7-97D6-AB7B01CAE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1649413"/>
              <a:ext cx="3843338" cy="719138"/>
            </a:xfrm>
            <a:custGeom>
              <a:avLst/>
              <a:gdLst>
                <a:gd name="T0" fmla="*/ 0 w 2421"/>
                <a:gd name="T1" fmla="*/ 0 h 453"/>
                <a:gd name="T2" fmla="*/ 1741 w 2421"/>
                <a:gd name="T3" fmla="*/ 0 h 453"/>
                <a:gd name="T4" fmla="*/ 2421 w 2421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453">
                  <a:moveTo>
                    <a:pt x="0" y="0"/>
                  </a:moveTo>
                  <a:lnTo>
                    <a:pt x="1741" y="0"/>
                  </a:lnTo>
                  <a:lnTo>
                    <a:pt x="2421" y="453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8EDA5064-25F9-425F-B500-C44F9A8802F7}"/>
              </a:ext>
            </a:extLst>
          </p:cNvPr>
          <p:cNvGrpSpPr/>
          <p:nvPr/>
        </p:nvGrpSpPr>
        <p:grpSpPr>
          <a:xfrm>
            <a:off x="3649982" y="825046"/>
            <a:ext cx="1059519" cy="1109518"/>
            <a:chOff x="7300913" y="1649413"/>
            <a:chExt cx="2119313" cy="2219325"/>
          </a:xfrm>
          <a:effectLst/>
        </p:grpSpPr>
        <p:sp>
          <p:nvSpPr>
            <p:cNvPr id="483" name="Oval 189">
              <a:extLst>
                <a:ext uri="{FF2B5EF4-FFF2-40B4-BE49-F238E27FC236}">
                  <a16:creationId xmlns:a16="http://schemas.microsoft.com/office/drawing/2014/main" id="{282E093F-55B3-40A9-8C89-5CBF7E638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0838" y="3689350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88" name="Freeform 194">
              <a:extLst>
                <a:ext uri="{FF2B5EF4-FFF2-40B4-BE49-F238E27FC236}">
                  <a16:creationId xmlns:a16="http://schemas.microsoft.com/office/drawing/2014/main" id="{CB10744D-DED7-4A25-983E-550173A74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13" y="1649413"/>
              <a:ext cx="1984375" cy="2084388"/>
            </a:xfrm>
            <a:custGeom>
              <a:avLst/>
              <a:gdLst>
                <a:gd name="T0" fmla="*/ 0 w 1250"/>
                <a:gd name="T1" fmla="*/ 0 h 1313"/>
                <a:gd name="T2" fmla="*/ 665 w 1250"/>
                <a:gd name="T3" fmla="*/ 453 h 1313"/>
                <a:gd name="T4" fmla="*/ 665 w 1250"/>
                <a:gd name="T5" fmla="*/ 914 h 1313"/>
                <a:gd name="T6" fmla="*/ 1250 w 1250"/>
                <a:gd name="T7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0" h="1313">
                  <a:moveTo>
                    <a:pt x="0" y="0"/>
                  </a:moveTo>
                  <a:lnTo>
                    <a:pt x="665" y="453"/>
                  </a:lnTo>
                  <a:lnTo>
                    <a:pt x="665" y="914"/>
                  </a:lnTo>
                  <a:lnTo>
                    <a:pt x="1250" y="1313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BA570BC4-B595-496B-A827-BEE23007A5FC}"/>
              </a:ext>
            </a:extLst>
          </p:cNvPr>
          <p:cNvGrpSpPr/>
          <p:nvPr/>
        </p:nvGrpSpPr>
        <p:grpSpPr>
          <a:xfrm>
            <a:off x="1619040" y="1647264"/>
            <a:ext cx="1473008" cy="90476"/>
            <a:chOff x="3238501" y="3294063"/>
            <a:chExt cx="2946400" cy="180975"/>
          </a:xfrm>
          <a:effectLst/>
        </p:grpSpPr>
        <p:sp>
          <p:nvSpPr>
            <p:cNvPr id="489" name="Oval 195">
              <a:extLst>
                <a:ext uri="{FF2B5EF4-FFF2-40B4-BE49-F238E27FC236}">
                  <a16:creationId xmlns:a16="http://schemas.microsoft.com/office/drawing/2014/main" id="{5253BAE0-9D2A-440F-B5FD-1FC16D2E1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294063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90" name="Oval 196">
              <a:extLst>
                <a:ext uri="{FF2B5EF4-FFF2-40B4-BE49-F238E27FC236}">
                  <a16:creationId xmlns:a16="http://schemas.microsoft.com/office/drawing/2014/main" id="{A96F3D51-A96B-46D1-B38A-71C9FA317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1" y="329406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91" name="Line 197">
              <a:extLst>
                <a:ext uri="{FF2B5EF4-FFF2-40B4-BE49-F238E27FC236}">
                  <a16:creationId xmlns:a16="http://schemas.microsoft.com/office/drawing/2014/main" id="{51066CBF-28F9-45E5-A815-A081D6626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7888" y="3384550"/>
              <a:ext cx="2609850" cy="0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8CB5D76F-24B0-4612-9BF4-9B1262C843D9}"/>
              </a:ext>
            </a:extLst>
          </p:cNvPr>
          <p:cNvGrpSpPr/>
          <p:nvPr/>
        </p:nvGrpSpPr>
        <p:grpSpPr>
          <a:xfrm>
            <a:off x="1903166" y="1071870"/>
            <a:ext cx="2039672" cy="1262692"/>
            <a:chOff x="3806826" y="2143125"/>
            <a:chExt cx="4079875" cy="2525713"/>
          </a:xfrm>
          <a:effectLst/>
        </p:grpSpPr>
        <p:sp>
          <p:nvSpPr>
            <p:cNvPr id="482" name="Oval 188">
              <a:extLst>
                <a:ext uri="{FF2B5EF4-FFF2-40B4-BE49-F238E27FC236}">
                  <a16:creationId xmlns:a16="http://schemas.microsoft.com/office/drawing/2014/main" id="{66747D92-2C77-4B30-855D-693E2C786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826" y="2143125"/>
              <a:ext cx="179388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86" name="Freeform 192">
              <a:extLst>
                <a:ext uri="{FF2B5EF4-FFF2-40B4-BE49-F238E27FC236}">
                  <a16:creationId xmlns:a16="http://schemas.microsoft.com/office/drawing/2014/main" id="{03440BF5-0B69-4697-9030-5ED28B564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6" y="2235200"/>
              <a:ext cx="3783013" cy="2301875"/>
            </a:xfrm>
            <a:custGeom>
              <a:avLst/>
              <a:gdLst>
                <a:gd name="T0" fmla="*/ 0 w 2383"/>
                <a:gd name="T1" fmla="*/ 0 h 1450"/>
                <a:gd name="T2" fmla="*/ 1869 w 2383"/>
                <a:gd name="T3" fmla="*/ 0 h 1450"/>
                <a:gd name="T4" fmla="*/ 1869 w 2383"/>
                <a:gd name="T5" fmla="*/ 1093 h 1450"/>
                <a:gd name="T6" fmla="*/ 2383 w 2383"/>
                <a:gd name="T7" fmla="*/ 145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3" h="1450">
                  <a:moveTo>
                    <a:pt x="0" y="0"/>
                  </a:moveTo>
                  <a:lnTo>
                    <a:pt x="1869" y="0"/>
                  </a:lnTo>
                  <a:lnTo>
                    <a:pt x="1869" y="1093"/>
                  </a:lnTo>
                  <a:lnTo>
                    <a:pt x="2383" y="145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92" name="Oval 198">
              <a:extLst>
                <a:ext uri="{FF2B5EF4-FFF2-40B4-BE49-F238E27FC236}">
                  <a16:creationId xmlns:a16="http://schemas.microsoft.com/office/drawing/2014/main" id="{3A9CB0C0-67BB-4B9F-9C00-8CFF04C93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726" y="44894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2A0F1DAE-7A2F-4B21-9B4D-6DE8B2CF716B}"/>
              </a:ext>
            </a:extLst>
          </p:cNvPr>
          <p:cNvGrpSpPr/>
          <p:nvPr/>
        </p:nvGrpSpPr>
        <p:grpSpPr>
          <a:xfrm>
            <a:off x="9826140" y="5614703"/>
            <a:ext cx="1505548" cy="396030"/>
            <a:chOff x="19654838" y="11229975"/>
            <a:chExt cx="3011488" cy="792163"/>
          </a:xfrm>
        </p:grpSpPr>
        <p:sp>
          <p:nvSpPr>
            <p:cNvPr id="493" name="Freeform 199">
              <a:extLst>
                <a:ext uri="{FF2B5EF4-FFF2-40B4-BE49-F238E27FC236}">
                  <a16:creationId xmlns:a16="http://schemas.microsoft.com/office/drawing/2014/main" id="{ECAF9564-4EE0-4497-9365-4EF13364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5176" y="11320463"/>
              <a:ext cx="2713038" cy="579438"/>
            </a:xfrm>
            <a:custGeom>
              <a:avLst/>
              <a:gdLst>
                <a:gd name="T0" fmla="*/ 1709 w 1709"/>
                <a:gd name="T1" fmla="*/ 365 h 365"/>
                <a:gd name="T2" fmla="*/ 1177 w 1709"/>
                <a:gd name="T3" fmla="*/ 0 h 365"/>
                <a:gd name="T4" fmla="*/ 0 w 1709"/>
                <a:gd name="T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9" h="365">
                  <a:moveTo>
                    <a:pt x="1709" y="365"/>
                  </a:moveTo>
                  <a:lnTo>
                    <a:pt x="1177" y="0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94" name="Oval 200">
              <a:extLst>
                <a:ext uri="{FF2B5EF4-FFF2-40B4-BE49-F238E27FC236}">
                  <a16:creationId xmlns:a16="http://schemas.microsoft.com/office/drawing/2014/main" id="{208E7ACF-5B57-4288-9426-19550E28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4838" y="1122997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99" name="Oval 205">
              <a:extLst>
                <a:ext uri="{FF2B5EF4-FFF2-40B4-BE49-F238E27FC236}">
                  <a16:creationId xmlns:a16="http://schemas.microsoft.com/office/drawing/2014/main" id="{D3815865-83D6-4F76-BC0E-B79F57807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6938" y="1184116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7913DDFE-0D42-43C5-86C2-3B2CB995654A}"/>
              </a:ext>
            </a:extLst>
          </p:cNvPr>
          <p:cNvGrpSpPr/>
          <p:nvPr/>
        </p:nvGrpSpPr>
        <p:grpSpPr>
          <a:xfrm>
            <a:off x="8369005" y="4745660"/>
            <a:ext cx="2041259" cy="1254756"/>
            <a:chOff x="16740188" y="9491663"/>
            <a:chExt cx="4083050" cy="2509838"/>
          </a:xfrm>
        </p:grpSpPr>
        <p:sp>
          <p:nvSpPr>
            <p:cNvPr id="496" name="Oval 202">
              <a:extLst>
                <a:ext uri="{FF2B5EF4-FFF2-40B4-BE49-F238E27FC236}">
                  <a16:creationId xmlns:a16="http://schemas.microsoft.com/office/drawing/2014/main" id="{46BF946E-C3C7-436C-B398-136786952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2263" y="118221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00" name="Freeform 206">
              <a:extLst>
                <a:ext uri="{FF2B5EF4-FFF2-40B4-BE49-F238E27FC236}">
                  <a16:creationId xmlns:a16="http://schemas.microsoft.com/office/drawing/2014/main" id="{8766AD24-EDBE-4791-B7AD-964ED9E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3063" y="9607550"/>
              <a:ext cx="3784600" cy="2301875"/>
            </a:xfrm>
            <a:custGeom>
              <a:avLst/>
              <a:gdLst>
                <a:gd name="T0" fmla="*/ 2384 w 2384"/>
                <a:gd name="T1" fmla="*/ 1450 h 1450"/>
                <a:gd name="T2" fmla="*/ 515 w 2384"/>
                <a:gd name="T3" fmla="*/ 1450 h 1450"/>
                <a:gd name="T4" fmla="*/ 515 w 2384"/>
                <a:gd name="T5" fmla="*/ 355 h 1450"/>
                <a:gd name="T6" fmla="*/ 0 w 2384"/>
                <a:gd name="T7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1450">
                  <a:moveTo>
                    <a:pt x="2384" y="1450"/>
                  </a:moveTo>
                  <a:lnTo>
                    <a:pt x="515" y="1450"/>
                  </a:lnTo>
                  <a:lnTo>
                    <a:pt x="515" y="355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01" name="Oval 207">
              <a:extLst>
                <a:ext uri="{FF2B5EF4-FFF2-40B4-BE49-F238E27FC236}">
                  <a16:creationId xmlns:a16="http://schemas.microsoft.com/office/drawing/2014/main" id="{208175DD-E1D3-4017-9E42-C6162F89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0188" y="9491663"/>
              <a:ext cx="180975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F6A772DD-A70A-4278-9795-2A5E913CD8B5}"/>
              </a:ext>
            </a:extLst>
          </p:cNvPr>
          <p:cNvGrpSpPr/>
          <p:nvPr/>
        </p:nvGrpSpPr>
        <p:grpSpPr>
          <a:xfrm>
            <a:off x="7507898" y="5820257"/>
            <a:ext cx="2078561" cy="472220"/>
            <a:chOff x="15017751" y="11641138"/>
            <a:chExt cx="4157663" cy="944562"/>
          </a:xfrm>
        </p:grpSpPr>
        <p:sp>
          <p:nvSpPr>
            <p:cNvPr id="495" name="Oval 201">
              <a:extLst>
                <a:ext uri="{FF2B5EF4-FFF2-40B4-BE49-F238E27FC236}">
                  <a16:creationId xmlns:a16="http://schemas.microsoft.com/office/drawing/2014/main" id="{248CFC5E-0B12-428C-B3B6-DD6E249C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6026" y="1240472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498" name="Oval 204">
              <a:extLst>
                <a:ext uri="{FF2B5EF4-FFF2-40B4-BE49-F238E27FC236}">
                  <a16:creationId xmlns:a16="http://schemas.microsoft.com/office/drawing/2014/main" id="{2A05A228-357A-4FA9-9C86-89D23FC44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51" y="1164113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02" name="Freeform 208">
              <a:extLst>
                <a:ext uri="{FF2B5EF4-FFF2-40B4-BE49-F238E27FC236}">
                  <a16:creationId xmlns:a16="http://schemas.microsoft.com/office/drawing/2014/main" id="{2BB3960A-611F-43C5-8A7F-AAB761EDE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4913" y="11774488"/>
              <a:ext cx="3843338" cy="720725"/>
            </a:xfrm>
            <a:custGeom>
              <a:avLst/>
              <a:gdLst>
                <a:gd name="T0" fmla="*/ 2421 w 2421"/>
                <a:gd name="T1" fmla="*/ 454 h 454"/>
                <a:gd name="T2" fmla="*/ 679 w 2421"/>
                <a:gd name="T3" fmla="*/ 454 h 454"/>
                <a:gd name="T4" fmla="*/ 0 w 2421"/>
                <a:gd name="T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454">
                  <a:moveTo>
                    <a:pt x="2421" y="454"/>
                  </a:moveTo>
                  <a:lnTo>
                    <a:pt x="679" y="454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995F220E-1D3C-4D22-ACC9-2455885E7385}"/>
              </a:ext>
            </a:extLst>
          </p:cNvPr>
          <p:cNvGrpSpPr/>
          <p:nvPr/>
        </p:nvGrpSpPr>
        <p:grpSpPr>
          <a:xfrm>
            <a:off x="7595993" y="5136134"/>
            <a:ext cx="1067455" cy="1111105"/>
            <a:chOff x="15193963" y="10272713"/>
            <a:chExt cx="2135188" cy="2222500"/>
          </a:xfrm>
        </p:grpSpPr>
        <p:sp>
          <p:nvSpPr>
            <p:cNvPr id="497" name="Oval 203">
              <a:extLst>
                <a:ext uri="{FF2B5EF4-FFF2-40B4-BE49-F238E27FC236}">
                  <a16:creationId xmlns:a16="http://schemas.microsoft.com/office/drawing/2014/main" id="{FE67C5CE-C2F1-4910-8B8B-77675493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3963" y="102727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03" name="Freeform 209">
              <a:extLst>
                <a:ext uri="{FF2B5EF4-FFF2-40B4-BE49-F238E27FC236}">
                  <a16:creationId xmlns:a16="http://schemas.microsoft.com/office/drawing/2014/main" id="{B8AB8EF2-7045-490F-8AAC-032332CC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1601" y="10407650"/>
              <a:ext cx="1987550" cy="2087563"/>
            </a:xfrm>
            <a:custGeom>
              <a:avLst/>
              <a:gdLst>
                <a:gd name="T0" fmla="*/ 1252 w 1252"/>
                <a:gd name="T1" fmla="*/ 1315 h 1315"/>
                <a:gd name="T2" fmla="*/ 587 w 1252"/>
                <a:gd name="T3" fmla="*/ 861 h 1315"/>
                <a:gd name="T4" fmla="*/ 587 w 1252"/>
                <a:gd name="T5" fmla="*/ 401 h 1315"/>
                <a:gd name="T6" fmla="*/ 0 w 1252"/>
                <a:gd name="T7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2" h="1315">
                  <a:moveTo>
                    <a:pt x="1252" y="1315"/>
                  </a:moveTo>
                  <a:lnTo>
                    <a:pt x="587" y="861"/>
                  </a:lnTo>
                  <a:lnTo>
                    <a:pt x="587" y="401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3C261D5D-9BC0-4C5F-A657-6D3D463C8700}"/>
              </a:ext>
            </a:extLst>
          </p:cNvPr>
          <p:cNvGrpSpPr/>
          <p:nvPr/>
        </p:nvGrpSpPr>
        <p:grpSpPr>
          <a:xfrm>
            <a:off x="9219000" y="5332959"/>
            <a:ext cx="1473802" cy="90476"/>
            <a:chOff x="18440401" y="10666413"/>
            <a:chExt cx="2947988" cy="180975"/>
          </a:xfrm>
        </p:grpSpPr>
        <p:sp>
          <p:nvSpPr>
            <p:cNvPr id="504" name="Oval 210">
              <a:extLst>
                <a:ext uri="{FF2B5EF4-FFF2-40B4-BE49-F238E27FC236}">
                  <a16:creationId xmlns:a16="http://schemas.microsoft.com/office/drawing/2014/main" id="{4EE0FB73-AE6A-4E9F-B67B-CD61E565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0401" y="106664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05" name="Oval 211">
              <a:extLst>
                <a:ext uri="{FF2B5EF4-FFF2-40B4-BE49-F238E27FC236}">
                  <a16:creationId xmlns:a16="http://schemas.microsoft.com/office/drawing/2014/main" id="{CD4F8839-B837-4456-925A-8E4CEEF6A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1" y="1066641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06" name="Line 212">
              <a:extLst>
                <a:ext uri="{FF2B5EF4-FFF2-40B4-BE49-F238E27FC236}">
                  <a16:creationId xmlns:a16="http://schemas.microsoft.com/office/drawing/2014/main" id="{55C0AB84-60D0-4EB3-AEB8-BABEB9D11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0738" y="10756900"/>
              <a:ext cx="2608263" cy="0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B854F148-85ED-4937-99AF-B59C1058D623}"/>
              </a:ext>
            </a:extLst>
          </p:cNvPr>
          <p:cNvGrpSpPr/>
          <p:nvPr/>
        </p:nvGrpSpPr>
        <p:grpSpPr>
          <a:xfrm>
            <a:off x="8321386" y="1057584"/>
            <a:ext cx="1049995" cy="276983"/>
            <a:chOff x="16644938" y="2114550"/>
            <a:chExt cx="2100263" cy="554038"/>
          </a:xfrm>
        </p:grpSpPr>
        <p:sp>
          <p:nvSpPr>
            <p:cNvPr id="507" name="Freeform 213">
              <a:extLst>
                <a:ext uri="{FF2B5EF4-FFF2-40B4-BE49-F238E27FC236}">
                  <a16:creationId xmlns:a16="http://schemas.microsoft.com/office/drawing/2014/main" id="{5CC1AA47-8689-4743-905A-0C4966179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0188" y="2198688"/>
              <a:ext cx="1895475" cy="406400"/>
            </a:xfrm>
            <a:custGeom>
              <a:avLst/>
              <a:gdLst>
                <a:gd name="T0" fmla="*/ 0 w 1194"/>
                <a:gd name="T1" fmla="*/ 0 h 256"/>
                <a:gd name="T2" fmla="*/ 371 w 1194"/>
                <a:gd name="T3" fmla="*/ 256 h 256"/>
                <a:gd name="T4" fmla="*/ 1194 w 1194"/>
                <a:gd name="T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4" h="256">
                  <a:moveTo>
                    <a:pt x="0" y="0"/>
                  </a:moveTo>
                  <a:lnTo>
                    <a:pt x="371" y="256"/>
                  </a:lnTo>
                  <a:lnTo>
                    <a:pt x="1194" y="256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08" name="Oval 214">
              <a:extLst>
                <a:ext uri="{FF2B5EF4-FFF2-40B4-BE49-F238E27FC236}">
                  <a16:creationId xmlns:a16="http://schemas.microsoft.com/office/drawing/2014/main" id="{299C26A5-F249-4A32-9481-FAD28381E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1376" y="2543175"/>
              <a:ext cx="123825" cy="125413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14" name="Oval 220">
              <a:extLst>
                <a:ext uri="{FF2B5EF4-FFF2-40B4-BE49-F238E27FC236}">
                  <a16:creationId xmlns:a16="http://schemas.microsoft.com/office/drawing/2014/main" id="{D83CEEC9-11F6-4443-A1F0-71BC42753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4938" y="2114550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81BDA525-C4C8-4153-9EE3-E267AD3AEB4F}"/>
              </a:ext>
            </a:extLst>
          </p:cNvPr>
          <p:cNvGrpSpPr/>
          <p:nvPr/>
        </p:nvGrpSpPr>
        <p:grpSpPr>
          <a:xfrm>
            <a:off x="8988049" y="1064727"/>
            <a:ext cx="1349993" cy="836504"/>
            <a:chOff x="17978438" y="2128838"/>
            <a:chExt cx="2700338" cy="1673225"/>
          </a:xfrm>
        </p:grpSpPr>
        <p:sp>
          <p:nvSpPr>
            <p:cNvPr id="511" name="Oval 217">
              <a:extLst>
                <a:ext uri="{FF2B5EF4-FFF2-40B4-BE49-F238E27FC236}">
                  <a16:creationId xmlns:a16="http://schemas.microsoft.com/office/drawing/2014/main" id="{426A3063-BBA1-499A-B606-FD8D5A2F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8438" y="2128838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16" name="Freeform 222">
              <a:extLst>
                <a:ext uri="{FF2B5EF4-FFF2-40B4-BE49-F238E27FC236}">
                  <a16:creationId xmlns:a16="http://schemas.microsoft.com/office/drawing/2014/main" id="{C2293AFA-A8E1-4901-9455-6FCB8366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8763" y="2193925"/>
              <a:ext cx="2640013" cy="1608138"/>
            </a:xfrm>
            <a:custGeom>
              <a:avLst/>
              <a:gdLst>
                <a:gd name="T0" fmla="*/ 0 w 1663"/>
                <a:gd name="T1" fmla="*/ 0 h 1013"/>
                <a:gd name="T2" fmla="*/ 1303 w 1663"/>
                <a:gd name="T3" fmla="*/ 0 h 1013"/>
                <a:gd name="T4" fmla="*/ 1303 w 1663"/>
                <a:gd name="T5" fmla="*/ 764 h 1013"/>
                <a:gd name="T6" fmla="*/ 1663 w 1663"/>
                <a:gd name="T7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3" h="1013">
                  <a:moveTo>
                    <a:pt x="0" y="0"/>
                  </a:moveTo>
                  <a:lnTo>
                    <a:pt x="1303" y="0"/>
                  </a:lnTo>
                  <a:lnTo>
                    <a:pt x="1303" y="764"/>
                  </a:lnTo>
                  <a:lnTo>
                    <a:pt x="1663" y="1013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02B90BD6-F282-4A1B-B358-C113B266DA28}"/>
              </a:ext>
            </a:extLst>
          </p:cNvPr>
          <p:cNvGrpSpPr/>
          <p:nvPr/>
        </p:nvGrpSpPr>
        <p:grpSpPr>
          <a:xfrm>
            <a:off x="9562649" y="861553"/>
            <a:ext cx="1426977" cy="329364"/>
            <a:chOff x="19127788" y="1722438"/>
            <a:chExt cx="2854325" cy="658813"/>
          </a:xfrm>
        </p:grpSpPr>
        <p:sp>
          <p:nvSpPr>
            <p:cNvPr id="510" name="Oval 216">
              <a:extLst>
                <a:ext uri="{FF2B5EF4-FFF2-40B4-BE49-F238E27FC236}">
                  <a16:creationId xmlns:a16="http://schemas.microsoft.com/office/drawing/2014/main" id="{D5297269-56FC-4FB5-81FB-267FA4E40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7788" y="1722438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13" name="Oval 219">
              <a:extLst>
                <a:ext uri="{FF2B5EF4-FFF2-40B4-BE49-F238E27FC236}">
                  <a16:creationId xmlns:a16="http://schemas.microsoft.com/office/drawing/2014/main" id="{52BDA676-C1CA-4188-9635-E68E861F1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5113" y="2255838"/>
              <a:ext cx="127000" cy="125413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17" name="Freeform 223">
              <a:extLst>
                <a:ext uri="{FF2B5EF4-FFF2-40B4-BE49-F238E27FC236}">
                  <a16:creationId xmlns:a16="http://schemas.microsoft.com/office/drawing/2014/main" id="{920789F9-286E-489C-A194-BFAF6854B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9701" y="1784350"/>
              <a:ext cx="2682875" cy="501650"/>
            </a:xfrm>
            <a:custGeom>
              <a:avLst/>
              <a:gdLst>
                <a:gd name="T0" fmla="*/ 0 w 1690"/>
                <a:gd name="T1" fmla="*/ 0 h 316"/>
                <a:gd name="T2" fmla="*/ 1215 w 1690"/>
                <a:gd name="T3" fmla="*/ 0 h 316"/>
                <a:gd name="T4" fmla="*/ 1690 w 1690"/>
                <a:gd name="T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" h="316">
                  <a:moveTo>
                    <a:pt x="0" y="0"/>
                  </a:moveTo>
                  <a:lnTo>
                    <a:pt x="1215" y="0"/>
                  </a:lnTo>
                  <a:lnTo>
                    <a:pt x="1690" y="316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7CD2CCE2-41D0-4705-8F34-E77BEC5F892D}"/>
              </a:ext>
            </a:extLst>
          </p:cNvPr>
          <p:cNvGrpSpPr/>
          <p:nvPr/>
        </p:nvGrpSpPr>
        <p:grpSpPr>
          <a:xfrm>
            <a:off x="10183281" y="892505"/>
            <a:ext cx="724600" cy="759520"/>
            <a:chOff x="20369213" y="1784350"/>
            <a:chExt cx="1449388" cy="1519238"/>
          </a:xfrm>
        </p:grpSpPr>
        <p:sp>
          <p:nvSpPr>
            <p:cNvPr id="512" name="Oval 218">
              <a:extLst>
                <a:ext uri="{FF2B5EF4-FFF2-40B4-BE49-F238E27FC236}">
                  <a16:creationId xmlns:a16="http://schemas.microsoft.com/office/drawing/2014/main" id="{31171629-2AF6-4F33-B0D3-69A2C470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3188" y="3179763"/>
              <a:ext cx="125413" cy="12382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18" name="Freeform 224">
              <a:extLst>
                <a:ext uri="{FF2B5EF4-FFF2-40B4-BE49-F238E27FC236}">
                  <a16:creationId xmlns:a16="http://schemas.microsoft.com/office/drawing/2014/main" id="{139A1D35-1776-4C20-9B73-55034DCD7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9213" y="1784350"/>
              <a:ext cx="1385888" cy="1457325"/>
            </a:xfrm>
            <a:custGeom>
              <a:avLst/>
              <a:gdLst>
                <a:gd name="T0" fmla="*/ 0 w 873"/>
                <a:gd name="T1" fmla="*/ 0 h 918"/>
                <a:gd name="T2" fmla="*/ 465 w 873"/>
                <a:gd name="T3" fmla="*/ 316 h 918"/>
                <a:gd name="T4" fmla="*/ 465 w 873"/>
                <a:gd name="T5" fmla="*/ 639 h 918"/>
                <a:gd name="T6" fmla="*/ 873 w 873"/>
                <a:gd name="T7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3" h="918">
                  <a:moveTo>
                    <a:pt x="0" y="0"/>
                  </a:moveTo>
                  <a:lnTo>
                    <a:pt x="465" y="316"/>
                  </a:lnTo>
                  <a:lnTo>
                    <a:pt x="465" y="639"/>
                  </a:lnTo>
                  <a:lnTo>
                    <a:pt x="873" y="918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599" name="Group 598">
            <a:extLst>
              <a:ext uri="{FF2B5EF4-FFF2-40B4-BE49-F238E27FC236}">
                <a16:creationId xmlns:a16="http://schemas.microsoft.com/office/drawing/2014/main" id="{DA05A354-0759-4173-B6B9-EA45C49ACB10}"/>
              </a:ext>
            </a:extLst>
          </p:cNvPr>
          <p:cNvGrpSpPr/>
          <p:nvPr/>
        </p:nvGrpSpPr>
        <p:grpSpPr>
          <a:xfrm>
            <a:off x="8092816" y="1467106"/>
            <a:ext cx="1702372" cy="277776"/>
            <a:chOff x="16187738" y="2933700"/>
            <a:chExt cx="3405188" cy="555625"/>
          </a:xfrm>
        </p:grpSpPr>
        <p:sp>
          <p:nvSpPr>
            <p:cNvPr id="509" name="Oval 215">
              <a:extLst>
                <a:ext uri="{FF2B5EF4-FFF2-40B4-BE49-F238E27FC236}">
                  <a16:creationId xmlns:a16="http://schemas.microsoft.com/office/drawing/2014/main" id="{AC6CA47D-3C5C-4404-BD16-C92DD8E6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01" y="2933700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15" name="Oval 221">
              <a:extLst>
                <a:ext uri="{FF2B5EF4-FFF2-40B4-BE49-F238E27FC236}">
                  <a16:creationId xmlns:a16="http://schemas.microsoft.com/office/drawing/2014/main" id="{26038483-3547-4C9B-819F-FB0F76AB3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7738" y="3365500"/>
              <a:ext cx="127000" cy="12382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19" name="Freeform 225">
              <a:extLst>
                <a:ext uri="{FF2B5EF4-FFF2-40B4-BE49-F238E27FC236}">
                  <a16:creationId xmlns:a16="http://schemas.microsoft.com/office/drawing/2014/main" id="{7EE47590-2A93-465C-B5A1-5AA6B248D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2513" y="2998788"/>
              <a:ext cx="3189288" cy="400050"/>
            </a:xfrm>
            <a:custGeom>
              <a:avLst/>
              <a:gdLst>
                <a:gd name="T0" fmla="*/ 2009 w 2009"/>
                <a:gd name="T1" fmla="*/ 0 h 252"/>
                <a:gd name="T2" fmla="*/ 367 w 2009"/>
                <a:gd name="T3" fmla="*/ 0 h 252"/>
                <a:gd name="T4" fmla="*/ 0 w 2009"/>
                <a:gd name="T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9" h="252">
                  <a:moveTo>
                    <a:pt x="2009" y="0"/>
                  </a:moveTo>
                  <a:lnTo>
                    <a:pt x="367" y="0"/>
                  </a:lnTo>
                  <a:lnTo>
                    <a:pt x="0" y="252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5AADDD75-B9F8-4035-92B2-B56B63D1DF22}"/>
              </a:ext>
            </a:extLst>
          </p:cNvPr>
          <p:cNvGrpSpPr/>
          <p:nvPr/>
        </p:nvGrpSpPr>
        <p:grpSpPr>
          <a:xfrm>
            <a:off x="6926155" y="-1077325"/>
            <a:ext cx="678568" cy="3134904"/>
            <a:chOff x="13854113" y="-2155825"/>
            <a:chExt cx="1357313" cy="6270625"/>
          </a:xfrm>
        </p:grpSpPr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DA5381E5-2F7A-4589-9BEA-21ACC6F2D90F}"/>
                </a:ext>
              </a:extLst>
            </p:cNvPr>
            <p:cNvGrpSpPr/>
            <p:nvPr/>
          </p:nvGrpSpPr>
          <p:grpSpPr>
            <a:xfrm>
              <a:off x="14435138" y="-2155825"/>
              <a:ext cx="776288" cy="3087687"/>
              <a:chOff x="14435138" y="-2155825"/>
              <a:chExt cx="776288" cy="3087687"/>
            </a:xfrm>
          </p:grpSpPr>
          <p:sp>
            <p:nvSpPr>
              <p:cNvPr id="286" name="Freeform 239">
                <a:extLst>
                  <a:ext uri="{FF2B5EF4-FFF2-40B4-BE49-F238E27FC236}">
                    <a16:creationId xmlns:a16="http://schemas.microsoft.com/office/drawing/2014/main" id="{D41819C1-9576-4061-9AEB-CE873D70B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5138" y="-1976438"/>
                <a:ext cx="685800" cy="2908300"/>
              </a:xfrm>
              <a:custGeom>
                <a:avLst/>
                <a:gdLst>
                  <a:gd name="T0" fmla="*/ 0 w 432"/>
                  <a:gd name="T1" fmla="*/ 1832 h 1832"/>
                  <a:gd name="T2" fmla="*/ 432 w 432"/>
                  <a:gd name="T3" fmla="*/ 1207 h 1832"/>
                  <a:gd name="T4" fmla="*/ 432 w 432"/>
                  <a:gd name="T5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1832">
                    <a:moveTo>
                      <a:pt x="0" y="1832"/>
                    </a:moveTo>
                    <a:lnTo>
                      <a:pt x="432" y="1207"/>
                    </a:lnTo>
                    <a:lnTo>
                      <a:pt x="432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7" name="Oval 242">
                <a:extLst>
                  <a:ext uri="{FF2B5EF4-FFF2-40B4-BE49-F238E27FC236}">
                    <a16:creationId xmlns:a16="http://schemas.microsoft.com/office/drawing/2014/main" id="{C9325FF9-3A55-48A2-BF4B-87C781E3C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2038" y="-2155825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4E273B69-9FD6-4F25-BF32-72716742A39B}"/>
                </a:ext>
              </a:extLst>
            </p:cNvPr>
            <p:cNvGrpSpPr/>
            <p:nvPr/>
          </p:nvGrpSpPr>
          <p:grpSpPr>
            <a:xfrm>
              <a:off x="13854113" y="-904875"/>
              <a:ext cx="669925" cy="5019675"/>
              <a:chOff x="13854113" y="-904875"/>
              <a:chExt cx="669925" cy="5019675"/>
            </a:xfrm>
          </p:grpSpPr>
          <p:sp>
            <p:nvSpPr>
              <p:cNvPr id="520" name="Freeform 226">
                <a:extLst>
                  <a:ext uri="{FF2B5EF4-FFF2-40B4-BE49-F238E27FC236}">
                    <a16:creationId xmlns:a16="http://schemas.microsoft.com/office/drawing/2014/main" id="{97D46725-1374-45F3-805A-3AC157E62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4113" y="-725488"/>
                <a:ext cx="581025" cy="4840288"/>
              </a:xfrm>
              <a:custGeom>
                <a:avLst/>
                <a:gdLst>
                  <a:gd name="T0" fmla="*/ 0 w 366"/>
                  <a:gd name="T1" fmla="*/ 3049 h 3049"/>
                  <a:gd name="T2" fmla="*/ 0 w 366"/>
                  <a:gd name="T3" fmla="*/ 2630 h 3049"/>
                  <a:gd name="T4" fmla="*/ 366 w 366"/>
                  <a:gd name="T5" fmla="*/ 2094 h 3049"/>
                  <a:gd name="T6" fmla="*/ 366 w 366"/>
                  <a:gd name="T7" fmla="*/ 1047 h 3049"/>
                  <a:gd name="T8" fmla="*/ 366 w 366"/>
                  <a:gd name="T9" fmla="*/ 0 h 3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3049">
                    <a:moveTo>
                      <a:pt x="0" y="3049"/>
                    </a:moveTo>
                    <a:lnTo>
                      <a:pt x="0" y="2630"/>
                    </a:lnTo>
                    <a:lnTo>
                      <a:pt x="366" y="2094"/>
                    </a:lnTo>
                    <a:lnTo>
                      <a:pt x="366" y="1047"/>
                    </a:lnTo>
                    <a:lnTo>
                      <a:pt x="366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8" name="Oval 243">
                <a:extLst>
                  <a:ext uri="{FF2B5EF4-FFF2-40B4-BE49-F238E27FC236}">
                    <a16:creationId xmlns:a16="http://schemas.microsoft.com/office/drawing/2014/main" id="{C0B65B48-017B-4368-BEC0-BCB575D1F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4650" y="-904875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78BE1C48-C7A5-4E33-B234-03D45D4E54D2}"/>
              </a:ext>
            </a:extLst>
          </p:cNvPr>
          <p:cNvGrpSpPr/>
          <p:nvPr/>
        </p:nvGrpSpPr>
        <p:grpSpPr>
          <a:xfrm>
            <a:off x="6718220" y="-1420975"/>
            <a:ext cx="442061" cy="3480935"/>
            <a:chOff x="13438188" y="-2843213"/>
            <a:chExt cx="884237" cy="6962776"/>
          </a:xfrm>
        </p:grpSpPr>
        <p:sp>
          <p:nvSpPr>
            <p:cNvPr id="521" name="Freeform 227">
              <a:extLst>
                <a:ext uri="{FF2B5EF4-FFF2-40B4-BE49-F238E27FC236}">
                  <a16:creationId xmlns:a16="http://schemas.microsoft.com/office/drawing/2014/main" id="{67888EC5-4C47-4BE2-87E7-CE420B88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8188" y="-2663825"/>
              <a:ext cx="793750" cy="6783388"/>
            </a:xfrm>
            <a:custGeom>
              <a:avLst/>
              <a:gdLst>
                <a:gd name="T0" fmla="*/ 0 w 500"/>
                <a:gd name="T1" fmla="*/ 4273 h 4273"/>
                <a:gd name="T2" fmla="*/ 0 w 500"/>
                <a:gd name="T3" fmla="*/ 3201 h 4273"/>
                <a:gd name="T4" fmla="*/ 500 w 500"/>
                <a:gd name="T5" fmla="*/ 2477 h 4273"/>
                <a:gd name="T6" fmla="*/ 500 w 500"/>
                <a:gd name="T7" fmla="*/ 0 h 4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273">
                  <a:moveTo>
                    <a:pt x="0" y="4273"/>
                  </a:moveTo>
                  <a:lnTo>
                    <a:pt x="0" y="3201"/>
                  </a:lnTo>
                  <a:lnTo>
                    <a:pt x="500" y="2477"/>
                  </a:lnTo>
                  <a:lnTo>
                    <a:pt x="500" y="0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89" name="Oval 244">
              <a:extLst>
                <a:ext uri="{FF2B5EF4-FFF2-40B4-BE49-F238E27FC236}">
                  <a16:creationId xmlns:a16="http://schemas.microsoft.com/office/drawing/2014/main" id="{B536325E-8BDE-413D-B6FC-C67189E5C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1450" y="-28432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1F2C56F6-6F22-4C71-AF1B-3D01C8FB2017}"/>
              </a:ext>
            </a:extLst>
          </p:cNvPr>
          <p:cNvGrpSpPr/>
          <p:nvPr/>
        </p:nvGrpSpPr>
        <p:grpSpPr>
          <a:xfrm>
            <a:off x="6365841" y="-1382086"/>
            <a:ext cx="496029" cy="3439665"/>
            <a:chOff x="12733338" y="-2765425"/>
            <a:chExt cx="992187" cy="6880225"/>
          </a:xfrm>
        </p:grpSpPr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121B5EE4-7A81-4C78-B781-5A9967DFE388}"/>
                </a:ext>
              </a:extLst>
            </p:cNvPr>
            <p:cNvGrpSpPr/>
            <p:nvPr/>
          </p:nvGrpSpPr>
          <p:grpSpPr>
            <a:xfrm>
              <a:off x="13020676" y="-1412875"/>
              <a:ext cx="704849" cy="5527675"/>
              <a:chOff x="13020676" y="-1412875"/>
              <a:chExt cx="704849" cy="5527675"/>
            </a:xfrm>
          </p:grpSpPr>
          <p:sp>
            <p:nvSpPr>
              <p:cNvPr id="522" name="Freeform 228">
                <a:extLst>
                  <a:ext uri="{FF2B5EF4-FFF2-40B4-BE49-F238E27FC236}">
                    <a16:creationId xmlns:a16="http://schemas.microsoft.com/office/drawing/2014/main" id="{28BE4536-D1E9-4F97-BFCC-D16B6FD82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0676" y="-1243013"/>
                <a:ext cx="614363" cy="5357813"/>
              </a:xfrm>
              <a:custGeom>
                <a:avLst/>
                <a:gdLst>
                  <a:gd name="T0" fmla="*/ 0 w 387"/>
                  <a:gd name="T1" fmla="*/ 3375 h 3375"/>
                  <a:gd name="T2" fmla="*/ 0 w 387"/>
                  <a:gd name="T3" fmla="*/ 1614 h 3375"/>
                  <a:gd name="T4" fmla="*/ 387 w 387"/>
                  <a:gd name="T5" fmla="*/ 1050 h 3375"/>
                  <a:gd name="T6" fmla="*/ 387 w 387"/>
                  <a:gd name="T7" fmla="*/ 0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3375">
                    <a:moveTo>
                      <a:pt x="0" y="3375"/>
                    </a:moveTo>
                    <a:lnTo>
                      <a:pt x="0" y="1614"/>
                    </a:lnTo>
                    <a:lnTo>
                      <a:pt x="387" y="1050"/>
                    </a:lnTo>
                    <a:lnTo>
                      <a:pt x="387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0" name="Oval 245">
                <a:extLst>
                  <a:ext uri="{FF2B5EF4-FFF2-40B4-BE49-F238E27FC236}">
                    <a16:creationId xmlns:a16="http://schemas.microsoft.com/office/drawing/2014/main" id="{40A31474-0A4D-437D-A97D-C486E9347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44550" y="-141287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9073A0BA-7B55-4C69-9515-340920751496}"/>
                </a:ext>
              </a:extLst>
            </p:cNvPr>
            <p:cNvGrpSpPr/>
            <p:nvPr/>
          </p:nvGrpSpPr>
          <p:grpSpPr>
            <a:xfrm>
              <a:off x="12733338" y="-2765425"/>
              <a:ext cx="901701" cy="2198688"/>
              <a:chOff x="12733338" y="-2765425"/>
              <a:chExt cx="901701" cy="2198688"/>
            </a:xfrm>
          </p:grpSpPr>
          <p:sp>
            <p:nvSpPr>
              <p:cNvPr id="529" name="Freeform 235">
                <a:extLst>
                  <a:ext uri="{FF2B5EF4-FFF2-40B4-BE49-F238E27FC236}">
                    <a16:creationId xmlns:a16="http://schemas.microsoft.com/office/drawing/2014/main" id="{1500FD0A-D4F9-4978-BBE8-5D4DACE69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3826" y="-2584450"/>
                <a:ext cx="811213" cy="2017713"/>
              </a:xfrm>
              <a:custGeom>
                <a:avLst/>
                <a:gdLst>
                  <a:gd name="T0" fmla="*/ 511 w 511"/>
                  <a:gd name="T1" fmla="*/ 1271 h 1271"/>
                  <a:gd name="T2" fmla="*/ 0 w 511"/>
                  <a:gd name="T3" fmla="*/ 539 h 1271"/>
                  <a:gd name="T4" fmla="*/ 0 w 511"/>
                  <a:gd name="T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1271">
                    <a:moveTo>
                      <a:pt x="511" y="1271"/>
                    </a:moveTo>
                    <a:lnTo>
                      <a:pt x="0" y="539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88" name="Oval 246">
                <a:extLst>
                  <a:ext uri="{FF2B5EF4-FFF2-40B4-BE49-F238E27FC236}">
                    <a16:creationId xmlns:a16="http://schemas.microsoft.com/office/drawing/2014/main" id="{77AAFF50-83C5-44A8-AF8E-9EC4B1985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3338" y="-276542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FBD2BF39-0324-4085-B37F-C42A31279956}"/>
              </a:ext>
            </a:extLst>
          </p:cNvPr>
          <p:cNvGrpSpPr/>
          <p:nvPr/>
        </p:nvGrpSpPr>
        <p:grpSpPr>
          <a:xfrm>
            <a:off x="6048382" y="1390915"/>
            <a:ext cx="89682" cy="666663"/>
            <a:chOff x="12098338" y="2781300"/>
            <a:chExt cx="179388" cy="1333500"/>
          </a:xfrm>
        </p:grpSpPr>
        <p:sp>
          <p:nvSpPr>
            <p:cNvPr id="524" name="Line 230">
              <a:extLst>
                <a:ext uri="{FF2B5EF4-FFF2-40B4-BE49-F238E27FC236}">
                  <a16:creationId xmlns:a16="http://schemas.microsoft.com/office/drawing/2014/main" id="{D0790B72-492C-4B4D-89A2-752DA76C3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87238" y="2981325"/>
              <a:ext cx="0" cy="1133475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0" name="Oval 248">
              <a:extLst>
                <a:ext uri="{FF2B5EF4-FFF2-40B4-BE49-F238E27FC236}">
                  <a16:creationId xmlns:a16="http://schemas.microsoft.com/office/drawing/2014/main" id="{023D6919-CA86-4330-B5D3-D60FCD468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8338" y="2781300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85" name="Group 684">
            <a:extLst>
              <a:ext uri="{FF2B5EF4-FFF2-40B4-BE49-F238E27FC236}">
                <a16:creationId xmlns:a16="http://schemas.microsoft.com/office/drawing/2014/main" id="{AD87778C-477A-44DF-8928-4C375B51C9A9}"/>
              </a:ext>
            </a:extLst>
          </p:cNvPr>
          <p:cNvGrpSpPr/>
          <p:nvPr/>
        </p:nvGrpSpPr>
        <p:grpSpPr>
          <a:xfrm>
            <a:off x="5655527" y="-362250"/>
            <a:ext cx="338887" cy="2422210"/>
            <a:chOff x="11312525" y="-725488"/>
            <a:chExt cx="677863" cy="4845051"/>
          </a:xfrm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D980A6D7-AD67-4225-91C0-9AB8A0BDF57B}"/>
                </a:ext>
              </a:extLst>
            </p:cNvPr>
            <p:cNvGrpSpPr/>
            <p:nvPr/>
          </p:nvGrpSpPr>
          <p:grpSpPr>
            <a:xfrm>
              <a:off x="11403013" y="-725488"/>
              <a:ext cx="587375" cy="1895475"/>
              <a:chOff x="11403013" y="-725488"/>
              <a:chExt cx="587375" cy="1895475"/>
            </a:xfrm>
          </p:grpSpPr>
          <p:sp>
            <p:nvSpPr>
              <p:cNvPr id="531" name="Freeform 237">
                <a:extLst>
                  <a:ext uri="{FF2B5EF4-FFF2-40B4-BE49-F238E27FC236}">
                    <a16:creationId xmlns:a16="http://schemas.microsoft.com/office/drawing/2014/main" id="{2D98A070-4DB7-46E1-84D9-963480F4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3013" y="-566738"/>
                <a:ext cx="496888" cy="1736725"/>
              </a:xfrm>
              <a:custGeom>
                <a:avLst/>
                <a:gdLst>
                  <a:gd name="T0" fmla="*/ 0 w 313"/>
                  <a:gd name="T1" fmla="*/ 1094 h 1094"/>
                  <a:gd name="T2" fmla="*/ 313 w 313"/>
                  <a:gd name="T3" fmla="*/ 638 h 1094"/>
                  <a:gd name="T4" fmla="*/ 313 w 313"/>
                  <a:gd name="T5" fmla="*/ 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" h="1094">
                    <a:moveTo>
                      <a:pt x="0" y="1094"/>
                    </a:moveTo>
                    <a:lnTo>
                      <a:pt x="313" y="638"/>
                    </a:lnTo>
                    <a:lnTo>
                      <a:pt x="313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1" name="Oval 249">
                <a:extLst>
                  <a:ext uri="{FF2B5EF4-FFF2-40B4-BE49-F238E27FC236}">
                    <a16:creationId xmlns:a16="http://schemas.microsoft.com/office/drawing/2014/main" id="{F92D620C-A769-41D7-AA6B-1E87667F6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1000" y="-7254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5C1CEAFA-F8A3-4C18-B83C-23AEC2D9B846}"/>
                </a:ext>
              </a:extLst>
            </p:cNvPr>
            <p:cNvGrpSpPr/>
            <p:nvPr/>
          </p:nvGrpSpPr>
          <p:grpSpPr>
            <a:xfrm>
              <a:off x="11312525" y="190500"/>
              <a:ext cx="458788" cy="3929063"/>
              <a:chOff x="11312525" y="190500"/>
              <a:chExt cx="458788" cy="3929063"/>
            </a:xfrm>
          </p:grpSpPr>
          <p:sp>
            <p:nvSpPr>
              <p:cNvPr id="525" name="Freeform 231">
                <a:extLst>
                  <a:ext uri="{FF2B5EF4-FFF2-40B4-BE49-F238E27FC236}">
                    <a16:creationId xmlns:a16="http://schemas.microsoft.com/office/drawing/2014/main" id="{471F2B5D-C24E-41CE-8E97-9EC914854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3013" y="354013"/>
                <a:ext cx="368300" cy="3765550"/>
              </a:xfrm>
              <a:custGeom>
                <a:avLst/>
                <a:gdLst>
                  <a:gd name="T0" fmla="*/ 232 w 232"/>
                  <a:gd name="T1" fmla="*/ 2372 h 2372"/>
                  <a:gd name="T2" fmla="*/ 232 w 232"/>
                  <a:gd name="T3" fmla="*/ 1098 h 2372"/>
                  <a:gd name="T4" fmla="*/ 0 w 232"/>
                  <a:gd name="T5" fmla="*/ 756 h 2372"/>
                  <a:gd name="T6" fmla="*/ 0 w 232"/>
                  <a:gd name="T7" fmla="*/ 0 h 2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2372">
                    <a:moveTo>
                      <a:pt x="232" y="2372"/>
                    </a:moveTo>
                    <a:lnTo>
                      <a:pt x="232" y="1098"/>
                    </a:lnTo>
                    <a:lnTo>
                      <a:pt x="0" y="756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2" name="Oval 250">
                <a:extLst>
                  <a:ext uri="{FF2B5EF4-FFF2-40B4-BE49-F238E27FC236}">
                    <a16:creationId xmlns:a16="http://schemas.microsoft.com/office/drawing/2014/main" id="{42D53A16-A05A-4FE6-92E2-C8B288AF7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2525" y="190500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FD79345E-D270-4545-9F4D-7101630A6D48}"/>
              </a:ext>
            </a:extLst>
          </p:cNvPr>
          <p:cNvGrpSpPr/>
          <p:nvPr/>
        </p:nvGrpSpPr>
        <p:grpSpPr>
          <a:xfrm>
            <a:off x="5631717" y="1059965"/>
            <a:ext cx="89682" cy="997614"/>
            <a:chOff x="11264900" y="2119313"/>
            <a:chExt cx="179388" cy="1995488"/>
          </a:xfrm>
        </p:grpSpPr>
        <p:sp>
          <p:nvSpPr>
            <p:cNvPr id="526" name="Line 232">
              <a:extLst>
                <a:ext uri="{FF2B5EF4-FFF2-40B4-BE49-F238E27FC236}">
                  <a16:creationId xmlns:a16="http://schemas.microsoft.com/office/drawing/2014/main" id="{78F5E73D-3C09-4694-B757-26A9B3084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53801" y="2271713"/>
              <a:ext cx="0" cy="1843088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93" name="Oval 251">
              <a:extLst>
                <a:ext uri="{FF2B5EF4-FFF2-40B4-BE49-F238E27FC236}">
                  <a16:creationId xmlns:a16="http://schemas.microsoft.com/office/drawing/2014/main" id="{A279A2C8-3FA0-4184-92D4-12A2033B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900" y="2119313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20CBEDDC-3713-4CDF-BD4F-408C5C5E2069}"/>
              </a:ext>
            </a:extLst>
          </p:cNvPr>
          <p:cNvGrpSpPr/>
          <p:nvPr/>
        </p:nvGrpSpPr>
        <p:grpSpPr>
          <a:xfrm>
            <a:off x="6079334" y="-1353515"/>
            <a:ext cx="267459" cy="3413475"/>
            <a:chOff x="12160250" y="-2708275"/>
            <a:chExt cx="534988" cy="6827838"/>
          </a:xfrm>
        </p:grpSpPr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86B4D35E-0C4F-4391-9653-2AFF43742233}"/>
                </a:ext>
              </a:extLst>
            </p:cNvPr>
            <p:cNvGrpSpPr/>
            <p:nvPr/>
          </p:nvGrpSpPr>
          <p:grpSpPr>
            <a:xfrm>
              <a:off x="12514263" y="1212850"/>
              <a:ext cx="180975" cy="2906713"/>
              <a:chOff x="12514263" y="1212850"/>
              <a:chExt cx="180975" cy="2906713"/>
            </a:xfrm>
          </p:grpSpPr>
          <p:sp>
            <p:nvSpPr>
              <p:cNvPr id="523" name="Line 229">
                <a:extLst>
                  <a:ext uri="{FF2B5EF4-FFF2-40B4-BE49-F238E27FC236}">
                    <a16:creationId xmlns:a16="http://schemas.microsoft.com/office/drawing/2014/main" id="{F7CA2DDE-ED57-4090-9D26-A12B1AF5D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1" y="1370013"/>
                <a:ext cx="0" cy="2749550"/>
              </a:xfrm>
              <a:prstGeom prst="lin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89" name="Oval 247">
                <a:extLst>
                  <a:ext uri="{FF2B5EF4-FFF2-40B4-BE49-F238E27FC236}">
                    <a16:creationId xmlns:a16="http://schemas.microsoft.com/office/drawing/2014/main" id="{6EF2B8FA-19F7-4289-9529-7DA4720CD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4263" y="121285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A6086721-5208-4A8E-9F43-7CFB95EE013B}"/>
                </a:ext>
              </a:extLst>
            </p:cNvPr>
            <p:cNvGrpSpPr/>
            <p:nvPr/>
          </p:nvGrpSpPr>
          <p:grpSpPr>
            <a:xfrm>
              <a:off x="12160250" y="-2708275"/>
              <a:ext cx="444501" cy="5662613"/>
              <a:chOff x="12160250" y="-2708275"/>
              <a:chExt cx="444501" cy="5662613"/>
            </a:xfrm>
          </p:grpSpPr>
          <p:sp>
            <p:nvSpPr>
              <p:cNvPr id="530" name="Freeform 236">
                <a:extLst>
                  <a:ext uri="{FF2B5EF4-FFF2-40B4-BE49-F238E27FC236}">
                    <a16:creationId xmlns:a16="http://schemas.microsoft.com/office/drawing/2014/main" id="{0095EF63-56BB-4C98-A9D9-6408DB2D4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9151" y="-2555875"/>
                <a:ext cx="355600" cy="5510213"/>
              </a:xfrm>
              <a:custGeom>
                <a:avLst/>
                <a:gdLst>
                  <a:gd name="T0" fmla="*/ 224 w 224"/>
                  <a:gd name="T1" fmla="*/ 3471 h 3471"/>
                  <a:gd name="T2" fmla="*/ 0 w 224"/>
                  <a:gd name="T3" fmla="*/ 3148 h 3471"/>
                  <a:gd name="T4" fmla="*/ 0 w 224"/>
                  <a:gd name="T5" fmla="*/ 0 h 3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" h="3471">
                    <a:moveTo>
                      <a:pt x="224" y="3471"/>
                    </a:moveTo>
                    <a:lnTo>
                      <a:pt x="0" y="3148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4" name="Oval 252">
                <a:extLst>
                  <a:ext uri="{FF2B5EF4-FFF2-40B4-BE49-F238E27FC236}">
                    <a16:creationId xmlns:a16="http://schemas.microsoft.com/office/drawing/2014/main" id="{D16363AD-D746-4587-B588-4EA05239E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0250" y="-270827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214F141A-12C8-4992-8D79-0189A181AEBB}"/>
              </a:ext>
            </a:extLst>
          </p:cNvPr>
          <p:cNvGrpSpPr/>
          <p:nvPr/>
        </p:nvGrpSpPr>
        <p:grpSpPr>
          <a:xfrm>
            <a:off x="5082514" y="-1386054"/>
            <a:ext cx="636505" cy="3446014"/>
            <a:chOff x="10166350" y="-2773363"/>
            <a:chExt cx="1273175" cy="6892925"/>
          </a:xfrm>
        </p:grpSpPr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02962833-BC26-4E59-8785-919B3B3C3C61}"/>
                </a:ext>
              </a:extLst>
            </p:cNvPr>
            <p:cNvGrpSpPr/>
            <p:nvPr/>
          </p:nvGrpSpPr>
          <p:grpSpPr>
            <a:xfrm>
              <a:off x="10931525" y="-2181225"/>
              <a:ext cx="508000" cy="3517900"/>
              <a:chOff x="10931525" y="-2181225"/>
              <a:chExt cx="508000" cy="3517900"/>
            </a:xfrm>
          </p:grpSpPr>
          <p:sp>
            <p:nvSpPr>
              <p:cNvPr id="287" name="Freeform 240">
                <a:extLst>
                  <a:ext uri="{FF2B5EF4-FFF2-40B4-BE49-F238E27FC236}">
                    <a16:creationId xmlns:a16="http://schemas.microsoft.com/office/drawing/2014/main" id="{958623B8-B559-4136-BB1D-8FA8AA5C0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1525" y="-2032000"/>
                <a:ext cx="417513" cy="3368675"/>
              </a:xfrm>
              <a:custGeom>
                <a:avLst/>
                <a:gdLst>
                  <a:gd name="T0" fmla="*/ 0 w 263"/>
                  <a:gd name="T1" fmla="*/ 2122 h 2122"/>
                  <a:gd name="T2" fmla="*/ 0 w 263"/>
                  <a:gd name="T3" fmla="*/ 844 h 2122"/>
                  <a:gd name="T4" fmla="*/ 263 w 263"/>
                  <a:gd name="T5" fmla="*/ 461 h 2122"/>
                  <a:gd name="T6" fmla="*/ 263 w 263"/>
                  <a:gd name="T7" fmla="*/ 0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" h="2122">
                    <a:moveTo>
                      <a:pt x="0" y="2122"/>
                    </a:moveTo>
                    <a:lnTo>
                      <a:pt x="0" y="844"/>
                    </a:lnTo>
                    <a:lnTo>
                      <a:pt x="263" y="461"/>
                    </a:lnTo>
                    <a:lnTo>
                      <a:pt x="263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5" name="Oval 253">
                <a:extLst>
                  <a:ext uri="{FF2B5EF4-FFF2-40B4-BE49-F238E27FC236}">
                    <a16:creationId xmlns:a16="http://schemas.microsoft.com/office/drawing/2014/main" id="{B9A2DC22-7617-4036-93A3-D9EBFB13B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58550" y="-2181225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58C2ADC8-BF83-447E-B93A-5E02DB8D62C2}"/>
                </a:ext>
              </a:extLst>
            </p:cNvPr>
            <p:cNvGrpSpPr/>
            <p:nvPr/>
          </p:nvGrpSpPr>
          <p:grpSpPr>
            <a:xfrm>
              <a:off x="10166350" y="-2773363"/>
              <a:ext cx="771526" cy="6892925"/>
              <a:chOff x="10166350" y="-2773363"/>
              <a:chExt cx="771526" cy="6892925"/>
            </a:xfrm>
          </p:grpSpPr>
          <p:sp>
            <p:nvSpPr>
              <p:cNvPr id="527" name="Freeform 233">
                <a:extLst>
                  <a:ext uri="{FF2B5EF4-FFF2-40B4-BE49-F238E27FC236}">
                    <a16:creationId xmlns:a16="http://schemas.microsoft.com/office/drawing/2014/main" id="{9561026F-3AE5-4F1B-97D5-FB25C067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6838" y="-2617788"/>
                <a:ext cx="681038" cy="6737350"/>
              </a:xfrm>
              <a:custGeom>
                <a:avLst/>
                <a:gdLst>
                  <a:gd name="T0" fmla="*/ 429 w 429"/>
                  <a:gd name="T1" fmla="*/ 4244 h 4244"/>
                  <a:gd name="T2" fmla="*/ 429 w 429"/>
                  <a:gd name="T3" fmla="*/ 2495 h 4244"/>
                  <a:gd name="T4" fmla="*/ 0 w 429"/>
                  <a:gd name="T5" fmla="*/ 1874 h 4244"/>
                  <a:gd name="T6" fmla="*/ 0 w 429"/>
                  <a:gd name="T7" fmla="*/ 0 h 4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4244">
                    <a:moveTo>
                      <a:pt x="429" y="4244"/>
                    </a:moveTo>
                    <a:lnTo>
                      <a:pt x="429" y="2495"/>
                    </a:lnTo>
                    <a:lnTo>
                      <a:pt x="0" y="1874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6" name="Oval 254">
                <a:extLst>
                  <a:ext uri="{FF2B5EF4-FFF2-40B4-BE49-F238E27FC236}">
                    <a16:creationId xmlns:a16="http://schemas.microsoft.com/office/drawing/2014/main" id="{8C498359-4D6F-4A1D-838C-8B3D71587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6350" y="-2773363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AA962DD-2254-4942-8ECB-92A20DF71D80}"/>
              </a:ext>
            </a:extLst>
          </p:cNvPr>
          <p:cNvGrpSpPr/>
          <p:nvPr/>
        </p:nvGrpSpPr>
        <p:grpSpPr>
          <a:xfrm>
            <a:off x="4924578" y="-113839"/>
            <a:ext cx="383331" cy="2171417"/>
            <a:chOff x="9850438" y="-228600"/>
            <a:chExt cx="766762" cy="4343400"/>
          </a:xfrm>
        </p:grpSpPr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617D97FE-EAB5-4471-8C72-C7DCCEFA414C}"/>
                </a:ext>
              </a:extLst>
            </p:cNvPr>
            <p:cNvGrpSpPr/>
            <p:nvPr/>
          </p:nvGrpSpPr>
          <p:grpSpPr>
            <a:xfrm>
              <a:off x="10436225" y="1441450"/>
              <a:ext cx="180975" cy="1765301"/>
              <a:chOff x="10436225" y="1441450"/>
              <a:chExt cx="180975" cy="1765301"/>
            </a:xfrm>
          </p:grpSpPr>
          <p:sp>
            <p:nvSpPr>
              <p:cNvPr id="85" name="Line 241">
                <a:extLst>
                  <a:ext uri="{FF2B5EF4-FFF2-40B4-BE49-F238E27FC236}">
                    <a16:creationId xmlns:a16="http://schemas.microsoft.com/office/drawing/2014/main" id="{1087D26F-F7ED-4E4B-98DE-081519E4E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26713" y="1595438"/>
                <a:ext cx="0" cy="1611313"/>
              </a:xfrm>
              <a:prstGeom prst="lin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7" name="Oval 255">
                <a:extLst>
                  <a:ext uri="{FF2B5EF4-FFF2-40B4-BE49-F238E27FC236}">
                    <a16:creationId xmlns:a16="http://schemas.microsoft.com/office/drawing/2014/main" id="{1CD76318-E46F-4CC8-8888-435D5B010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225" y="144145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BFEB6746-8775-4CFB-8213-5DC83C2D34A4}"/>
                </a:ext>
              </a:extLst>
            </p:cNvPr>
            <p:cNvGrpSpPr/>
            <p:nvPr/>
          </p:nvGrpSpPr>
          <p:grpSpPr>
            <a:xfrm>
              <a:off x="9850438" y="-228600"/>
              <a:ext cx="669926" cy="4343400"/>
              <a:chOff x="9850438" y="-228600"/>
              <a:chExt cx="669926" cy="4343400"/>
            </a:xfrm>
          </p:grpSpPr>
          <p:sp>
            <p:nvSpPr>
              <p:cNvPr id="528" name="Freeform 234">
                <a:extLst>
                  <a:ext uri="{FF2B5EF4-FFF2-40B4-BE49-F238E27FC236}">
                    <a16:creationId xmlns:a16="http://schemas.microsoft.com/office/drawing/2014/main" id="{65B5A93D-8EB5-459B-A87F-1C13F166C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0926" y="-71438"/>
                <a:ext cx="579438" cy="4186238"/>
              </a:xfrm>
              <a:custGeom>
                <a:avLst/>
                <a:gdLst>
                  <a:gd name="T0" fmla="*/ 365 w 365"/>
                  <a:gd name="T1" fmla="*/ 2637 h 2637"/>
                  <a:gd name="T2" fmla="*/ 365 w 365"/>
                  <a:gd name="T3" fmla="*/ 2065 h 2637"/>
                  <a:gd name="T4" fmla="*/ 0 w 365"/>
                  <a:gd name="T5" fmla="*/ 1533 h 2637"/>
                  <a:gd name="T6" fmla="*/ 0 w 365"/>
                  <a:gd name="T7" fmla="*/ 0 h 2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2637">
                    <a:moveTo>
                      <a:pt x="365" y="2637"/>
                    </a:moveTo>
                    <a:lnTo>
                      <a:pt x="365" y="2065"/>
                    </a:lnTo>
                    <a:lnTo>
                      <a:pt x="0" y="1533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8" name="Oval 256">
                <a:extLst>
                  <a:ext uri="{FF2B5EF4-FFF2-40B4-BE49-F238E27FC236}">
                    <a16:creationId xmlns:a16="http://schemas.microsoft.com/office/drawing/2014/main" id="{D95FA802-2CAD-4D62-8FDE-F95D229D8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438" y="-2286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8B977935-7296-4C62-B8AF-7EEC87CB5A25}"/>
              </a:ext>
            </a:extLst>
          </p:cNvPr>
          <p:cNvGrpSpPr/>
          <p:nvPr/>
        </p:nvGrpSpPr>
        <p:grpSpPr>
          <a:xfrm>
            <a:off x="4587278" y="4800421"/>
            <a:ext cx="678568" cy="3134905"/>
            <a:chOff x="9175750" y="9601200"/>
            <a:chExt cx="1357313" cy="6270626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01DB3D2E-BD1E-4D89-A9E4-6C1C06046D19}"/>
                </a:ext>
              </a:extLst>
            </p:cNvPr>
            <p:cNvGrpSpPr/>
            <p:nvPr/>
          </p:nvGrpSpPr>
          <p:grpSpPr>
            <a:xfrm>
              <a:off x="9175750" y="12785725"/>
              <a:ext cx="776288" cy="3086101"/>
              <a:chOff x="9175750" y="12785725"/>
              <a:chExt cx="776288" cy="3086101"/>
            </a:xfrm>
          </p:grpSpPr>
          <p:sp>
            <p:nvSpPr>
              <p:cNvPr id="314" name="Freeform 269">
                <a:extLst>
                  <a:ext uri="{FF2B5EF4-FFF2-40B4-BE49-F238E27FC236}">
                    <a16:creationId xmlns:a16="http://schemas.microsoft.com/office/drawing/2014/main" id="{B307880A-89AC-49CD-8348-0BFFB6A9C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238" y="12785725"/>
                <a:ext cx="685800" cy="2906713"/>
              </a:xfrm>
              <a:custGeom>
                <a:avLst/>
                <a:gdLst>
                  <a:gd name="T0" fmla="*/ 432 w 432"/>
                  <a:gd name="T1" fmla="*/ 0 h 1831"/>
                  <a:gd name="T2" fmla="*/ 0 w 432"/>
                  <a:gd name="T3" fmla="*/ 624 h 1831"/>
                  <a:gd name="T4" fmla="*/ 0 w 432"/>
                  <a:gd name="T5" fmla="*/ 1831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1831">
                    <a:moveTo>
                      <a:pt x="432" y="0"/>
                    </a:moveTo>
                    <a:lnTo>
                      <a:pt x="0" y="624"/>
                    </a:lnTo>
                    <a:lnTo>
                      <a:pt x="0" y="1831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17" name="Oval 272">
                <a:extLst>
                  <a:ext uri="{FF2B5EF4-FFF2-40B4-BE49-F238E27FC236}">
                    <a16:creationId xmlns:a16="http://schemas.microsoft.com/office/drawing/2014/main" id="{602B0F40-647F-4201-9F20-C570A945D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5750" y="15692438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26A9381B-79D2-4B27-8B3C-16AFF5DB3DFE}"/>
                </a:ext>
              </a:extLst>
            </p:cNvPr>
            <p:cNvGrpSpPr/>
            <p:nvPr/>
          </p:nvGrpSpPr>
          <p:grpSpPr>
            <a:xfrm>
              <a:off x="9863138" y="9601200"/>
              <a:ext cx="669925" cy="5021263"/>
              <a:chOff x="9863138" y="9601200"/>
              <a:chExt cx="669925" cy="5021263"/>
            </a:xfrm>
          </p:grpSpPr>
          <p:sp>
            <p:nvSpPr>
              <p:cNvPr id="299" name="Freeform 257">
                <a:extLst>
                  <a:ext uri="{FF2B5EF4-FFF2-40B4-BE49-F238E27FC236}">
                    <a16:creationId xmlns:a16="http://schemas.microsoft.com/office/drawing/2014/main" id="{C7BC07AB-4B33-4547-BE9A-A95F13245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038" y="9601200"/>
                <a:ext cx="581025" cy="4840288"/>
              </a:xfrm>
              <a:custGeom>
                <a:avLst/>
                <a:gdLst>
                  <a:gd name="T0" fmla="*/ 366 w 366"/>
                  <a:gd name="T1" fmla="*/ 0 h 3049"/>
                  <a:gd name="T2" fmla="*/ 366 w 366"/>
                  <a:gd name="T3" fmla="*/ 419 h 3049"/>
                  <a:gd name="T4" fmla="*/ 0 w 366"/>
                  <a:gd name="T5" fmla="*/ 955 h 3049"/>
                  <a:gd name="T6" fmla="*/ 0 w 366"/>
                  <a:gd name="T7" fmla="*/ 2002 h 3049"/>
                  <a:gd name="T8" fmla="*/ 0 w 366"/>
                  <a:gd name="T9" fmla="*/ 3049 h 3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3049">
                    <a:moveTo>
                      <a:pt x="366" y="0"/>
                    </a:moveTo>
                    <a:lnTo>
                      <a:pt x="366" y="419"/>
                    </a:lnTo>
                    <a:lnTo>
                      <a:pt x="0" y="955"/>
                    </a:lnTo>
                    <a:lnTo>
                      <a:pt x="0" y="2002"/>
                    </a:lnTo>
                    <a:lnTo>
                      <a:pt x="0" y="3049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18" name="Oval 273">
                <a:extLst>
                  <a:ext uri="{FF2B5EF4-FFF2-40B4-BE49-F238E27FC236}">
                    <a16:creationId xmlns:a16="http://schemas.microsoft.com/office/drawing/2014/main" id="{74872B20-5151-49F0-A697-B05E9D9A4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3138" y="144414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0AD448A7-4A1C-4347-9A6D-3D40E80B32AE}"/>
              </a:ext>
            </a:extLst>
          </p:cNvPr>
          <p:cNvGrpSpPr/>
          <p:nvPr/>
        </p:nvGrpSpPr>
        <p:grpSpPr>
          <a:xfrm>
            <a:off x="5031720" y="4798041"/>
            <a:ext cx="442061" cy="3480934"/>
            <a:chOff x="10064750" y="9596438"/>
            <a:chExt cx="884238" cy="6962775"/>
          </a:xfrm>
        </p:grpSpPr>
        <p:sp>
          <p:nvSpPr>
            <p:cNvPr id="300" name="Freeform 258">
              <a:extLst>
                <a:ext uri="{FF2B5EF4-FFF2-40B4-BE49-F238E27FC236}">
                  <a16:creationId xmlns:a16="http://schemas.microsoft.com/office/drawing/2014/main" id="{D020AEBE-B4AA-4547-AC83-C50B2EB6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9596438"/>
              <a:ext cx="793750" cy="6783388"/>
            </a:xfrm>
            <a:custGeom>
              <a:avLst/>
              <a:gdLst>
                <a:gd name="T0" fmla="*/ 500 w 500"/>
                <a:gd name="T1" fmla="*/ 0 h 4273"/>
                <a:gd name="T2" fmla="*/ 500 w 500"/>
                <a:gd name="T3" fmla="*/ 1072 h 4273"/>
                <a:gd name="T4" fmla="*/ 0 w 500"/>
                <a:gd name="T5" fmla="*/ 1796 h 4273"/>
                <a:gd name="T6" fmla="*/ 0 w 500"/>
                <a:gd name="T7" fmla="*/ 4273 h 4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273">
                  <a:moveTo>
                    <a:pt x="500" y="0"/>
                  </a:moveTo>
                  <a:lnTo>
                    <a:pt x="500" y="1072"/>
                  </a:lnTo>
                  <a:lnTo>
                    <a:pt x="0" y="1796"/>
                  </a:lnTo>
                  <a:lnTo>
                    <a:pt x="0" y="4273"/>
                  </a:lnTo>
                </a:path>
              </a:pathLst>
            </a:cu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319" name="Oval 274">
              <a:extLst>
                <a:ext uri="{FF2B5EF4-FFF2-40B4-BE49-F238E27FC236}">
                  <a16:creationId xmlns:a16="http://schemas.microsoft.com/office/drawing/2014/main" id="{C60E090B-DFF9-4E14-9FC6-55F91150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750" y="16379825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69" name="Group 668">
            <a:extLst>
              <a:ext uri="{FF2B5EF4-FFF2-40B4-BE49-F238E27FC236}">
                <a16:creationId xmlns:a16="http://schemas.microsoft.com/office/drawing/2014/main" id="{187F4404-9303-4B5F-86B9-E55A3E579D33}"/>
              </a:ext>
            </a:extLst>
          </p:cNvPr>
          <p:cNvGrpSpPr/>
          <p:nvPr/>
        </p:nvGrpSpPr>
        <p:grpSpPr>
          <a:xfrm>
            <a:off x="5330131" y="4800421"/>
            <a:ext cx="495236" cy="3439665"/>
            <a:chOff x="10661650" y="9601200"/>
            <a:chExt cx="990601" cy="6880225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B4E63C85-124E-4A88-A6FE-150D654C188B}"/>
                </a:ext>
              </a:extLst>
            </p:cNvPr>
            <p:cNvGrpSpPr/>
            <p:nvPr/>
          </p:nvGrpSpPr>
          <p:grpSpPr>
            <a:xfrm>
              <a:off x="10661650" y="9601200"/>
              <a:ext cx="704851" cy="5527675"/>
              <a:chOff x="10661650" y="9601200"/>
              <a:chExt cx="704851" cy="5527675"/>
            </a:xfrm>
          </p:grpSpPr>
          <p:sp>
            <p:nvSpPr>
              <p:cNvPr id="301" name="Freeform 259">
                <a:extLst>
                  <a:ext uri="{FF2B5EF4-FFF2-40B4-BE49-F238E27FC236}">
                    <a16:creationId xmlns:a16="http://schemas.microsoft.com/office/drawing/2014/main" id="{C938962A-5BD4-474D-AD5D-2BBDD4C4C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2138" y="9601200"/>
                <a:ext cx="614363" cy="5357813"/>
              </a:xfrm>
              <a:custGeom>
                <a:avLst/>
                <a:gdLst>
                  <a:gd name="T0" fmla="*/ 387 w 387"/>
                  <a:gd name="T1" fmla="*/ 0 h 3375"/>
                  <a:gd name="T2" fmla="*/ 387 w 387"/>
                  <a:gd name="T3" fmla="*/ 1761 h 3375"/>
                  <a:gd name="T4" fmla="*/ 0 w 387"/>
                  <a:gd name="T5" fmla="*/ 2325 h 3375"/>
                  <a:gd name="T6" fmla="*/ 0 w 387"/>
                  <a:gd name="T7" fmla="*/ 3375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3375">
                    <a:moveTo>
                      <a:pt x="387" y="0"/>
                    </a:moveTo>
                    <a:lnTo>
                      <a:pt x="387" y="1761"/>
                    </a:lnTo>
                    <a:lnTo>
                      <a:pt x="0" y="2325"/>
                    </a:lnTo>
                    <a:lnTo>
                      <a:pt x="0" y="3375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0" name="Oval 275">
                <a:extLst>
                  <a:ext uri="{FF2B5EF4-FFF2-40B4-BE49-F238E27FC236}">
                    <a16:creationId xmlns:a16="http://schemas.microsoft.com/office/drawing/2014/main" id="{6C76457C-D79C-48BD-8287-1A01E43F0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1650" y="149479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AD9E5718-E3C5-4512-BA46-7473CD95C8E6}"/>
                </a:ext>
              </a:extLst>
            </p:cNvPr>
            <p:cNvGrpSpPr/>
            <p:nvPr/>
          </p:nvGrpSpPr>
          <p:grpSpPr>
            <a:xfrm>
              <a:off x="10752138" y="14285913"/>
              <a:ext cx="900113" cy="2195512"/>
              <a:chOff x="10752138" y="14285913"/>
              <a:chExt cx="900113" cy="2195512"/>
            </a:xfrm>
          </p:grpSpPr>
          <p:sp>
            <p:nvSpPr>
              <p:cNvPr id="311" name="Freeform 266">
                <a:extLst>
                  <a:ext uri="{FF2B5EF4-FFF2-40B4-BE49-F238E27FC236}">
                    <a16:creationId xmlns:a16="http://schemas.microsoft.com/office/drawing/2014/main" id="{FA06585A-9EFB-4CFC-8B14-46DE51A61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2138" y="14285913"/>
                <a:ext cx="811213" cy="2014538"/>
              </a:xfrm>
              <a:custGeom>
                <a:avLst/>
                <a:gdLst>
                  <a:gd name="T0" fmla="*/ 0 w 511"/>
                  <a:gd name="T1" fmla="*/ 0 h 1269"/>
                  <a:gd name="T2" fmla="*/ 511 w 511"/>
                  <a:gd name="T3" fmla="*/ 730 h 1269"/>
                  <a:gd name="T4" fmla="*/ 511 w 511"/>
                  <a:gd name="T5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1269">
                    <a:moveTo>
                      <a:pt x="0" y="0"/>
                    </a:moveTo>
                    <a:lnTo>
                      <a:pt x="511" y="730"/>
                    </a:lnTo>
                    <a:lnTo>
                      <a:pt x="511" y="1269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1" name="Oval 276">
                <a:extLst>
                  <a:ext uri="{FF2B5EF4-FFF2-40B4-BE49-F238E27FC236}">
                    <a16:creationId xmlns:a16="http://schemas.microsoft.com/office/drawing/2014/main" id="{09DC16FB-399D-421C-AAFE-E7177E3CA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2863" y="1630045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B64A76C7-0C05-4D9E-8D20-6E5081074E33}"/>
              </a:ext>
            </a:extLst>
          </p:cNvPr>
          <p:cNvGrpSpPr/>
          <p:nvPr/>
        </p:nvGrpSpPr>
        <p:grpSpPr>
          <a:xfrm>
            <a:off x="6053937" y="4800422"/>
            <a:ext cx="89682" cy="668250"/>
            <a:chOff x="12109450" y="9601200"/>
            <a:chExt cx="179388" cy="1336675"/>
          </a:xfrm>
        </p:grpSpPr>
        <p:sp>
          <p:nvSpPr>
            <p:cNvPr id="306" name="Line 261">
              <a:extLst>
                <a:ext uri="{FF2B5EF4-FFF2-40B4-BE49-F238E27FC236}">
                  <a16:creationId xmlns:a16="http://schemas.microsoft.com/office/drawing/2014/main" id="{BFE934ED-1AE5-4442-8A6A-EA32AF797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8350" y="9601200"/>
              <a:ext cx="0" cy="1133475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323" name="Oval 278">
              <a:extLst>
                <a:ext uri="{FF2B5EF4-FFF2-40B4-BE49-F238E27FC236}">
                  <a16:creationId xmlns:a16="http://schemas.microsoft.com/office/drawing/2014/main" id="{D409CC2F-F7B9-4BE4-9D90-38AB39E0F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9450" y="10756900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D4CE39DD-132A-477A-8AFD-2B2BA188853F}"/>
              </a:ext>
            </a:extLst>
          </p:cNvPr>
          <p:cNvGrpSpPr/>
          <p:nvPr/>
        </p:nvGrpSpPr>
        <p:grpSpPr>
          <a:xfrm>
            <a:off x="6197588" y="4798041"/>
            <a:ext cx="340474" cy="2423797"/>
            <a:chOff x="12396788" y="9596438"/>
            <a:chExt cx="681037" cy="4848225"/>
          </a:xfrm>
        </p:grpSpPr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8E68FB53-C249-4638-AA6D-D0EC9561358F}"/>
                </a:ext>
              </a:extLst>
            </p:cNvPr>
            <p:cNvGrpSpPr/>
            <p:nvPr/>
          </p:nvGrpSpPr>
          <p:grpSpPr>
            <a:xfrm>
              <a:off x="12396788" y="12549188"/>
              <a:ext cx="590550" cy="1895475"/>
              <a:chOff x="12396788" y="12549188"/>
              <a:chExt cx="590550" cy="1895475"/>
            </a:xfrm>
          </p:grpSpPr>
          <p:sp>
            <p:nvSpPr>
              <p:cNvPr id="313" name="Freeform 268">
                <a:extLst>
                  <a:ext uri="{FF2B5EF4-FFF2-40B4-BE49-F238E27FC236}">
                    <a16:creationId xmlns:a16="http://schemas.microsoft.com/office/drawing/2014/main" id="{D2E476FB-6A73-4275-ABC3-11AC52C27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5688" y="12549188"/>
                <a:ext cx="501650" cy="1735138"/>
              </a:xfrm>
              <a:custGeom>
                <a:avLst/>
                <a:gdLst>
                  <a:gd name="T0" fmla="*/ 316 w 316"/>
                  <a:gd name="T1" fmla="*/ 0 h 1093"/>
                  <a:gd name="T2" fmla="*/ 0 w 316"/>
                  <a:gd name="T3" fmla="*/ 454 h 1093"/>
                  <a:gd name="T4" fmla="*/ 0 w 316"/>
                  <a:gd name="T5" fmla="*/ 109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093">
                    <a:moveTo>
                      <a:pt x="316" y="0"/>
                    </a:moveTo>
                    <a:lnTo>
                      <a:pt x="0" y="454"/>
                    </a:lnTo>
                    <a:lnTo>
                      <a:pt x="0" y="1093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4" name="Oval 279">
                <a:extLst>
                  <a:ext uri="{FF2B5EF4-FFF2-40B4-BE49-F238E27FC236}">
                    <a16:creationId xmlns:a16="http://schemas.microsoft.com/office/drawing/2014/main" id="{23175A5B-A664-4E9D-9BDF-D89F5F3F6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6788" y="142636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65EEFAA2-EDF3-499F-AAE1-D7B54893C766}"/>
                </a:ext>
              </a:extLst>
            </p:cNvPr>
            <p:cNvGrpSpPr/>
            <p:nvPr/>
          </p:nvGrpSpPr>
          <p:grpSpPr>
            <a:xfrm>
              <a:off x="12615863" y="9596438"/>
              <a:ext cx="461962" cy="3932237"/>
              <a:chOff x="12615863" y="9596438"/>
              <a:chExt cx="461962" cy="3932237"/>
            </a:xfrm>
          </p:grpSpPr>
          <p:sp>
            <p:nvSpPr>
              <p:cNvPr id="307" name="Freeform 262">
                <a:extLst>
                  <a:ext uri="{FF2B5EF4-FFF2-40B4-BE49-F238E27FC236}">
                    <a16:creationId xmlns:a16="http://schemas.microsoft.com/office/drawing/2014/main" id="{11B8214F-3A14-4EA6-8BCF-7C429F90E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9596438"/>
                <a:ext cx="371475" cy="3768725"/>
              </a:xfrm>
              <a:custGeom>
                <a:avLst/>
                <a:gdLst>
                  <a:gd name="T0" fmla="*/ 0 w 234"/>
                  <a:gd name="T1" fmla="*/ 0 h 2374"/>
                  <a:gd name="T2" fmla="*/ 0 w 234"/>
                  <a:gd name="T3" fmla="*/ 1274 h 2374"/>
                  <a:gd name="T4" fmla="*/ 234 w 234"/>
                  <a:gd name="T5" fmla="*/ 1618 h 2374"/>
                  <a:gd name="T6" fmla="*/ 234 w 234"/>
                  <a:gd name="T7" fmla="*/ 2374 h 2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2374">
                    <a:moveTo>
                      <a:pt x="0" y="0"/>
                    </a:moveTo>
                    <a:lnTo>
                      <a:pt x="0" y="1274"/>
                    </a:lnTo>
                    <a:lnTo>
                      <a:pt x="234" y="1618"/>
                    </a:lnTo>
                    <a:lnTo>
                      <a:pt x="234" y="2374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5" name="Oval 280">
                <a:extLst>
                  <a:ext uri="{FF2B5EF4-FFF2-40B4-BE49-F238E27FC236}">
                    <a16:creationId xmlns:a16="http://schemas.microsoft.com/office/drawing/2014/main" id="{32C52764-41A7-4CB6-9E1B-258C6A4A3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96850" y="133477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E05FF95A-3B61-4CA4-9EA7-59496A1921B0}"/>
              </a:ext>
            </a:extLst>
          </p:cNvPr>
          <p:cNvGrpSpPr/>
          <p:nvPr/>
        </p:nvGrpSpPr>
        <p:grpSpPr>
          <a:xfrm>
            <a:off x="6470602" y="4800422"/>
            <a:ext cx="89682" cy="999201"/>
            <a:chOff x="12942888" y="9601200"/>
            <a:chExt cx="179388" cy="1998663"/>
          </a:xfrm>
        </p:grpSpPr>
        <p:sp>
          <p:nvSpPr>
            <p:cNvPr id="308" name="Line 263">
              <a:extLst>
                <a:ext uri="{FF2B5EF4-FFF2-40B4-BE49-F238E27FC236}">
                  <a16:creationId xmlns:a16="http://schemas.microsoft.com/office/drawing/2014/main" id="{48D082DF-47A9-4A61-AF09-311EFBD73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1788" y="9601200"/>
              <a:ext cx="0" cy="1843088"/>
            </a:xfrm>
            <a:prstGeom prst="lin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326" name="Oval 281">
              <a:extLst>
                <a:ext uri="{FF2B5EF4-FFF2-40B4-BE49-F238E27FC236}">
                  <a16:creationId xmlns:a16="http://schemas.microsoft.com/office/drawing/2014/main" id="{8CE6FD4B-1FDA-4DE9-9E3D-305036304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2888" y="114188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C534CCAC-CA1C-4723-B81F-B827C26AB77F}"/>
              </a:ext>
            </a:extLst>
          </p:cNvPr>
          <p:cNvGrpSpPr/>
          <p:nvPr/>
        </p:nvGrpSpPr>
        <p:grpSpPr>
          <a:xfrm>
            <a:off x="5845208" y="4798041"/>
            <a:ext cx="267459" cy="3415061"/>
            <a:chOff x="11691938" y="9596438"/>
            <a:chExt cx="534988" cy="6831012"/>
          </a:xfrm>
        </p:grpSpPr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CBC99CC4-813B-42E7-B3B5-5D3275655221}"/>
                </a:ext>
              </a:extLst>
            </p:cNvPr>
            <p:cNvGrpSpPr/>
            <p:nvPr/>
          </p:nvGrpSpPr>
          <p:grpSpPr>
            <a:xfrm>
              <a:off x="11691938" y="9596438"/>
              <a:ext cx="180975" cy="2906713"/>
              <a:chOff x="11691938" y="9596438"/>
              <a:chExt cx="180975" cy="2906713"/>
            </a:xfrm>
          </p:grpSpPr>
          <p:sp>
            <p:nvSpPr>
              <p:cNvPr id="305" name="Line 260">
                <a:extLst>
                  <a:ext uri="{FF2B5EF4-FFF2-40B4-BE49-F238E27FC236}">
                    <a16:creationId xmlns:a16="http://schemas.microsoft.com/office/drawing/2014/main" id="{1AC4D763-C62E-4182-9857-3027EDD2C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2425" y="9596438"/>
                <a:ext cx="0" cy="2749550"/>
              </a:xfrm>
              <a:prstGeom prst="lin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2" name="Oval 277">
                <a:extLst>
                  <a:ext uri="{FF2B5EF4-FFF2-40B4-BE49-F238E27FC236}">
                    <a16:creationId xmlns:a16="http://schemas.microsoft.com/office/drawing/2014/main" id="{C5D935CC-0C00-4ACB-B314-797A47AF2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1938" y="12323763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86453A01-6135-48C8-8E19-A1CBF57C58BF}"/>
                </a:ext>
              </a:extLst>
            </p:cNvPr>
            <p:cNvGrpSpPr/>
            <p:nvPr/>
          </p:nvGrpSpPr>
          <p:grpSpPr>
            <a:xfrm>
              <a:off x="11782425" y="10764838"/>
              <a:ext cx="444501" cy="5662612"/>
              <a:chOff x="11782425" y="10764838"/>
              <a:chExt cx="444501" cy="5662612"/>
            </a:xfrm>
          </p:grpSpPr>
          <p:sp>
            <p:nvSpPr>
              <p:cNvPr id="312" name="Freeform 267">
                <a:extLst>
                  <a:ext uri="{FF2B5EF4-FFF2-40B4-BE49-F238E27FC236}">
                    <a16:creationId xmlns:a16="http://schemas.microsoft.com/office/drawing/2014/main" id="{E6DBDB04-3D9C-480D-B172-F8FC2CC0B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2425" y="10764838"/>
                <a:ext cx="354013" cy="5507038"/>
              </a:xfrm>
              <a:custGeom>
                <a:avLst/>
                <a:gdLst>
                  <a:gd name="T0" fmla="*/ 0 w 223"/>
                  <a:gd name="T1" fmla="*/ 0 h 3469"/>
                  <a:gd name="T2" fmla="*/ 223 w 223"/>
                  <a:gd name="T3" fmla="*/ 321 h 3469"/>
                  <a:gd name="T4" fmla="*/ 223 w 223"/>
                  <a:gd name="T5" fmla="*/ 3469 h 3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" h="3469">
                    <a:moveTo>
                      <a:pt x="0" y="0"/>
                    </a:moveTo>
                    <a:lnTo>
                      <a:pt x="223" y="321"/>
                    </a:lnTo>
                    <a:lnTo>
                      <a:pt x="223" y="3469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7" name="Oval 282">
                <a:extLst>
                  <a:ext uri="{FF2B5EF4-FFF2-40B4-BE49-F238E27FC236}">
                    <a16:creationId xmlns:a16="http://schemas.microsoft.com/office/drawing/2014/main" id="{44CF0F82-525E-450A-B089-7F7B96141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7538" y="1624647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9FBEDDE4-D134-4FD2-A216-43E5E748CDA4}"/>
              </a:ext>
            </a:extLst>
          </p:cNvPr>
          <p:cNvGrpSpPr/>
          <p:nvPr/>
        </p:nvGrpSpPr>
        <p:grpSpPr>
          <a:xfrm>
            <a:off x="6472982" y="4798041"/>
            <a:ext cx="636505" cy="3447601"/>
            <a:chOff x="12947650" y="9596438"/>
            <a:chExt cx="1273175" cy="6896100"/>
          </a:xfrm>
        </p:grpSpPr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433CC86B-7878-47F0-9354-858FB0D8D273}"/>
                </a:ext>
              </a:extLst>
            </p:cNvPr>
            <p:cNvGrpSpPr/>
            <p:nvPr/>
          </p:nvGrpSpPr>
          <p:grpSpPr>
            <a:xfrm>
              <a:off x="12947650" y="12379325"/>
              <a:ext cx="506413" cy="3521076"/>
              <a:chOff x="12947650" y="12379325"/>
              <a:chExt cx="506413" cy="3521076"/>
            </a:xfrm>
          </p:grpSpPr>
          <p:sp>
            <p:nvSpPr>
              <p:cNvPr id="315" name="Freeform 270">
                <a:extLst>
                  <a:ext uri="{FF2B5EF4-FFF2-40B4-BE49-F238E27FC236}">
                    <a16:creationId xmlns:a16="http://schemas.microsoft.com/office/drawing/2014/main" id="{158081CB-4A42-47FD-A4A6-037CF8E86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8138" y="12379325"/>
                <a:ext cx="415925" cy="3368675"/>
              </a:xfrm>
              <a:custGeom>
                <a:avLst/>
                <a:gdLst>
                  <a:gd name="T0" fmla="*/ 262 w 262"/>
                  <a:gd name="T1" fmla="*/ 0 h 2122"/>
                  <a:gd name="T2" fmla="*/ 262 w 262"/>
                  <a:gd name="T3" fmla="*/ 1278 h 2122"/>
                  <a:gd name="T4" fmla="*/ 0 w 262"/>
                  <a:gd name="T5" fmla="*/ 1661 h 2122"/>
                  <a:gd name="T6" fmla="*/ 0 w 262"/>
                  <a:gd name="T7" fmla="*/ 2122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2" h="2122">
                    <a:moveTo>
                      <a:pt x="262" y="0"/>
                    </a:moveTo>
                    <a:lnTo>
                      <a:pt x="262" y="1278"/>
                    </a:lnTo>
                    <a:lnTo>
                      <a:pt x="0" y="1661"/>
                    </a:lnTo>
                    <a:lnTo>
                      <a:pt x="0" y="2122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8" name="Oval 283">
                <a:extLst>
                  <a:ext uri="{FF2B5EF4-FFF2-40B4-BE49-F238E27FC236}">
                    <a16:creationId xmlns:a16="http://schemas.microsoft.com/office/drawing/2014/main" id="{C56987F3-0371-4706-8EB5-723C22F21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7650" y="15721013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03853F76-2F97-406B-AB57-07710F0313CF}"/>
                </a:ext>
              </a:extLst>
            </p:cNvPr>
            <p:cNvGrpSpPr/>
            <p:nvPr/>
          </p:nvGrpSpPr>
          <p:grpSpPr>
            <a:xfrm>
              <a:off x="13449300" y="9596438"/>
              <a:ext cx="771525" cy="6896100"/>
              <a:chOff x="13449300" y="9596438"/>
              <a:chExt cx="771525" cy="6896100"/>
            </a:xfrm>
          </p:grpSpPr>
          <p:sp>
            <p:nvSpPr>
              <p:cNvPr id="309" name="Freeform 264">
                <a:extLst>
                  <a:ext uri="{FF2B5EF4-FFF2-40B4-BE49-F238E27FC236}">
                    <a16:creationId xmlns:a16="http://schemas.microsoft.com/office/drawing/2014/main" id="{4DFC3A28-F8B5-4718-931B-B1E05FB8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9300" y="9596438"/>
                <a:ext cx="681038" cy="6737350"/>
              </a:xfrm>
              <a:custGeom>
                <a:avLst/>
                <a:gdLst>
                  <a:gd name="T0" fmla="*/ 0 w 429"/>
                  <a:gd name="T1" fmla="*/ 0 h 4244"/>
                  <a:gd name="T2" fmla="*/ 0 w 429"/>
                  <a:gd name="T3" fmla="*/ 1750 h 4244"/>
                  <a:gd name="T4" fmla="*/ 429 w 429"/>
                  <a:gd name="T5" fmla="*/ 2371 h 4244"/>
                  <a:gd name="T6" fmla="*/ 429 w 429"/>
                  <a:gd name="T7" fmla="*/ 4244 h 4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4244">
                    <a:moveTo>
                      <a:pt x="0" y="0"/>
                    </a:moveTo>
                    <a:lnTo>
                      <a:pt x="0" y="1750"/>
                    </a:lnTo>
                    <a:lnTo>
                      <a:pt x="429" y="2371"/>
                    </a:lnTo>
                    <a:lnTo>
                      <a:pt x="429" y="4244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9" name="Oval 284">
                <a:extLst>
                  <a:ext uri="{FF2B5EF4-FFF2-40B4-BE49-F238E27FC236}">
                    <a16:creationId xmlns:a16="http://schemas.microsoft.com/office/drawing/2014/main" id="{7CB85354-F03E-44A7-9B3C-30CCFC14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9850" y="16311563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7D6A1A79-648D-4330-AC3C-D9B3BE4FADB3}"/>
              </a:ext>
            </a:extLst>
          </p:cNvPr>
          <p:cNvGrpSpPr/>
          <p:nvPr/>
        </p:nvGrpSpPr>
        <p:grpSpPr>
          <a:xfrm>
            <a:off x="6884091" y="4800421"/>
            <a:ext cx="382538" cy="2173005"/>
            <a:chOff x="13769975" y="9601200"/>
            <a:chExt cx="765176" cy="4346576"/>
          </a:xfrm>
        </p:grpSpPr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FF2A7DEE-2A51-414C-B71C-D681C72D8398}"/>
                </a:ext>
              </a:extLst>
            </p:cNvPr>
            <p:cNvGrpSpPr/>
            <p:nvPr/>
          </p:nvGrpSpPr>
          <p:grpSpPr>
            <a:xfrm>
              <a:off x="13769975" y="10509250"/>
              <a:ext cx="180975" cy="1768476"/>
              <a:chOff x="13769975" y="10509250"/>
              <a:chExt cx="180975" cy="1768476"/>
            </a:xfrm>
          </p:grpSpPr>
          <p:sp>
            <p:nvSpPr>
              <p:cNvPr id="316" name="Line 271">
                <a:extLst>
                  <a:ext uri="{FF2B5EF4-FFF2-40B4-BE49-F238E27FC236}">
                    <a16:creationId xmlns:a16="http://schemas.microsoft.com/office/drawing/2014/main" id="{B8B38206-0267-4846-9E1C-379740B3B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0463" y="10509250"/>
                <a:ext cx="0" cy="1611313"/>
              </a:xfrm>
              <a:prstGeom prst="lin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30" name="Oval 285">
                <a:extLst>
                  <a:ext uri="{FF2B5EF4-FFF2-40B4-BE49-F238E27FC236}">
                    <a16:creationId xmlns:a16="http://schemas.microsoft.com/office/drawing/2014/main" id="{6EAEA196-79F3-492B-888F-DBE34F9FD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9975" y="12098338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CC2888BF-3FDB-4CFC-AB3A-9DAA59417E14}"/>
                </a:ext>
              </a:extLst>
            </p:cNvPr>
            <p:cNvGrpSpPr/>
            <p:nvPr/>
          </p:nvGrpSpPr>
          <p:grpSpPr>
            <a:xfrm>
              <a:off x="13865225" y="9601200"/>
              <a:ext cx="669926" cy="4346576"/>
              <a:chOff x="13865225" y="9601200"/>
              <a:chExt cx="669926" cy="4346576"/>
            </a:xfrm>
          </p:grpSpPr>
          <p:sp>
            <p:nvSpPr>
              <p:cNvPr id="310" name="Freeform 265">
                <a:extLst>
                  <a:ext uri="{FF2B5EF4-FFF2-40B4-BE49-F238E27FC236}">
                    <a16:creationId xmlns:a16="http://schemas.microsoft.com/office/drawing/2014/main" id="{C5EBF497-BE53-4BCA-AEB9-C3BE8BAEB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5225" y="9601200"/>
                <a:ext cx="581025" cy="4186238"/>
              </a:xfrm>
              <a:custGeom>
                <a:avLst/>
                <a:gdLst>
                  <a:gd name="T0" fmla="*/ 0 w 366"/>
                  <a:gd name="T1" fmla="*/ 0 h 2637"/>
                  <a:gd name="T2" fmla="*/ 0 w 366"/>
                  <a:gd name="T3" fmla="*/ 572 h 2637"/>
                  <a:gd name="T4" fmla="*/ 366 w 366"/>
                  <a:gd name="T5" fmla="*/ 1104 h 2637"/>
                  <a:gd name="T6" fmla="*/ 366 w 366"/>
                  <a:gd name="T7" fmla="*/ 2637 h 2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6" h="2637">
                    <a:moveTo>
                      <a:pt x="0" y="0"/>
                    </a:moveTo>
                    <a:lnTo>
                      <a:pt x="0" y="572"/>
                    </a:lnTo>
                    <a:lnTo>
                      <a:pt x="366" y="1104"/>
                    </a:lnTo>
                    <a:lnTo>
                      <a:pt x="366" y="2637"/>
                    </a:lnTo>
                  </a:path>
                </a:pathLst>
              </a:cu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31" name="Oval 286">
                <a:extLst>
                  <a:ext uri="{FF2B5EF4-FFF2-40B4-BE49-F238E27FC236}">
                    <a16:creationId xmlns:a16="http://schemas.microsoft.com/office/drawing/2014/main" id="{E91E6AA0-DEB2-46A7-8099-6C60ABC0F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5763" y="13768388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tx1">
                    <a:lumMod val="10000"/>
                    <a:lumOff val="9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</p:grpSp>
      <p:sp>
        <p:nvSpPr>
          <p:cNvPr id="619" name="Freeform 290">
            <a:extLst>
              <a:ext uri="{FF2B5EF4-FFF2-40B4-BE49-F238E27FC236}">
                <a16:creationId xmlns:a16="http://schemas.microsoft.com/office/drawing/2014/main" id="{E959D78B-6957-44E4-B29D-2C2B5108D3E6}"/>
              </a:ext>
            </a:extLst>
          </p:cNvPr>
          <p:cNvSpPr>
            <a:spLocks/>
          </p:cNvSpPr>
          <p:nvPr/>
        </p:nvSpPr>
        <p:spPr bwMode="auto">
          <a:xfrm>
            <a:off x="4997945" y="2379292"/>
            <a:ext cx="2198270" cy="2098626"/>
          </a:xfrm>
          <a:custGeom>
            <a:avLst/>
            <a:gdLst>
              <a:gd name="T0" fmla="*/ 1480 w 1560"/>
              <a:gd name="T1" fmla="*/ 1490 h 1490"/>
              <a:gd name="T2" fmla="*/ 80 w 1560"/>
              <a:gd name="T3" fmla="*/ 1490 h 1490"/>
              <a:gd name="T4" fmla="*/ 0 w 1560"/>
              <a:gd name="T5" fmla="*/ 1410 h 1490"/>
              <a:gd name="T6" fmla="*/ 0 w 1560"/>
              <a:gd name="T7" fmla="*/ 80 h 1490"/>
              <a:gd name="T8" fmla="*/ 80 w 1560"/>
              <a:gd name="T9" fmla="*/ 0 h 1490"/>
              <a:gd name="T10" fmla="*/ 1480 w 1560"/>
              <a:gd name="T11" fmla="*/ 0 h 1490"/>
              <a:gd name="T12" fmla="*/ 1560 w 1560"/>
              <a:gd name="T13" fmla="*/ 80 h 1490"/>
              <a:gd name="T14" fmla="*/ 1560 w 1560"/>
              <a:gd name="T15" fmla="*/ 1410 h 1490"/>
              <a:gd name="T16" fmla="*/ 1480 w 1560"/>
              <a:gd name="T17" fmla="*/ 1490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0" h="1490">
                <a:moveTo>
                  <a:pt x="1480" y="1490"/>
                </a:moveTo>
                <a:cubicBezTo>
                  <a:pt x="80" y="1490"/>
                  <a:pt x="80" y="1490"/>
                  <a:pt x="80" y="1490"/>
                </a:cubicBezTo>
                <a:cubicBezTo>
                  <a:pt x="36" y="1490"/>
                  <a:pt x="0" y="1454"/>
                  <a:pt x="0" y="141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1480" y="0"/>
                  <a:pt x="1480" y="0"/>
                  <a:pt x="1480" y="0"/>
                </a:cubicBezTo>
                <a:cubicBezTo>
                  <a:pt x="1524" y="0"/>
                  <a:pt x="1560" y="36"/>
                  <a:pt x="1560" y="80"/>
                </a:cubicBezTo>
                <a:cubicBezTo>
                  <a:pt x="1560" y="1410"/>
                  <a:pt x="1560" y="1410"/>
                  <a:pt x="1560" y="1410"/>
                </a:cubicBezTo>
                <a:cubicBezTo>
                  <a:pt x="1560" y="1454"/>
                  <a:pt x="1524" y="1490"/>
                  <a:pt x="1480" y="149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0" dist="457200" dir="8100000" algn="tr" rotWithShape="0">
              <a:schemeClr val="accent1">
                <a:lumMod val="75000"/>
                <a:alpha val="29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1A305-46FF-4592-A54A-C8BD92D7DEB8}"/>
              </a:ext>
            </a:extLst>
          </p:cNvPr>
          <p:cNvSpPr txBox="1"/>
          <p:nvPr/>
        </p:nvSpPr>
        <p:spPr>
          <a:xfrm>
            <a:off x="3153539" y="3073018"/>
            <a:ext cx="5884944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>
              <a:defRPr/>
            </a:pPr>
            <a:r>
              <a:rPr lang="ru-RU" sz="3599" b="1" dirty="0">
                <a:latin typeface="Century Gothic"/>
              </a:rPr>
              <a:t>Мобильные приложения</a:t>
            </a:r>
            <a:endParaRPr lang="en-US" sz="3599" b="1" dirty="0">
              <a:latin typeface="Century Gothic"/>
            </a:endParaRP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FD4F544B-BF39-4F13-99D9-FD42192332D0}"/>
              </a:ext>
            </a:extLst>
          </p:cNvPr>
          <p:cNvSpPr txBox="1"/>
          <p:nvPr/>
        </p:nvSpPr>
        <p:spPr>
          <a:xfrm>
            <a:off x="5646201" y="3584954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>
              <a:defRPr/>
            </a:pPr>
            <a:r>
              <a:rPr lang="ru-RU" sz="1000" dirty="0">
                <a:solidFill>
                  <a:srgbClr val="FFFFFF"/>
                </a:solidFill>
                <a:latin typeface="Calibri"/>
              </a:rPr>
              <a:t>Локализация</a:t>
            </a:r>
            <a:endParaRPr lang="en-US" sz="1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0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1500" spd="-100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23903E-6 -2.59259E-6 L -0.09185 0.00116 " pathEditMode="relative" rAng="0" ptsTypes="AA">
                                      <p:cBhvr>
                                        <p:cTn id="18" dur="1500" spd="-100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90431E-6 -1.48148E-6 L -6.50957E-5 -0.16342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81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43041E-6 -2.59259E-6 L 0.097 -0.00127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3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3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7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3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3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4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Сущности в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XML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97109"/>
              </p:ext>
            </p:extLst>
          </p:nvPr>
        </p:nvGraphicFramePr>
        <p:xfrm>
          <a:off x="1602599" y="1690688"/>
          <a:ext cx="9402858" cy="4416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1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Сущность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Символ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&amp;</a:t>
                      </a:r>
                      <a:r>
                        <a:rPr lang="ru-RU" sz="1050" dirty="0" err="1">
                          <a:effectLst/>
                        </a:rPr>
                        <a:t>lt</a:t>
                      </a:r>
                      <a:r>
                        <a:rPr lang="ru-RU" sz="1050" dirty="0">
                          <a:effectLst/>
                        </a:rPr>
                        <a:t>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&lt;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&amp;gt;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&gt;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&amp;</a:t>
                      </a:r>
                      <a:r>
                        <a:rPr lang="ru-RU" sz="1050" dirty="0" err="1">
                          <a:effectLst/>
                        </a:rPr>
                        <a:t>amp</a:t>
                      </a:r>
                      <a:r>
                        <a:rPr lang="ru-RU" sz="1050" dirty="0">
                          <a:effectLst/>
                        </a:rPr>
                        <a:t>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&amp;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&amp;apos;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'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&amp;quot;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75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заполнителя места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%1$s</a:t>
            </a:r>
          </a:p>
          <a:p>
            <a:r>
              <a:rPr lang="ru-RU" dirty="0"/>
              <a:t>%3$s</a:t>
            </a:r>
          </a:p>
          <a:p>
            <a:r>
              <a:rPr lang="ru-RU" dirty="0"/>
              <a:t>%s </a:t>
            </a:r>
          </a:p>
          <a:p>
            <a:r>
              <a:rPr lang="en-US" dirty="0"/>
              <a:t>[[[{keywords}]]]</a:t>
            </a:r>
            <a:endParaRPr lang="ru-RU" dirty="0"/>
          </a:p>
          <a:p>
            <a:r>
              <a:rPr lang="en-US" dirty="0"/>
              <a:t>[[[{company}]]]</a:t>
            </a:r>
            <a:endParaRPr lang="ru-RU" dirty="0"/>
          </a:p>
          <a:p>
            <a:r>
              <a:rPr lang="en-US" dirty="0"/>
              <a:t>[[[%(</a:t>
            </a:r>
            <a:r>
              <a:rPr lang="en-US" dirty="0" err="1"/>
              <a:t>display_name_lower</a:t>
            </a:r>
            <a:r>
              <a:rPr lang="en-US" dirty="0"/>
              <a:t>)s]]]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56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71314" cy="7778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плейсхолдера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в веб-программировании</a:t>
            </a:r>
          </a:p>
        </p:txBody>
      </p:sp>
      <p:pic>
        <p:nvPicPr>
          <p:cNvPr id="2050" name="Picture 2" descr="C:\Users\Катя\Desktop\Кандидаты в сотрудники копирайтеры Uni Consul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90" y="1389145"/>
            <a:ext cx="610362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неправильной локализации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плейсхолдера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English: We found %d devices</a:t>
            </a:r>
          </a:p>
          <a:p>
            <a:r>
              <a:rPr lang="ru-RU" dirty="0"/>
              <a:t>Неверно: Найдено %</a:t>
            </a:r>
            <a:r>
              <a:rPr lang="en-US" dirty="0"/>
              <a:t>d </a:t>
            </a:r>
            <a:r>
              <a:rPr lang="ru-RU" dirty="0">
                <a:solidFill>
                  <a:srgbClr val="FF0000"/>
                </a:solidFill>
              </a:rPr>
              <a:t>устройств</a:t>
            </a:r>
          </a:p>
          <a:p>
            <a:r>
              <a:rPr lang="ru-RU" dirty="0"/>
              <a:t>Верно: Найдено устройств</a:t>
            </a:r>
            <a:r>
              <a:rPr lang="ru-RU" dirty="0">
                <a:solidFill>
                  <a:srgbClr val="00B050"/>
                </a:solidFill>
              </a:rPr>
              <a:t>:</a:t>
            </a:r>
            <a:r>
              <a:rPr lang="ru-RU" dirty="0"/>
              <a:t> %</a:t>
            </a:r>
            <a:r>
              <a:rPr lang="en-US" dirty="0"/>
              <a:t>d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95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129" y="260648"/>
            <a:ext cx="11444973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моменты при локализации мобильных приложений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Элементы меню переводятся в инфинитиве</a:t>
            </a:r>
          </a:p>
          <a:p>
            <a:r>
              <a:rPr lang="en-US" dirty="0"/>
              <a:t>English: Reply all</a:t>
            </a:r>
          </a:p>
          <a:p>
            <a:r>
              <a:rPr lang="en-US" dirty="0"/>
              <a:t>Incorrect: </a:t>
            </a:r>
            <a:r>
              <a:rPr lang="ru-RU" dirty="0"/>
              <a:t>Ответьте всем</a:t>
            </a:r>
          </a:p>
          <a:p>
            <a:r>
              <a:rPr lang="en-US" dirty="0"/>
              <a:t>Correct: </a:t>
            </a:r>
            <a:r>
              <a:rPr lang="ru-RU" dirty="0"/>
              <a:t>Ответить всем</a:t>
            </a:r>
          </a:p>
        </p:txBody>
      </p:sp>
    </p:spTree>
    <p:extLst>
      <p:ext uri="{BB962C8B-B14F-4D97-AF65-F5344CB8AC3E}">
        <p14:creationId xmlns:p14="http://schemas.microsoft.com/office/powerpoint/2010/main" val="136103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843" y="274638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моменты при локализации мобильных приложений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Принцип «обезличивания» предложений</a:t>
            </a:r>
          </a:p>
          <a:p>
            <a:r>
              <a:rPr lang="en-US" dirty="0"/>
              <a:t>English: We will let you know when the download is over</a:t>
            </a:r>
          </a:p>
          <a:p>
            <a:r>
              <a:rPr lang="en-US" dirty="0"/>
              <a:t>Russian: </a:t>
            </a:r>
            <a:r>
              <a:rPr lang="ru-RU" dirty="0"/>
              <a:t>Подождите, пока все будет готово</a:t>
            </a:r>
          </a:p>
        </p:txBody>
      </p:sp>
    </p:spTree>
    <p:extLst>
      <p:ext uri="{BB962C8B-B14F-4D97-AF65-F5344CB8AC3E}">
        <p14:creationId xmlns:p14="http://schemas.microsoft.com/office/powerpoint/2010/main" val="301304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274638"/>
            <a:ext cx="106299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моменты при локализации мобильных приложений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Герундий обычно переводится существительным (</a:t>
            </a:r>
            <a:r>
              <a:rPr lang="en-US" dirty="0"/>
              <a:t>Dialing number</a:t>
            </a:r>
            <a:r>
              <a:rPr lang="ru-RU" dirty="0"/>
              <a:t> — Набор номера, </a:t>
            </a:r>
            <a:r>
              <a:rPr lang="en-US" dirty="0"/>
              <a:t>Waiting</a:t>
            </a:r>
            <a:r>
              <a:rPr lang="ru-RU" dirty="0"/>
              <a:t> — ожидание, </a:t>
            </a:r>
            <a:r>
              <a:rPr lang="en-US" dirty="0"/>
              <a:t>Configuring your phone</a:t>
            </a:r>
            <a:r>
              <a:rPr lang="ru-RU" dirty="0"/>
              <a:t> — настройка телефона).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65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85" y="274638"/>
            <a:ext cx="10662557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моменты при локализации мобильных приложений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Сокращение предложений.</a:t>
            </a:r>
          </a:p>
          <a:p>
            <a:r>
              <a:rPr lang="en-US" dirty="0"/>
              <a:t>English: Your phone couldn’t connect </a:t>
            </a:r>
            <a:r>
              <a:rPr lang="en-US" dirty="0" err="1"/>
              <a:t>WiFi</a:t>
            </a:r>
            <a:r>
              <a:rPr lang="en-US" dirty="0"/>
              <a:t> network 1234. </a:t>
            </a:r>
            <a:endParaRPr lang="ru-RU" dirty="0"/>
          </a:p>
          <a:p>
            <a:r>
              <a:rPr lang="en-US" dirty="0"/>
              <a:t>Incorrect</a:t>
            </a:r>
            <a:r>
              <a:rPr lang="ru-RU" dirty="0"/>
              <a:t>: Ваш телефон не смог подключиться к сети </a:t>
            </a:r>
            <a:r>
              <a:rPr lang="en-US" dirty="0"/>
              <a:t>Wi</a:t>
            </a:r>
            <a:r>
              <a:rPr lang="ru-RU" dirty="0"/>
              <a:t>-</a:t>
            </a:r>
            <a:r>
              <a:rPr lang="en-US" dirty="0"/>
              <a:t>Fi</a:t>
            </a:r>
            <a:r>
              <a:rPr lang="ru-RU" dirty="0"/>
              <a:t> 1234.</a:t>
            </a:r>
          </a:p>
          <a:p>
            <a:r>
              <a:rPr lang="en-US" dirty="0"/>
              <a:t>Correct</a:t>
            </a:r>
            <a:r>
              <a:rPr lang="ru-RU" dirty="0"/>
              <a:t>: Не удалось подключиться к сети </a:t>
            </a:r>
            <a:r>
              <a:rPr lang="en-US" dirty="0"/>
              <a:t>Wi</a:t>
            </a:r>
            <a:r>
              <a:rPr lang="ru-RU" dirty="0"/>
              <a:t>-</a:t>
            </a:r>
            <a:r>
              <a:rPr lang="en-US" dirty="0"/>
              <a:t>Fi</a:t>
            </a:r>
            <a:r>
              <a:rPr lang="ru-RU" dirty="0"/>
              <a:t> 1234.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26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следует калькировать восклицания из английского в русский.</a:t>
            </a:r>
            <a:r>
              <a:rPr lang="en-US" b="1" dirty="0"/>
              <a:t> 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English:</a:t>
            </a:r>
            <a:r>
              <a:rPr lang="ru-RU" dirty="0"/>
              <a:t> </a:t>
            </a:r>
            <a:r>
              <a:rPr lang="en-US" dirty="0"/>
              <a:t>Aha! 	</a:t>
            </a:r>
          </a:p>
          <a:p>
            <a:pPr marL="0" indent="0">
              <a:buNone/>
            </a:pPr>
            <a:r>
              <a:rPr lang="en-US" dirty="0"/>
              <a:t>Incorrect: </a:t>
            </a:r>
            <a:r>
              <a:rPr lang="ru-RU" dirty="0"/>
              <a:t>Ага! 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Correct: </a:t>
            </a:r>
            <a:r>
              <a:rPr lang="ru-RU" dirty="0"/>
              <a:t>Получилось! 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965B13D-9644-4445-8786-8E1E4989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5" y="274638"/>
            <a:ext cx="10662557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моменты при локализации мобильных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14460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TV remote added to room. &amp;</a:t>
            </a:r>
            <a:r>
              <a:rPr lang="en-US" dirty="0" err="1"/>
              <a:t>lt;br</a:t>
            </a:r>
            <a:r>
              <a:rPr lang="en-US" dirty="0"/>
              <a:t>/&amp;</a:t>
            </a:r>
            <a:r>
              <a:rPr lang="en-US" dirty="0" err="1"/>
              <a:t>gt</a:t>
            </a:r>
            <a:r>
              <a:rPr lang="en-US" dirty="0"/>
              <a:t>;&amp;</a:t>
            </a:r>
            <a:r>
              <a:rPr lang="en-US" dirty="0" err="1"/>
              <a:t>lt;br</a:t>
            </a:r>
            <a:r>
              <a:rPr lang="en-US" dirty="0"/>
              <a:t>/&amp;</a:t>
            </a:r>
            <a:r>
              <a:rPr lang="en-US" dirty="0" err="1"/>
              <a:t>gt;If</a:t>
            </a:r>
            <a:r>
              <a:rPr lang="en-US" dirty="0"/>
              <a:t> your Apple TV is already paired with an Apple Remote, it won\'t respond to the Peel app unless you </a:t>
            </a:r>
            <a:r>
              <a:rPr lang="en-US" dirty="0" err="1"/>
              <a:t>unpair</a:t>
            </a:r>
            <a:r>
              <a:rPr lang="en-US" dirty="0"/>
              <a:t> it first.&amp;</a:t>
            </a:r>
            <a:r>
              <a:rPr lang="en-US" dirty="0" err="1"/>
              <a:t>lt;br</a:t>
            </a:r>
            <a:r>
              <a:rPr lang="en-US" dirty="0"/>
              <a:t>/&amp;</a:t>
            </a:r>
            <a:r>
              <a:rPr lang="en-US" dirty="0" err="1"/>
              <a:t>gt</a:t>
            </a:r>
            <a:r>
              <a:rPr lang="en-US" dirty="0"/>
              <a:t>;&amp;</a:t>
            </a:r>
            <a:r>
              <a:rPr lang="en-US" dirty="0" err="1"/>
              <a:t>lt;br</a:t>
            </a:r>
            <a:r>
              <a:rPr lang="en-US" dirty="0"/>
              <a:t>/&amp;</a:t>
            </a:r>
            <a:r>
              <a:rPr lang="en-US" dirty="0" err="1"/>
              <a:t>gt;Tap</a:t>
            </a:r>
            <a:r>
              <a:rPr lang="en-US" dirty="0"/>
              <a:t> &amp;</a:t>
            </a:r>
            <a:r>
              <a:rPr lang="en-US" dirty="0" err="1"/>
              <a:t>lt;b&amp;gt;ALLOW&amp;lt</a:t>
            </a:r>
            <a:r>
              <a:rPr lang="en-US" dirty="0"/>
              <a:t>;/b&amp;gt; to let us automatically do this for you.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67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веб-приложения</a:t>
            </a:r>
          </a:p>
        </p:txBody>
      </p:sp>
      <p:pic>
        <p:nvPicPr>
          <p:cNvPr id="1027" name="Picture 3" descr="C:\Users\Катя\Desktop\Home   NetSuite  Lingotek  Inc.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8" y="1690688"/>
            <a:ext cx="11137083" cy="418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37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Вариант перевода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комнате находится пульт дистанционного управления </a:t>
            </a:r>
            <a:r>
              <a:rPr lang="ru-RU" dirty="0" err="1"/>
              <a:t>Apple</a:t>
            </a:r>
            <a:r>
              <a:rPr lang="ru-RU" dirty="0"/>
              <a:t> TV. &amp;</a:t>
            </a:r>
            <a:r>
              <a:rPr lang="ru-RU" dirty="0" err="1"/>
              <a:t>lt;br</a:t>
            </a:r>
            <a:r>
              <a:rPr lang="ru-RU" dirty="0"/>
              <a:t>/&amp;</a:t>
            </a:r>
            <a:r>
              <a:rPr lang="ru-RU" dirty="0" err="1"/>
              <a:t>gt</a:t>
            </a:r>
            <a:r>
              <a:rPr lang="ru-RU" dirty="0"/>
              <a:t>;&amp;</a:t>
            </a:r>
            <a:r>
              <a:rPr lang="ru-RU" dirty="0" err="1"/>
              <a:t>lt;br</a:t>
            </a:r>
            <a:r>
              <a:rPr lang="ru-RU" dirty="0"/>
              <a:t>/&amp;</a:t>
            </a:r>
            <a:r>
              <a:rPr lang="ru-RU" dirty="0" err="1"/>
              <a:t>gt;Если</a:t>
            </a:r>
            <a:r>
              <a:rPr lang="ru-RU" dirty="0"/>
              <a:t> ваша приставка </a:t>
            </a:r>
            <a:r>
              <a:rPr lang="ru-RU" dirty="0" err="1"/>
              <a:t>Apple</a:t>
            </a:r>
            <a:r>
              <a:rPr lang="ru-RU" dirty="0"/>
              <a:t> TV уже связана с пультом, необходимо отменить эту связь, чтобы подключить приставку к приложению </a:t>
            </a:r>
            <a:r>
              <a:rPr lang="ru-RU" dirty="0" err="1"/>
              <a:t>Peel</a:t>
            </a:r>
            <a:r>
              <a:rPr lang="ru-RU" dirty="0"/>
              <a:t>.  &amp;</a:t>
            </a:r>
            <a:r>
              <a:rPr lang="ru-RU" dirty="0" err="1"/>
              <a:t>lt;br</a:t>
            </a:r>
            <a:r>
              <a:rPr lang="ru-RU" dirty="0"/>
              <a:t>/&amp;</a:t>
            </a:r>
            <a:r>
              <a:rPr lang="ru-RU" dirty="0" err="1"/>
              <a:t>gt</a:t>
            </a:r>
            <a:r>
              <a:rPr lang="ru-RU" dirty="0"/>
              <a:t>;&amp;</a:t>
            </a:r>
            <a:r>
              <a:rPr lang="ru-RU" dirty="0" err="1"/>
              <a:t>lt;br</a:t>
            </a:r>
            <a:r>
              <a:rPr lang="ru-RU" dirty="0"/>
              <a:t>/&amp;</a:t>
            </a:r>
            <a:r>
              <a:rPr lang="ru-RU" dirty="0" err="1"/>
              <a:t>gt;Коснитесь</a:t>
            </a:r>
            <a:r>
              <a:rPr lang="ru-RU" dirty="0"/>
              <a:t> &amp;</a:t>
            </a:r>
            <a:r>
              <a:rPr lang="ru-RU" dirty="0" err="1"/>
              <a:t>lt;b&amp;gt</a:t>
            </a:r>
            <a:r>
              <a:rPr lang="ru-RU" dirty="0"/>
              <a:t>;«РАЗРЕШИТЬ»&amp;</a:t>
            </a:r>
            <a:r>
              <a:rPr lang="ru-RU" dirty="0" err="1"/>
              <a:t>lt</a:t>
            </a:r>
            <a:r>
              <a:rPr lang="ru-RU" dirty="0"/>
              <a:t>;/b&amp;gt;, чтобы мы могли сделать это за вас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78231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Определите ошибку в переводе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English: We have created a new activity called %1$s using your %2$s TV and %3$s %4$s.</a:t>
            </a:r>
          </a:p>
          <a:p>
            <a:pPr marL="0" indent="0">
              <a:buNone/>
            </a:pPr>
            <a:r>
              <a:rPr lang="en-US" dirty="0"/>
              <a:t>Suggested variant: </a:t>
            </a:r>
            <a:r>
              <a:rPr lang="ru-RU" dirty="0"/>
              <a:t>Мы создали новую задачу под названием %1$s с использованием вашего %2$s ТВ и %3$s %4$s.</a:t>
            </a:r>
          </a:p>
        </p:txBody>
      </p:sp>
    </p:spTree>
    <p:extLst>
      <p:ext uri="{BB962C8B-B14F-4D97-AF65-F5344CB8AC3E}">
        <p14:creationId xmlns:p14="http://schemas.microsoft.com/office/powerpoint/2010/main" val="271558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find IP address from Settings \&amp;</a:t>
            </a:r>
            <a:r>
              <a:rPr lang="en-US" dirty="0" err="1"/>
              <a:t>gt</a:t>
            </a:r>
            <a:r>
              <a:rPr lang="en-US" dirty="0"/>
              <a:t>; About on your Roku device.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25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*This update applies to devices with Android OS 4.1</a:t>
            </a:r>
            <a:r>
              <a:rPr lang="ru-RU" dirty="0"/>
              <a:t>&amp;</a:t>
            </a:r>
            <a:r>
              <a:rPr lang="ru-RU" dirty="0" err="1"/>
              <a:t>amp</a:t>
            </a:r>
            <a:r>
              <a:rPr lang="ru-RU" dirty="0"/>
              <a:t>;</a:t>
            </a:r>
            <a:r>
              <a:rPr lang="en-US" dirty="0"/>
              <a:t>above.</a:t>
            </a:r>
            <a:br>
              <a:rPr lang="en-US" dirty="0"/>
            </a:br>
            <a:r>
              <a:rPr lang="en-US" dirty="0"/>
              <a:t>(does not apply to Sony Tablet S.)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714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English: We are working on updating your files</a:t>
            </a:r>
            <a:r>
              <a:rPr lang="ru-RU" dirty="0"/>
              <a:t>. </a:t>
            </a:r>
            <a:r>
              <a:rPr lang="en-US" dirty="0"/>
              <a:t>Please wait.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7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photo was not uploaded. Please refer to </a:t>
            </a:r>
            <a:r>
              <a:rPr lang="en-US" b="1" dirty="0"/>
              <a:t>Photo Album </a:t>
            </a:r>
            <a:r>
              <a:rPr lang="en-US" dirty="0"/>
              <a:t>section.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08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Oops! 	Your page was not found. </a:t>
            </a:r>
          </a:p>
          <a:p>
            <a:r>
              <a:rPr lang="en-US" dirty="0"/>
              <a:t>Uh oh! Looks like this job has expired.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144B469-8FBC-4720-9295-E32D3DB5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128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C3D7B1F8-D3A6-4809-A550-0633CD45FABE}"/>
              </a:ext>
            </a:extLst>
          </p:cNvPr>
          <p:cNvSpPr>
            <a:spLocks noEditPoints="1"/>
          </p:cNvSpPr>
          <p:nvPr/>
        </p:nvSpPr>
        <p:spPr bwMode="auto">
          <a:xfrm>
            <a:off x="4446802" y="1779009"/>
            <a:ext cx="3298396" cy="3299983"/>
          </a:xfrm>
          <a:custGeom>
            <a:avLst/>
            <a:gdLst>
              <a:gd name="T0" fmla="*/ 1101 w 2076"/>
              <a:gd name="T1" fmla="*/ 2066 h 2076"/>
              <a:gd name="T2" fmla="*/ 1121 w 2076"/>
              <a:gd name="T3" fmla="*/ 2073 h 2076"/>
              <a:gd name="T4" fmla="*/ 1351 w 2076"/>
              <a:gd name="T5" fmla="*/ 2010 h 2076"/>
              <a:gd name="T6" fmla="*/ 856 w 2076"/>
              <a:gd name="T7" fmla="*/ 2060 h 2076"/>
              <a:gd name="T8" fmla="*/ 733 w 2076"/>
              <a:gd name="T9" fmla="*/ 2030 h 2076"/>
              <a:gd name="T10" fmla="*/ 738 w 2076"/>
              <a:gd name="T11" fmla="*/ 2014 h 2076"/>
              <a:gd name="T12" fmla="*/ 1377 w 2076"/>
              <a:gd name="T13" fmla="*/ 2001 h 2076"/>
              <a:gd name="T14" fmla="*/ 1505 w 2076"/>
              <a:gd name="T15" fmla="*/ 1946 h 2076"/>
              <a:gd name="T16" fmla="*/ 1513 w 2076"/>
              <a:gd name="T17" fmla="*/ 1961 h 2076"/>
              <a:gd name="T18" fmla="*/ 611 w 2076"/>
              <a:gd name="T19" fmla="*/ 1975 h 2076"/>
              <a:gd name="T20" fmla="*/ 406 w 2076"/>
              <a:gd name="T21" fmla="*/ 1841 h 2076"/>
              <a:gd name="T22" fmla="*/ 1624 w 2076"/>
              <a:gd name="T23" fmla="*/ 1885 h 2076"/>
              <a:gd name="T24" fmla="*/ 1802 w 2076"/>
              <a:gd name="T25" fmla="*/ 1728 h 2076"/>
              <a:gd name="T26" fmla="*/ 374 w 2076"/>
              <a:gd name="T27" fmla="*/ 1837 h 2076"/>
              <a:gd name="T28" fmla="*/ 358 w 2076"/>
              <a:gd name="T29" fmla="*/ 1820 h 2076"/>
              <a:gd name="T30" fmla="*/ 295 w 2076"/>
              <a:gd name="T31" fmla="*/ 1739 h 2076"/>
              <a:gd name="T32" fmla="*/ 1807 w 2076"/>
              <a:gd name="T33" fmla="*/ 1714 h 2076"/>
              <a:gd name="T34" fmla="*/ 1825 w 2076"/>
              <a:gd name="T35" fmla="*/ 1693 h 2076"/>
              <a:gd name="T36" fmla="*/ 1833 w 2076"/>
              <a:gd name="T37" fmla="*/ 1700 h 2076"/>
              <a:gd name="T38" fmla="*/ 183 w 2076"/>
              <a:gd name="T39" fmla="*/ 1621 h 2076"/>
              <a:gd name="T40" fmla="*/ 183 w 2076"/>
              <a:gd name="T41" fmla="*/ 1621 h 2076"/>
              <a:gd name="T42" fmla="*/ 1969 w 2076"/>
              <a:gd name="T43" fmla="*/ 1496 h 2076"/>
              <a:gd name="T44" fmla="*/ 2033 w 2076"/>
              <a:gd name="T45" fmla="*/ 1267 h 2076"/>
              <a:gd name="T46" fmla="*/ 1981 w 2076"/>
              <a:gd name="T47" fmla="*/ 1471 h 2076"/>
              <a:gd name="T48" fmla="*/ 52 w 2076"/>
              <a:gd name="T49" fmla="*/ 1336 h 2076"/>
              <a:gd name="T50" fmla="*/ 39 w 2076"/>
              <a:gd name="T51" fmla="*/ 1313 h 2076"/>
              <a:gd name="T52" fmla="*/ 12 w 2076"/>
              <a:gd name="T53" fmla="*/ 1197 h 2076"/>
              <a:gd name="T54" fmla="*/ 41 w 2076"/>
              <a:gd name="T55" fmla="*/ 1298 h 2076"/>
              <a:gd name="T56" fmla="*/ 2047 w 2076"/>
              <a:gd name="T57" fmla="*/ 1250 h 2076"/>
              <a:gd name="T58" fmla="*/ 2067 w 2076"/>
              <a:gd name="T59" fmla="*/ 997 h 2076"/>
              <a:gd name="T60" fmla="*/ 8 w 2076"/>
              <a:gd name="T61" fmla="*/ 1064 h 2076"/>
              <a:gd name="T62" fmla="*/ 8 w 2076"/>
              <a:gd name="T63" fmla="*/ 1035 h 2076"/>
              <a:gd name="T64" fmla="*/ 40 w 2076"/>
              <a:gd name="T65" fmla="*/ 821 h 2076"/>
              <a:gd name="T66" fmla="*/ 2074 w 2076"/>
              <a:gd name="T67" fmla="*/ 976 h 2076"/>
              <a:gd name="T68" fmla="*/ 2017 w 2076"/>
              <a:gd name="T69" fmla="*/ 740 h 2076"/>
              <a:gd name="T70" fmla="*/ 36 w 2076"/>
              <a:gd name="T71" fmla="*/ 800 h 2076"/>
              <a:gd name="T72" fmla="*/ 45 w 2076"/>
              <a:gd name="T73" fmla="*/ 773 h 2076"/>
              <a:gd name="T74" fmla="*/ 69 w 2076"/>
              <a:gd name="T75" fmla="*/ 666 h 2076"/>
              <a:gd name="T76" fmla="*/ 45 w 2076"/>
              <a:gd name="T77" fmla="*/ 773 h 2076"/>
              <a:gd name="T78" fmla="*/ 2007 w 2076"/>
              <a:gd name="T79" fmla="*/ 698 h 2076"/>
              <a:gd name="T80" fmla="*/ 1970 w 2076"/>
              <a:gd name="T81" fmla="*/ 582 h 2076"/>
              <a:gd name="T82" fmla="*/ 134 w 2076"/>
              <a:gd name="T83" fmla="*/ 553 h 2076"/>
              <a:gd name="T84" fmla="*/ 144 w 2076"/>
              <a:gd name="T85" fmla="*/ 527 h 2076"/>
              <a:gd name="T86" fmla="*/ 148 w 2076"/>
              <a:gd name="T87" fmla="*/ 528 h 2076"/>
              <a:gd name="T88" fmla="*/ 1901 w 2076"/>
              <a:gd name="T89" fmla="*/ 486 h 2076"/>
              <a:gd name="T90" fmla="*/ 1823 w 2076"/>
              <a:gd name="T91" fmla="*/ 359 h 2076"/>
              <a:gd name="T92" fmla="*/ 299 w 2076"/>
              <a:gd name="T93" fmla="*/ 330 h 2076"/>
              <a:gd name="T94" fmla="*/ 468 w 2076"/>
              <a:gd name="T95" fmla="*/ 171 h 2076"/>
              <a:gd name="T96" fmla="*/ 1724 w 2076"/>
              <a:gd name="T97" fmla="*/ 282 h 2076"/>
              <a:gd name="T98" fmla="*/ 1703 w 2076"/>
              <a:gd name="T99" fmla="*/ 263 h 2076"/>
              <a:gd name="T100" fmla="*/ 1714 w 2076"/>
              <a:gd name="T101" fmla="*/ 250 h 2076"/>
              <a:gd name="T102" fmla="*/ 503 w 2076"/>
              <a:gd name="T103" fmla="*/ 158 h 2076"/>
              <a:gd name="T104" fmla="*/ 602 w 2076"/>
              <a:gd name="T105" fmla="*/ 96 h 2076"/>
              <a:gd name="T106" fmla="*/ 609 w 2076"/>
              <a:gd name="T107" fmla="*/ 112 h 2076"/>
              <a:gd name="T108" fmla="*/ 1504 w 2076"/>
              <a:gd name="T109" fmla="*/ 120 h 2076"/>
              <a:gd name="T110" fmla="*/ 1288 w 2076"/>
              <a:gd name="T111" fmla="*/ 48 h 2076"/>
              <a:gd name="T112" fmla="*/ 1494 w 2076"/>
              <a:gd name="T113" fmla="*/ 115 h 2076"/>
              <a:gd name="T114" fmla="*/ 764 w 2076"/>
              <a:gd name="T115" fmla="*/ 54 h 2076"/>
              <a:gd name="T116" fmla="*/ 767 w 2076"/>
              <a:gd name="T117" fmla="*/ 54 h 2076"/>
              <a:gd name="T118" fmla="*/ 1263 w 2076"/>
              <a:gd name="T119" fmla="*/ 42 h 2076"/>
              <a:gd name="T120" fmla="*/ 1019 w 2076"/>
              <a:gd name="T121" fmla="*/ 9 h 2076"/>
              <a:gd name="T122" fmla="*/ 990 w 2076"/>
              <a:gd name="T123" fmla="*/ 10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76" h="2076">
                <a:moveTo>
                  <a:pt x="1038" y="2076"/>
                </a:moveTo>
                <a:cubicBezTo>
                  <a:pt x="1024" y="2076"/>
                  <a:pt x="1010" y="2076"/>
                  <a:pt x="996" y="2076"/>
                </a:cubicBezTo>
                <a:cubicBezTo>
                  <a:pt x="958" y="2074"/>
                  <a:pt x="920" y="2070"/>
                  <a:pt x="883" y="2065"/>
                </a:cubicBezTo>
                <a:cubicBezTo>
                  <a:pt x="878" y="2064"/>
                  <a:pt x="875" y="2060"/>
                  <a:pt x="876" y="2055"/>
                </a:cubicBezTo>
                <a:cubicBezTo>
                  <a:pt x="876" y="2051"/>
                  <a:pt x="881" y="2047"/>
                  <a:pt x="885" y="2048"/>
                </a:cubicBezTo>
                <a:cubicBezTo>
                  <a:pt x="922" y="2054"/>
                  <a:pt x="960" y="2057"/>
                  <a:pt x="997" y="2059"/>
                </a:cubicBezTo>
                <a:cubicBezTo>
                  <a:pt x="1028" y="2060"/>
                  <a:pt x="1060" y="2060"/>
                  <a:pt x="1092" y="2058"/>
                </a:cubicBezTo>
                <a:cubicBezTo>
                  <a:pt x="1097" y="2058"/>
                  <a:pt x="1101" y="2061"/>
                  <a:pt x="1101" y="2066"/>
                </a:cubicBezTo>
                <a:cubicBezTo>
                  <a:pt x="1101" y="2071"/>
                  <a:pt x="1098" y="2075"/>
                  <a:pt x="1093" y="2075"/>
                </a:cubicBezTo>
                <a:cubicBezTo>
                  <a:pt x="1075" y="2076"/>
                  <a:pt x="1057" y="2076"/>
                  <a:pt x="1038" y="2076"/>
                </a:cubicBezTo>
                <a:close/>
                <a:moveTo>
                  <a:pt x="1121" y="2073"/>
                </a:moveTo>
                <a:cubicBezTo>
                  <a:pt x="1116" y="2073"/>
                  <a:pt x="1113" y="2070"/>
                  <a:pt x="1112" y="2065"/>
                </a:cubicBezTo>
                <a:cubicBezTo>
                  <a:pt x="1112" y="2061"/>
                  <a:pt x="1116" y="2057"/>
                  <a:pt x="1120" y="2056"/>
                </a:cubicBezTo>
                <a:cubicBezTo>
                  <a:pt x="1125" y="2056"/>
                  <a:pt x="1129" y="2059"/>
                  <a:pt x="1129" y="2064"/>
                </a:cubicBezTo>
                <a:cubicBezTo>
                  <a:pt x="1130" y="2069"/>
                  <a:pt x="1126" y="2073"/>
                  <a:pt x="1122" y="2073"/>
                </a:cubicBezTo>
                <a:cubicBezTo>
                  <a:pt x="1121" y="2073"/>
                  <a:pt x="1121" y="2073"/>
                  <a:pt x="1121" y="2073"/>
                </a:cubicBezTo>
                <a:close/>
                <a:moveTo>
                  <a:pt x="1149" y="2070"/>
                </a:moveTo>
                <a:cubicBezTo>
                  <a:pt x="1145" y="2070"/>
                  <a:pt x="1141" y="2067"/>
                  <a:pt x="1141" y="2063"/>
                </a:cubicBezTo>
                <a:cubicBezTo>
                  <a:pt x="1140" y="2061"/>
                  <a:pt x="1141" y="2058"/>
                  <a:pt x="1142" y="2057"/>
                </a:cubicBezTo>
                <a:cubicBezTo>
                  <a:pt x="1144" y="2055"/>
                  <a:pt x="1146" y="2054"/>
                  <a:pt x="1148" y="2054"/>
                </a:cubicBezTo>
                <a:cubicBezTo>
                  <a:pt x="1185" y="2050"/>
                  <a:pt x="1222" y="2043"/>
                  <a:pt x="1259" y="2035"/>
                </a:cubicBezTo>
                <a:cubicBezTo>
                  <a:pt x="1259" y="2035"/>
                  <a:pt x="1259" y="2035"/>
                  <a:pt x="1259" y="2035"/>
                </a:cubicBezTo>
                <a:cubicBezTo>
                  <a:pt x="1259" y="2035"/>
                  <a:pt x="1259" y="2035"/>
                  <a:pt x="1259" y="2035"/>
                </a:cubicBezTo>
                <a:cubicBezTo>
                  <a:pt x="1290" y="2028"/>
                  <a:pt x="1321" y="2020"/>
                  <a:pt x="1351" y="2010"/>
                </a:cubicBezTo>
                <a:cubicBezTo>
                  <a:pt x="1355" y="2009"/>
                  <a:pt x="1360" y="2011"/>
                  <a:pt x="1361" y="2016"/>
                </a:cubicBezTo>
                <a:cubicBezTo>
                  <a:pt x="1362" y="2018"/>
                  <a:pt x="1362" y="2020"/>
                  <a:pt x="1361" y="2022"/>
                </a:cubicBezTo>
                <a:cubicBezTo>
                  <a:pt x="1360" y="2024"/>
                  <a:pt x="1358" y="2026"/>
                  <a:pt x="1356" y="2026"/>
                </a:cubicBezTo>
                <a:cubicBezTo>
                  <a:pt x="1325" y="2036"/>
                  <a:pt x="1294" y="2045"/>
                  <a:pt x="1262" y="2052"/>
                </a:cubicBezTo>
                <a:cubicBezTo>
                  <a:pt x="1225" y="2060"/>
                  <a:pt x="1187" y="2066"/>
                  <a:pt x="1150" y="2070"/>
                </a:cubicBezTo>
                <a:cubicBezTo>
                  <a:pt x="1150" y="2070"/>
                  <a:pt x="1149" y="2070"/>
                  <a:pt x="1149" y="2070"/>
                </a:cubicBezTo>
                <a:close/>
                <a:moveTo>
                  <a:pt x="856" y="2060"/>
                </a:moveTo>
                <a:cubicBezTo>
                  <a:pt x="856" y="2060"/>
                  <a:pt x="856" y="2060"/>
                  <a:pt x="856" y="2060"/>
                </a:cubicBezTo>
                <a:cubicBezTo>
                  <a:pt x="856" y="2060"/>
                  <a:pt x="855" y="2060"/>
                  <a:pt x="855" y="2060"/>
                </a:cubicBezTo>
                <a:cubicBezTo>
                  <a:pt x="850" y="2059"/>
                  <a:pt x="847" y="2055"/>
                  <a:pt x="848" y="2050"/>
                </a:cubicBezTo>
                <a:cubicBezTo>
                  <a:pt x="849" y="2046"/>
                  <a:pt x="853" y="2043"/>
                  <a:pt x="858" y="2043"/>
                </a:cubicBezTo>
                <a:cubicBezTo>
                  <a:pt x="862" y="2044"/>
                  <a:pt x="865" y="2049"/>
                  <a:pt x="864" y="2053"/>
                </a:cubicBezTo>
                <a:cubicBezTo>
                  <a:pt x="864" y="2057"/>
                  <a:pt x="860" y="2060"/>
                  <a:pt x="856" y="2060"/>
                </a:cubicBezTo>
                <a:close/>
                <a:moveTo>
                  <a:pt x="828" y="2055"/>
                </a:moveTo>
                <a:cubicBezTo>
                  <a:pt x="828" y="2055"/>
                  <a:pt x="827" y="2055"/>
                  <a:pt x="827" y="2055"/>
                </a:cubicBezTo>
                <a:cubicBezTo>
                  <a:pt x="795" y="2048"/>
                  <a:pt x="763" y="2040"/>
                  <a:pt x="733" y="2030"/>
                </a:cubicBezTo>
                <a:cubicBezTo>
                  <a:pt x="732" y="2030"/>
                  <a:pt x="732" y="2030"/>
                  <a:pt x="732" y="2030"/>
                </a:cubicBezTo>
                <a:cubicBezTo>
                  <a:pt x="732" y="2030"/>
                  <a:pt x="732" y="2030"/>
                  <a:pt x="732" y="2030"/>
                </a:cubicBezTo>
                <a:cubicBezTo>
                  <a:pt x="696" y="2019"/>
                  <a:pt x="660" y="2006"/>
                  <a:pt x="626" y="1991"/>
                </a:cubicBezTo>
                <a:cubicBezTo>
                  <a:pt x="624" y="1990"/>
                  <a:pt x="622" y="1988"/>
                  <a:pt x="621" y="1986"/>
                </a:cubicBezTo>
                <a:cubicBezTo>
                  <a:pt x="620" y="1984"/>
                  <a:pt x="620" y="1982"/>
                  <a:pt x="621" y="1980"/>
                </a:cubicBezTo>
                <a:cubicBezTo>
                  <a:pt x="623" y="1976"/>
                  <a:pt x="628" y="1974"/>
                  <a:pt x="632" y="1975"/>
                </a:cubicBezTo>
                <a:cubicBezTo>
                  <a:pt x="667" y="1990"/>
                  <a:pt x="702" y="2003"/>
                  <a:pt x="737" y="2014"/>
                </a:cubicBezTo>
                <a:cubicBezTo>
                  <a:pt x="738" y="2014"/>
                  <a:pt x="738" y="2014"/>
                  <a:pt x="738" y="2014"/>
                </a:cubicBezTo>
                <a:cubicBezTo>
                  <a:pt x="738" y="2014"/>
                  <a:pt x="738" y="2014"/>
                  <a:pt x="738" y="2014"/>
                </a:cubicBezTo>
                <a:cubicBezTo>
                  <a:pt x="768" y="2024"/>
                  <a:pt x="799" y="2032"/>
                  <a:pt x="830" y="2038"/>
                </a:cubicBezTo>
                <a:cubicBezTo>
                  <a:pt x="835" y="2039"/>
                  <a:pt x="838" y="2043"/>
                  <a:pt x="837" y="2048"/>
                </a:cubicBezTo>
                <a:cubicBezTo>
                  <a:pt x="836" y="2052"/>
                  <a:pt x="832" y="2055"/>
                  <a:pt x="828" y="2055"/>
                </a:cubicBezTo>
                <a:close/>
                <a:moveTo>
                  <a:pt x="1380" y="2018"/>
                </a:moveTo>
                <a:cubicBezTo>
                  <a:pt x="1377" y="2018"/>
                  <a:pt x="1373" y="2015"/>
                  <a:pt x="1372" y="2012"/>
                </a:cubicBezTo>
                <a:cubicBezTo>
                  <a:pt x="1371" y="2008"/>
                  <a:pt x="1373" y="2003"/>
                  <a:pt x="1377" y="2001"/>
                </a:cubicBezTo>
                <a:cubicBezTo>
                  <a:pt x="1377" y="2001"/>
                  <a:pt x="1377" y="2001"/>
                  <a:pt x="1377" y="2001"/>
                </a:cubicBezTo>
                <a:cubicBezTo>
                  <a:pt x="1382" y="2000"/>
                  <a:pt x="1387" y="2002"/>
                  <a:pt x="1388" y="2006"/>
                </a:cubicBezTo>
                <a:cubicBezTo>
                  <a:pt x="1390" y="2011"/>
                  <a:pt x="1387" y="2016"/>
                  <a:pt x="1383" y="2017"/>
                </a:cubicBezTo>
                <a:cubicBezTo>
                  <a:pt x="1382" y="2017"/>
                  <a:pt x="1381" y="2018"/>
                  <a:pt x="1380" y="2018"/>
                </a:cubicBezTo>
                <a:close/>
                <a:moveTo>
                  <a:pt x="1407" y="2008"/>
                </a:moveTo>
                <a:cubicBezTo>
                  <a:pt x="1403" y="2008"/>
                  <a:pt x="1400" y="2006"/>
                  <a:pt x="1399" y="2002"/>
                </a:cubicBezTo>
                <a:cubicBezTo>
                  <a:pt x="1398" y="2000"/>
                  <a:pt x="1398" y="1998"/>
                  <a:pt x="1399" y="1996"/>
                </a:cubicBezTo>
                <a:cubicBezTo>
                  <a:pt x="1400" y="1994"/>
                  <a:pt x="1401" y="1992"/>
                  <a:pt x="1404" y="1991"/>
                </a:cubicBezTo>
                <a:cubicBezTo>
                  <a:pt x="1438" y="1978"/>
                  <a:pt x="1472" y="1963"/>
                  <a:pt x="1505" y="1946"/>
                </a:cubicBezTo>
                <a:cubicBezTo>
                  <a:pt x="1505" y="1946"/>
                  <a:pt x="1505" y="1946"/>
                  <a:pt x="1505" y="1946"/>
                </a:cubicBezTo>
                <a:cubicBezTo>
                  <a:pt x="1506" y="1946"/>
                  <a:pt x="1506" y="1946"/>
                  <a:pt x="1506" y="1946"/>
                </a:cubicBezTo>
                <a:cubicBezTo>
                  <a:pt x="1534" y="1931"/>
                  <a:pt x="1562" y="1915"/>
                  <a:pt x="1589" y="1898"/>
                </a:cubicBezTo>
                <a:cubicBezTo>
                  <a:pt x="1592" y="1896"/>
                  <a:pt x="1598" y="1897"/>
                  <a:pt x="1600" y="1901"/>
                </a:cubicBezTo>
                <a:cubicBezTo>
                  <a:pt x="1603" y="1905"/>
                  <a:pt x="1602" y="1910"/>
                  <a:pt x="1598" y="1912"/>
                </a:cubicBezTo>
                <a:cubicBezTo>
                  <a:pt x="1571" y="1930"/>
                  <a:pt x="1542" y="1946"/>
                  <a:pt x="1514" y="1961"/>
                </a:cubicBezTo>
                <a:cubicBezTo>
                  <a:pt x="1513" y="1961"/>
                  <a:pt x="1513" y="1961"/>
                  <a:pt x="1513" y="1961"/>
                </a:cubicBezTo>
                <a:cubicBezTo>
                  <a:pt x="1513" y="1961"/>
                  <a:pt x="1513" y="1961"/>
                  <a:pt x="1513" y="1961"/>
                </a:cubicBezTo>
                <a:cubicBezTo>
                  <a:pt x="1479" y="1978"/>
                  <a:pt x="1445" y="1994"/>
                  <a:pt x="1410" y="2007"/>
                </a:cubicBezTo>
                <a:cubicBezTo>
                  <a:pt x="1409" y="2008"/>
                  <a:pt x="1408" y="2008"/>
                  <a:pt x="1407" y="2008"/>
                </a:cubicBezTo>
                <a:close/>
                <a:moveTo>
                  <a:pt x="603" y="1980"/>
                </a:moveTo>
                <a:cubicBezTo>
                  <a:pt x="602" y="1980"/>
                  <a:pt x="601" y="1980"/>
                  <a:pt x="600" y="1979"/>
                </a:cubicBezTo>
                <a:cubicBezTo>
                  <a:pt x="595" y="1977"/>
                  <a:pt x="594" y="1972"/>
                  <a:pt x="596" y="1968"/>
                </a:cubicBezTo>
                <a:cubicBezTo>
                  <a:pt x="597" y="1964"/>
                  <a:pt x="603" y="1962"/>
                  <a:pt x="607" y="1964"/>
                </a:cubicBezTo>
                <a:cubicBezTo>
                  <a:pt x="607" y="1964"/>
                  <a:pt x="607" y="1964"/>
                  <a:pt x="607" y="1964"/>
                </a:cubicBezTo>
                <a:cubicBezTo>
                  <a:pt x="611" y="1966"/>
                  <a:pt x="613" y="1971"/>
                  <a:pt x="611" y="1975"/>
                </a:cubicBezTo>
                <a:cubicBezTo>
                  <a:pt x="610" y="1978"/>
                  <a:pt x="607" y="1980"/>
                  <a:pt x="603" y="1980"/>
                </a:cubicBezTo>
                <a:close/>
                <a:moveTo>
                  <a:pt x="578" y="1968"/>
                </a:moveTo>
                <a:cubicBezTo>
                  <a:pt x="576" y="1968"/>
                  <a:pt x="575" y="1968"/>
                  <a:pt x="574" y="1967"/>
                </a:cubicBezTo>
                <a:cubicBezTo>
                  <a:pt x="545" y="1953"/>
                  <a:pt x="517" y="1937"/>
                  <a:pt x="489" y="1920"/>
                </a:cubicBezTo>
                <a:cubicBezTo>
                  <a:pt x="457" y="1900"/>
                  <a:pt x="426" y="1878"/>
                  <a:pt x="396" y="1854"/>
                </a:cubicBezTo>
                <a:cubicBezTo>
                  <a:pt x="394" y="1853"/>
                  <a:pt x="393" y="1851"/>
                  <a:pt x="393" y="1849"/>
                </a:cubicBezTo>
                <a:cubicBezTo>
                  <a:pt x="393" y="1846"/>
                  <a:pt x="393" y="1844"/>
                  <a:pt x="395" y="1842"/>
                </a:cubicBezTo>
                <a:cubicBezTo>
                  <a:pt x="397" y="1839"/>
                  <a:pt x="403" y="1838"/>
                  <a:pt x="406" y="1841"/>
                </a:cubicBezTo>
                <a:cubicBezTo>
                  <a:pt x="436" y="1864"/>
                  <a:pt x="467" y="1886"/>
                  <a:pt x="498" y="1905"/>
                </a:cubicBezTo>
                <a:cubicBezTo>
                  <a:pt x="525" y="1922"/>
                  <a:pt x="553" y="1938"/>
                  <a:pt x="582" y="1952"/>
                </a:cubicBezTo>
                <a:cubicBezTo>
                  <a:pt x="586" y="1954"/>
                  <a:pt x="587" y="1959"/>
                  <a:pt x="585" y="1963"/>
                </a:cubicBezTo>
                <a:cubicBezTo>
                  <a:pt x="584" y="1966"/>
                  <a:pt x="581" y="1968"/>
                  <a:pt x="578" y="1968"/>
                </a:cubicBezTo>
                <a:close/>
                <a:moveTo>
                  <a:pt x="1617" y="1898"/>
                </a:moveTo>
                <a:cubicBezTo>
                  <a:pt x="1614" y="1898"/>
                  <a:pt x="1611" y="1897"/>
                  <a:pt x="1610" y="1894"/>
                </a:cubicBezTo>
                <a:cubicBezTo>
                  <a:pt x="1607" y="1890"/>
                  <a:pt x="1608" y="1885"/>
                  <a:pt x="1612" y="1883"/>
                </a:cubicBezTo>
                <a:cubicBezTo>
                  <a:pt x="1616" y="1880"/>
                  <a:pt x="1621" y="1881"/>
                  <a:pt x="1624" y="1885"/>
                </a:cubicBezTo>
                <a:cubicBezTo>
                  <a:pt x="1626" y="1889"/>
                  <a:pt x="1625" y="1894"/>
                  <a:pt x="1622" y="1897"/>
                </a:cubicBezTo>
                <a:cubicBezTo>
                  <a:pt x="1620" y="1898"/>
                  <a:pt x="1618" y="1898"/>
                  <a:pt x="1617" y="1898"/>
                </a:cubicBezTo>
                <a:close/>
                <a:moveTo>
                  <a:pt x="1640" y="1882"/>
                </a:moveTo>
                <a:cubicBezTo>
                  <a:pt x="1637" y="1882"/>
                  <a:pt x="1635" y="1881"/>
                  <a:pt x="1633" y="1878"/>
                </a:cubicBezTo>
                <a:cubicBezTo>
                  <a:pt x="1630" y="1875"/>
                  <a:pt x="1631" y="1869"/>
                  <a:pt x="1635" y="1866"/>
                </a:cubicBezTo>
                <a:cubicBezTo>
                  <a:pt x="1665" y="1845"/>
                  <a:pt x="1695" y="1821"/>
                  <a:pt x="1722" y="1796"/>
                </a:cubicBezTo>
                <a:cubicBezTo>
                  <a:pt x="1746" y="1775"/>
                  <a:pt x="1769" y="1752"/>
                  <a:pt x="1790" y="1729"/>
                </a:cubicBezTo>
                <a:cubicBezTo>
                  <a:pt x="1793" y="1726"/>
                  <a:pt x="1799" y="1725"/>
                  <a:pt x="1802" y="1728"/>
                </a:cubicBezTo>
                <a:cubicBezTo>
                  <a:pt x="1805" y="1732"/>
                  <a:pt x="1806" y="1737"/>
                  <a:pt x="1803" y="1740"/>
                </a:cubicBezTo>
                <a:cubicBezTo>
                  <a:pt x="1781" y="1764"/>
                  <a:pt x="1758" y="1787"/>
                  <a:pt x="1734" y="1808"/>
                </a:cubicBezTo>
                <a:cubicBezTo>
                  <a:pt x="1734" y="1809"/>
                  <a:pt x="1734" y="1809"/>
                  <a:pt x="1734" y="1809"/>
                </a:cubicBezTo>
                <a:cubicBezTo>
                  <a:pt x="1734" y="1809"/>
                  <a:pt x="1733" y="1809"/>
                  <a:pt x="1733" y="1809"/>
                </a:cubicBezTo>
                <a:cubicBezTo>
                  <a:pt x="1705" y="1834"/>
                  <a:pt x="1676" y="1858"/>
                  <a:pt x="1645" y="1880"/>
                </a:cubicBezTo>
                <a:cubicBezTo>
                  <a:pt x="1643" y="1881"/>
                  <a:pt x="1642" y="1882"/>
                  <a:pt x="1640" y="1882"/>
                </a:cubicBezTo>
                <a:close/>
                <a:moveTo>
                  <a:pt x="379" y="1838"/>
                </a:moveTo>
                <a:cubicBezTo>
                  <a:pt x="377" y="1838"/>
                  <a:pt x="376" y="1838"/>
                  <a:pt x="374" y="1837"/>
                </a:cubicBezTo>
                <a:cubicBezTo>
                  <a:pt x="374" y="1837"/>
                  <a:pt x="374" y="1837"/>
                  <a:pt x="374" y="1837"/>
                </a:cubicBezTo>
                <a:cubicBezTo>
                  <a:pt x="374" y="1836"/>
                  <a:pt x="374" y="1836"/>
                  <a:pt x="374" y="1836"/>
                </a:cubicBezTo>
                <a:cubicBezTo>
                  <a:pt x="372" y="1835"/>
                  <a:pt x="371" y="1833"/>
                  <a:pt x="371" y="1831"/>
                </a:cubicBezTo>
                <a:cubicBezTo>
                  <a:pt x="371" y="1828"/>
                  <a:pt x="371" y="1826"/>
                  <a:pt x="373" y="1825"/>
                </a:cubicBezTo>
                <a:cubicBezTo>
                  <a:pt x="376" y="1821"/>
                  <a:pt x="381" y="1821"/>
                  <a:pt x="385" y="1823"/>
                </a:cubicBezTo>
                <a:cubicBezTo>
                  <a:pt x="388" y="1826"/>
                  <a:pt x="389" y="1832"/>
                  <a:pt x="386" y="1835"/>
                </a:cubicBezTo>
                <a:cubicBezTo>
                  <a:pt x="384" y="1837"/>
                  <a:pt x="382" y="1838"/>
                  <a:pt x="379" y="1838"/>
                </a:cubicBezTo>
                <a:close/>
                <a:moveTo>
                  <a:pt x="358" y="1820"/>
                </a:moveTo>
                <a:cubicBezTo>
                  <a:pt x="356" y="1820"/>
                  <a:pt x="354" y="1819"/>
                  <a:pt x="352" y="1818"/>
                </a:cubicBezTo>
                <a:cubicBezTo>
                  <a:pt x="328" y="1797"/>
                  <a:pt x="304" y="1774"/>
                  <a:pt x="282" y="1751"/>
                </a:cubicBezTo>
                <a:cubicBezTo>
                  <a:pt x="256" y="1723"/>
                  <a:pt x="232" y="1694"/>
                  <a:pt x="209" y="1663"/>
                </a:cubicBezTo>
                <a:cubicBezTo>
                  <a:pt x="207" y="1662"/>
                  <a:pt x="207" y="1659"/>
                  <a:pt x="207" y="1657"/>
                </a:cubicBezTo>
                <a:cubicBezTo>
                  <a:pt x="208" y="1655"/>
                  <a:pt x="209" y="1653"/>
                  <a:pt x="211" y="1652"/>
                </a:cubicBezTo>
                <a:cubicBezTo>
                  <a:pt x="214" y="1649"/>
                  <a:pt x="220" y="1650"/>
                  <a:pt x="222" y="1653"/>
                </a:cubicBezTo>
                <a:cubicBezTo>
                  <a:pt x="245" y="1683"/>
                  <a:pt x="269" y="1712"/>
                  <a:pt x="294" y="1739"/>
                </a:cubicBezTo>
                <a:cubicBezTo>
                  <a:pt x="295" y="1739"/>
                  <a:pt x="295" y="1739"/>
                  <a:pt x="295" y="1739"/>
                </a:cubicBezTo>
                <a:cubicBezTo>
                  <a:pt x="295" y="1739"/>
                  <a:pt x="295" y="1739"/>
                  <a:pt x="295" y="1739"/>
                </a:cubicBezTo>
                <a:cubicBezTo>
                  <a:pt x="316" y="1762"/>
                  <a:pt x="339" y="1784"/>
                  <a:pt x="363" y="1805"/>
                </a:cubicBezTo>
                <a:cubicBezTo>
                  <a:pt x="365" y="1807"/>
                  <a:pt x="366" y="1809"/>
                  <a:pt x="366" y="1811"/>
                </a:cubicBezTo>
                <a:cubicBezTo>
                  <a:pt x="366" y="1813"/>
                  <a:pt x="366" y="1815"/>
                  <a:pt x="364" y="1817"/>
                </a:cubicBezTo>
                <a:cubicBezTo>
                  <a:pt x="362" y="1819"/>
                  <a:pt x="360" y="1820"/>
                  <a:pt x="358" y="1820"/>
                </a:cubicBezTo>
                <a:close/>
                <a:moveTo>
                  <a:pt x="1815" y="1722"/>
                </a:moveTo>
                <a:cubicBezTo>
                  <a:pt x="1813" y="1722"/>
                  <a:pt x="1811" y="1721"/>
                  <a:pt x="1810" y="1720"/>
                </a:cubicBezTo>
                <a:cubicBezTo>
                  <a:pt x="1808" y="1719"/>
                  <a:pt x="1807" y="1716"/>
                  <a:pt x="1807" y="1714"/>
                </a:cubicBezTo>
                <a:cubicBezTo>
                  <a:pt x="1806" y="1712"/>
                  <a:pt x="1807" y="1710"/>
                  <a:pt x="1809" y="1708"/>
                </a:cubicBezTo>
                <a:cubicBezTo>
                  <a:pt x="1812" y="1705"/>
                  <a:pt x="1817" y="1704"/>
                  <a:pt x="1821" y="1707"/>
                </a:cubicBezTo>
                <a:cubicBezTo>
                  <a:pt x="1822" y="1709"/>
                  <a:pt x="1823" y="1711"/>
                  <a:pt x="1824" y="1713"/>
                </a:cubicBezTo>
                <a:cubicBezTo>
                  <a:pt x="1824" y="1715"/>
                  <a:pt x="1823" y="1717"/>
                  <a:pt x="1821" y="1719"/>
                </a:cubicBezTo>
                <a:cubicBezTo>
                  <a:pt x="1820" y="1721"/>
                  <a:pt x="1818" y="1722"/>
                  <a:pt x="1815" y="1722"/>
                </a:cubicBezTo>
                <a:close/>
                <a:moveTo>
                  <a:pt x="1833" y="1700"/>
                </a:moveTo>
                <a:cubicBezTo>
                  <a:pt x="1831" y="1700"/>
                  <a:pt x="1829" y="1700"/>
                  <a:pt x="1828" y="1699"/>
                </a:cubicBezTo>
                <a:cubicBezTo>
                  <a:pt x="1826" y="1697"/>
                  <a:pt x="1825" y="1695"/>
                  <a:pt x="1825" y="1693"/>
                </a:cubicBezTo>
                <a:cubicBezTo>
                  <a:pt x="1825" y="1691"/>
                  <a:pt x="1825" y="1688"/>
                  <a:pt x="1827" y="1687"/>
                </a:cubicBezTo>
                <a:cubicBezTo>
                  <a:pt x="1850" y="1658"/>
                  <a:pt x="1873" y="1627"/>
                  <a:pt x="1893" y="1596"/>
                </a:cubicBezTo>
                <a:cubicBezTo>
                  <a:pt x="1910" y="1570"/>
                  <a:pt x="1926" y="1542"/>
                  <a:pt x="1941" y="1514"/>
                </a:cubicBezTo>
                <a:cubicBezTo>
                  <a:pt x="1943" y="1510"/>
                  <a:pt x="1949" y="1508"/>
                  <a:pt x="1953" y="1510"/>
                </a:cubicBezTo>
                <a:cubicBezTo>
                  <a:pt x="1957" y="1513"/>
                  <a:pt x="1958" y="1518"/>
                  <a:pt x="1956" y="1522"/>
                </a:cubicBezTo>
                <a:cubicBezTo>
                  <a:pt x="1941" y="1550"/>
                  <a:pt x="1925" y="1578"/>
                  <a:pt x="1907" y="1605"/>
                </a:cubicBezTo>
                <a:cubicBezTo>
                  <a:pt x="1887" y="1637"/>
                  <a:pt x="1864" y="1668"/>
                  <a:pt x="1840" y="1697"/>
                </a:cubicBezTo>
                <a:cubicBezTo>
                  <a:pt x="1838" y="1699"/>
                  <a:pt x="1836" y="1700"/>
                  <a:pt x="1833" y="1700"/>
                </a:cubicBezTo>
                <a:close/>
                <a:moveTo>
                  <a:pt x="199" y="1644"/>
                </a:moveTo>
                <a:cubicBezTo>
                  <a:pt x="196" y="1644"/>
                  <a:pt x="194" y="1643"/>
                  <a:pt x="192" y="1640"/>
                </a:cubicBezTo>
                <a:cubicBezTo>
                  <a:pt x="191" y="1639"/>
                  <a:pt x="190" y="1636"/>
                  <a:pt x="191" y="1634"/>
                </a:cubicBezTo>
                <a:cubicBezTo>
                  <a:pt x="191" y="1632"/>
                  <a:pt x="192" y="1630"/>
                  <a:pt x="194" y="1629"/>
                </a:cubicBezTo>
                <a:cubicBezTo>
                  <a:pt x="198" y="1626"/>
                  <a:pt x="203" y="1627"/>
                  <a:pt x="206" y="1631"/>
                </a:cubicBezTo>
                <a:cubicBezTo>
                  <a:pt x="209" y="1634"/>
                  <a:pt x="208" y="1640"/>
                  <a:pt x="204" y="1642"/>
                </a:cubicBezTo>
                <a:cubicBezTo>
                  <a:pt x="202" y="1643"/>
                  <a:pt x="201" y="1644"/>
                  <a:pt x="199" y="1644"/>
                </a:cubicBezTo>
                <a:close/>
                <a:moveTo>
                  <a:pt x="183" y="1621"/>
                </a:moveTo>
                <a:cubicBezTo>
                  <a:pt x="180" y="1621"/>
                  <a:pt x="177" y="1619"/>
                  <a:pt x="176" y="1617"/>
                </a:cubicBezTo>
                <a:cubicBezTo>
                  <a:pt x="158" y="1590"/>
                  <a:pt x="141" y="1562"/>
                  <a:pt x="126" y="1534"/>
                </a:cubicBezTo>
                <a:cubicBezTo>
                  <a:pt x="125" y="1532"/>
                  <a:pt x="124" y="1530"/>
                  <a:pt x="125" y="1528"/>
                </a:cubicBezTo>
                <a:cubicBezTo>
                  <a:pt x="126" y="1525"/>
                  <a:pt x="127" y="1524"/>
                  <a:pt x="129" y="1523"/>
                </a:cubicBezTo>
                <a:cubicBezTo>
                  <a:pt x="133" y="1520"/>
                  <a:pt x="138" y="1522"/>
                  <a:pt x="141" y="1526"/>
                </a:cubicBezTo>
                <a:cubicBezTo>
                  <a:pt x="156" y="1554"/>
                  <a:pt x="172" y="1581"/>
                  <a:pt x="190" y="1608"/>
                </a:cubicBezTo>
                <a:cubicBezTo>
                  <a:pt x="192" y="1611"/>
                  <a:pt x="191" y="1617"/>
                  <a:pt x="188" y="1619"/>
                </a:cubicBezTo>
                <a:cubicBezTo>
                  <a:pt x="186" y="1620"/>
                  <a:pt x="185" y="1621"/>
                  <a:pt x="183" y="1621"/>
                </a:cubicBezTo>
                <a:close/>
                <a:moveTo>
                  <a:pt x="1962" y="1501"/>
                </a:moveTo>
                <a:cubicBezTo>
                  <a:pt x="1962" y="1501"/>
                  <a:pt x="1962" y="1501"/>
                  <a:pt x="1962" y="1501"/>
                </a:cubicBezTo>
                <a:cubicBezTo>
                  <a:pt x="1960" y="1501"/>
                  <a:pt x="1959" y="1501"/>
                  <a:pt x="1958" y="1500"/>
                </a:cubicBezTo>
                <a:cubicBezTo>
                  <a:pt x="1956" y="1499"/>
                  <a:pt x="1954" y="1498"/>
                  <a:pt x="1954" y="1495"/>
                </a:cubicBezTo>
                <a:cubicBezTo>
                  <a:pt x="1953" y="1493"/>
                  <a:pt x="1953" y="1491"/>
                  <a:pt x="1954" y="1489"/>
                </a:cubicBezTo>
                <a:cubicBezTo>
                  <a:pt x="1956" y="1485"/>
                  <a:pt x="1961" y="1483"/>
                  <a:pt x="1965" y="1485"/>
                </a:cubicBezTo>
                <a:cubicBezTo>
                  <a:pt x="1967" y="1486"/>
                  <a:pt x="1969" y="1488"/>
                  <a:pt x="1970" y="1490"/>
                </a:cubicBezTo>
                <a:cubicBezTo>
                  <a:pt x="1970" y="1492"/>
                  <a:pt x="1970" y="1494"/>
                  <a:pt x="1969" y="1496"/>
                </a:cubicBezTo>
                <a:cubicBezTo>
                  <a:pt x="1968" y="1499"/>
                  <a:pt x="1965" y="1501"/>
                  <a:pt x="1962" y="1501"/>
                </a:cubicBezTo>
                <a:close/>
                <a:moveTo>
                  <a:pt x="1974" y="1476"/>
                </a:moveTo>
                <a:cubicBezTo>
                  <a:pt x="1972" y="1476"/>
                  <a:pt x="1971" y="1475"/>
                  <a:pt x="1970" y="1475"/>
                </a:cubicBezTo>
                <a:cubicBezTo>
                  <a:pt x="1966" y="1473"/>
                  <a:pt x="1964" y="1468"/>
                  <a:pt x="1966" y="1464"/>
                </a:cubicBezTo>
                <a:cubicBezTo>
                  <a:pt x="1981" y="1430"/>
                  <a:pt x="1995" y="1396"/>
                  <a:pt x="2006" y="1361"/>
                </a:cubicBezTo>
                <a:cubicBezTo>
                  <a:pt x="2007" y="1360"/>
                  <a:pt x="2007" y="1360"/>
                  <a:pt x="2007" y="1360"/>
                </a:cubicBezTo>
                <a:cubicBezTo>
                  <a:pt x="2007" y="1360"/>
                  <a:pt x="2007" y="1360"/>
                  <a:pt x="2007" y="1359"/>
                </a:cubicBezTo>
                <a:cubicBezTo>
                  <a:pt x="2017" y="1329"/>
                  <a:pt x="2026" y="1298"/>
                  <a:pt x="2033" y="1267"/>
                </a:cubicBezTo>
                <a:cubicBezTo>
                  <a:pt x="2034" y="1263"/>
                  <a:pt x="2038" y="1260"/>
                  <a:pt x="2043" y="1261"/>
                </a:cubicBezTo>
                <a:cubicBezTo>
                  <a:pt x="2047" y="1262"/>
                  <a:pt x="2050" y="1267"/>
                  <a:pt x="2049" y="1271"/>
                </a:cubicBezTo>
                <a:cubicBezTo>
                  <a:pt x="2042" y="1303"/>
                  <a:pt x="2033" y="1334"/>
                  <a:pt x="2023" y="1365"/>
                </a:cubicBezTo>
                <a:cubicBezTo>
                  <a:pt x="2023" y="1365"/>
                  <a:pt x="2023" y="1365"/>
                  <a:pt x="2023" y="1365"/>
                </a:cubicBezTo>
                <a:cubicBezTo>
                  <a:pt x="2023" y="1366"/>
                  <a:pt x="2023" y="1366"/>
                  <a:pt x="2022" y="1366"/>
                </a:cubicBezTo>
                <a:cubicBezTo>
                  <a:pt x="2011" y="1402"/>
                  <a:pt x="1997" y="1437"/>
                  <a:pt x="1981" y="1471"/>
                </a:cubicBezTo>
                <a:cubicBezTo>
                  <a:pt x="1981" y="1471"/>
                  <a:pt x="1981" y="1471"/>
                  <a:pt x="1981" y="1471"/>
                </a:cubicBezTo>
                <a:cubicBezTo>
                  <a:pt x="1981" y="1471"/>
                  <a:pt x="1981" y="1471"/>
                  <a:pt x="1981" y="1471"/>
                </a:cubicBezTo>
                <a:cubicBezTo>
                  <a:pt x="1980" y="1474"/>
                  <a:pt x="1977" y="1476"/>
                  <a:pt x="1974" y="1476"/>
                </a:cubicBezTo>
                <a:close/>
                <a:moveTo>
                  <a:pt x="92" y="1454"/>
                </a:moveTo>
                <a:cubicBezTo>
                  <a:pt x="89" y="1454"/>
                  <a:pt x="86" y="1452"/>
                  <a:pt x="84" y="1449"/>
                </a:cubicBezTo>
                <a:cubicBezTo>
                  <a:pt x="70" y="1416"/>
                  <a:pt x="58" y="1382"/>
                  <a:pt x="47" y="1348"/>
                </a:cubicBezTo>
                <a:cubicBezTo>
                  <a:pt x="47" y="1348"/>
                  <a:pt x="47" y="1348"/>
                  <a:pt x="47" y="1348"/>
                </a:cubicBezTo>
                <a:cubicBezTo>
                  <a:pt x="46" y="1347"/>
                  <a:pt x="46" y="1347"/>
                  <a:pt x="46" y="1347"/>
                </a:cubicBezTo>
                <a:cubicBezTo>
                  <a:pt x="46" y="1345"/>
                  <a:pt x="46" y="1343"/>
                  <a:pt x="47" y="1341"/>
                </a:cubicBezTo>
                <a:cubicBezTo>
                  <a:pt x="48" y="1339"/>
                  <a:pt x="50" y="1337"/>
                  <a:pt x="52" y="1336"/>
                </a:cubicBezTo>
                <a:cubicBezTo>
                  <a:pt x="56" y="1335"/>
                  <a:pt x="61" y="1338"/>
                  <a:pt x="63" y="1342"/>
                </a:cubicBezTo>
                <a:cubicBezTo>
                  <a:pt x="73" y="1376"/>
                  <a:pt x="86" y="1410"/>
                  <a:pt x="100" y="1442"/>
                </a:cubicBezTo>
                <a:cubicBezTo>
                  <a:pt x="102" y="1447"/>
                  <a:pt x="100" y="1452"/>
                  <a:pt x="95" y="1454"/>
                </a:cubicBezTo>
                <a:cubicBezTo>
                  <a:pt x="94" y="1454"/>
                  <a:pt x="93" y="1454"/>
                  <a:pt x="92" y="1454"/>
                </a:cubicBezTo>
                <a:close/>
                <a:moveTo>
                  <a:pt x="47" y="1326"/>
                </a:moveTo>
                <a:cubicBezTo>
                  <a:pt x="43" y="1326"/>
                  <a:pt x="39" y="1323"/>
                  <a:pt x="38" y="1320"/>
                </a:cubicBezTo>
                <a:cubicBezTo>
                  <a:pt x="38" y="1320"/>
                  <a:pt x="38" y="1320"/>
                  <a:pt x="38" y="1320"/>
                </a:cubicBezTo>
                <a:cubicBezTo>
                  <a:pt x="38" y="1318"/>
                  <a:pt x="38" y="1315"/>
                  <a:pt x="39" y="1313"/>
                </a:cubicBezTo>
                <a:cubicBezTo>
                  <a:pt x="40" y="1311"/>
                  <a:pt x="42" y="1310"/>
                  <a:pt x="44" y="1309"/>
                </a:cubicBezTo>
                <a:cubicBezTo>
                  <a:pt x="49" y="1308"/>
                  <a:pt x="53" y="1311"/>
                  <a:pt x="55" y="1315"/>
                </a:cubicBezTo>
                <a:cubicBezTo>
                  <a:pt x="55" y="1317"/>
                  <a:pt x="55" y="1320"/>
                  <a:pt x="54" y="1322"/>
                </a:cubicBezTo>
                <a:cubicBezTo>
                  <a:pt x="53" y="1324"/>
                  <a:pt x="51" y="1325"/>
                  <a:pt x="49" y="1326"/>
                </a:cubicBezTo>
                <a:cubicBezTo>
                  <a:pt x="48" y="1326"/>
                  <a:pt x="47" y="1326"/>
                  <a:pt x="47" y="1326"/>
                </a:cubicBezTo>
                <a:close/>
                <a:moveTo>
                  <a:pt x="39" y="1299"/>
                </a:moveTo>
                <a:cubicBezTo>
                  <a:pt x="35" y="1299"/>
                  <a:pt x="32" y="1296"/>
                  <a:pt x="31" y="1292"/>
                </a:cubicBezTo>
                <a:cubicBezTo>
                  <a:pt x="23" y="1261"/>
                  <a:pt x="17" y="1229"/>
                  <a:pt x="12" y="1197"/>
                </a:cubicBezTo>
                <a:cubicBezTo>
                  <a:pt x="6" y="1160"/>
                  <a:pt x="2" y="1121"/>
                  <a:pt x="0" y="1084"/>
                </a:cubicBezTo>
                <a:cubicBezTo>
                  <a:pt x="0" y="1081"/>
                  <a:pt x="1" y="1079"/>
                  <a:pt x="3" y="1078"/>
                </a:cubicBezTo>
                <a:cubicBezTo>
                  <a:pt x="4" y="1076"/>
                  <a:pt x="6" y="1075"/>
                  <a:pt x="9" y="1075"/>
                </a:cubicBezTo>
                <a:cubicBezTo>
                  <a:pt x="13" y="1075"/>
                  <a:pt x="17" y="1078"/>
                  <a:pt x="17" y="1083"/>
                </a:cubicBezTo>
                <a:cubicBezTo>
                  <a:pt x="19" y="1120"/>
                  <a:pt x="23" y="1158"/>
                  <a:pt x="28" y="1195"/>
                </a:cubicBezTo>
                <a:cubicBezTo>
                  <a:pt x="28" y="1195"/>
                  <a:pt x="28" y="1195"/>
                  <a:pt x="28" y="1195"/>
                </a:cubicBezTo>
                <a:cubicBezTo>
                  <a:pt x="33" y="1226"/>
                  <a:pt x="40" y="1257"/>
                  <a:pt x="47" y="1288"/>
                </a:cubicBezTo>
                <a:cubicBezTo>
                  <a:pt x="49" y="1293"/>
                  <a:pt x="46" y="1297"/>
                  <a:pt x="41" y="1298"/>
                </a:cubicBezTo>
                <a:cubicBezTo>
                  <a:pt x="41" y="1298"/>
                  <a:pt x="40" y="1299"/>
                  <a:pt x="39" y="1299"/>
                </a:cubicBezTo>
                <a:close/>
                <a:moveTo>
                  <a:pt x="2047" y="1250"/>
                </a:moveTo>
                <a:cubicBezTo>
                  <a:pt x="2046" y="1250"/>
                  <a:pt x="2046" y="1250"/>
                  <a:pt x="2045" y="1250"/>
                </a:cubicBezTo>
                <a:cubicBezTo>
                  <a:pt x="2041" y="1249"/>
                  <a:pt x="2038" y="1245"/>
                  <a:pt x="2039" y="1240"/>
                </a:cubicBezTo>
                <a:cubicBezTo>
                  <a:pt x="2039" y="1240"/>
                  <a:pt x="2039" y="1240"/>
                  <a:pt x="2039" y="1240"/>
                </a:cubicBezTo>
                <a:cubicBezTo>
                  <a:pt x="2040" y="1235"/>
                  <a:pt x="2044" y="1232"/>
                  <a:pt x="2049" y="1233"/>
                </a:cubicBezTo>
                <a:cubicBezTo>
                  <a:pt x="2053" y="1234"/>
                  <a:pt x="2056" y="1239"/>
                  <a:pt x="2055" y="1243"/>
                </a:cubicBezTo>
                <a:cubicBezTo>
                  <a:pt x="2054" y="1247"/>
                  <a:pt x="2051" y="1250"/>
                  <a:pt x="2047" y="1250"/>
                </a:cubicBezTo>
                <a:close/>
                <a:moveTo>
                  <a:pt x="2052" y="1222"/>
                </a:moveTo>
                <a:cubicBezTo>
                  <a:pt x="2052" y="1222"/>
                  <a:pt x="2051" y="1222"/>
                  <a:pt x="2051" y="1222"/>
                </a:cubicBezTo>
                <a:cubicBezTo>
                  <a:pt x="2049" y="1222"/>
                  <a:pt x="2047" y="1221"/>
                  <a:pt x="2045" y="1219"/>
                </a:cubicBezTo>
                <a:cubicBezTo>
                  <a:pt x="2044" y="1217"/>
                  <a:pt x="2043" y="1215"/>
                  <a:pt x="2044" y="1212"/>
                </a:cubicBezTo>
                <a:cubicBezTo>
                  <a:pt x="2050" y="1176"/>
                  <a:pt x="2055" y="1138"/>
                  <a:pt x="2057" y="1101"/>
                </a:cubicBezTo>
                <a:cubicBezTo>
                  <a:pt x="2058" y="1080"/>
                  <a:pt x="2059" y="1059"/>
                  <a:pt x="2059" y="1038"/>
                </a:cubicBezTo>
                <a:cubicBezTo>
                  <a:pt x="2059" y="1027"/>
                  <a:pt x="2059" y="1016"/>
                  <a:pt x="2058" y="1006"/>
                </a:cubicBezTo>
                <a:cubicBezTo>
                  <a:pt x="2058" y="1001"/>
                  <a:pt x="2062" y="997"/>
                  <a:pt x="2067" y="997"/>
                </a:cubicBezTo>
                <a:cubicBezTo>
                  <a:pt x="2071" y="997"/>
                  <a:pt x="2075" y="1000"/>
                  <a:pt x="2075" y="1005"/>
                </a:cubicBezTo>
                <a:cubicBezTo>
                  <a:pt x="2076" y="1016"/>
                  <a:pt x="2076" y="1027"/>
                  <a:pt x="2076" y="1038"/>
                </a:cubicBezTo>
                <a:cubicBezTo>
                  <a:pt x="2076" y="1059"/>
                  <a:pt x="2075" y="1081"/>
                  <a:pt x="2074" y="1102"/>
                </a:cubicBezTo>
                <a:cubicBezTo>
                  <a:pt x="2072" y="1140"/>
                  <a:pt x="2067" y="1178"/>
                  <a:pt x="2061" y="1215"/>
                </a:cubicBezTo>
                <a:cubicBezTo>
                  <a:pt x="2061" y="1215"/>
                  <a:pt x="2061" y="1215"/>
                  <a:pt x="2061" y="1215"/>
                </a:cubicBezTo>
                <a:cubicBezTo>
                  <a:pt x="2060" y="1219"/>
                  <a:pt x="2056" y="1222"/>
                  <a:pt x="2052" y="1222"/>
                </a:cubicBezTo>
                <a:close/>
                <a:moveTo>
                  <a:pt x="8" y="1064"/>
                </a:moveTo>
                <a:cubicBezTo>
                  <a:pt x="8" y="1064"/>
                  <a:pt x="8" y="1064"/>
                  <a:pt x="8" y="1064"/>
                </a:cubicBezTo>
                <a:cubicBezTo>
                  <a:pt x="3" y="1064"/>
                  <a:pt x="0" y="1060"/>
                  <a:pt x="0" y="1055"/>
                </a:cubicBezTo>
                <a:cubicBezTo>
                  <a:pt x="0" y="1053"/>
                  <a:pt x="0" y="1051"/>
                  <a:pt x="2" y="1049"/>
                </a:cubicBezTo>
                <a:cubicBezTo>
                  <a:pt x="4" y="1048"/>
                  <a:pt x="6" y="1047"/>
                  <a:pt x="8" y="1047"/>
                </a:cubicBezTo>
                <a:cubicBezTo>
                  <a:pt x="8" y="1047"/>
                  <a:pt x="8" y="1047"/>
                  <a:pt x="8" y="1047"/>
                </a:cubicBezTo>
                <a:cubicBezTo>
                  <a:pt x="13" y="1047"/>
                  <a:pt x="16" y="1050"/>
                  <a:pt x="17" y="1055"/>
                </a:cubicBezTo>
                <a:cubicBezTo>
                  <a:pt x="17" y="1060"/>
                  <a:pt x="13" y="1063"/>
                  <a:pt x="8" y="1064"/>
                </a:cubicBezTo>
                <a:close/>
                <a:moveTo>
                  <a:pt x="8" y="1035"/>
                </a:moveTo>
                <a:cubicBezTo>
                  <a:pt x="8" y="1035"/>
                  <a:pt x="8" y="1035"/>
                  <a:pt x="8" y="1035"/>
                </a:cubicBezTo>
                <a:cubicBezTo>
                  <a:pt x="6" y="1035"/>
                  <a:pt x="4" y="1034"/>
                  <a:pt x="2" y="1033"/>
                </a:cubicBezTo>
                <a:cubicBezTo>
                  <a:pt x="0" y="1031"/>
                  <a:pt x="0" y="1029"/>
                  <a:pt x="0" y="1027"/>
                </a:cubicBezTo>
                <a:cubicBezTo>
                  <a:pt x="0" y="995"/>
                  <a:pt x="2" y="962"/>
                  <a:pt x="5" y="930"/>
                </a:cubicBezTo>
                <a:cubicBezTo>
                  <a:pt x="9" y="892"/>
                  <a:pt x="15" y="855"/>
                  <a:pt x="23" y="818"/>
                </a:cubicBezTo>
                <a:cubicBezTo>
                  <a:pt x="23" y="817"/>
                  <a:pt x="23" y="817"/>
                  <a:pt x="23" y="817"/>
                </a:cubicBezTo>
                <a:cubicBezTo>
                  <a:pt x="24" y="813"/>
                  <a:pt x="29" y="810"/>
                  <a:pt x="34" y="811"/>
                </a:cubicBezTo>
                <a:cubicBezTo>
                  <a:pt x="36" y="811"/>
                  <a:pt x="38" y="813"/>
                  <a:pt x="39" y="815"/>
                </a:cubicBezTo>
                <a:cubicBezTo>
                  <a:pt x="40" y="817"/>
                  <a:pt x="40" y="819"/>
                  <a:pt x="40" y="821"/>
                </a:cubicBezTo>
                <a:cubicBezTo>
                  <a:pt x="32" y="857"/>
                  <a:pt x="26" y="895"/>
                  <a:pt x="22" y="932"/>
                </a:cubicBezTo>
                <a:cubicBezTo>
                  <a:pt x="19" y="963"/>
                  <a:pt x="17" y="995"/>
                  <a:pt x="17" y="1027"/>
                </a:cubicBezTo>
                <a:cubicBezTo>
                  <a:pt x="16" y="1032"/>
                  <a:pt x="13" y="1035"/>
                  <a:pt x="8" y="1035"/>
                </a:cubicBezTo>
                <a:close/>
                <a:moveTo>
                  <a:pt x="2066" y="986"/>
                </a:moveTo>
                <a:cubicBezTo>
                  <a:pt x="2061" y="986"/>
                  <a:pt x="2057" y="982"/>
                  <a:pt x="2057" y="978"/>
                </a:cubicBezTo>
                <a:cubicBezTo>
                  <a:pt x="2057" y="975"/>
                  <a:pt x="2058" y="973"/>
                  <a:pt x="2059" y="972"/>
                </a:cubicBezTo>
                <a:cubicBezTo>
                  <a:pt x="2061" y="970"/>
                  <a:pt x="2063" y="969"/>
                  <a:pt x="2065" y="969"/>
                </a:cubicBezTo>
                <a:cubicBezTo>
                  <a:pt x="2070" y="968"/>
                  <a:pt x="2074" y="972"/>
                  <a:pt x="2074" y="976"/>
                </a:cubicBezTo>
                <a:cubicBezTo>
                  <a:pt x="2074" y="977"/>
                  <a:pt x="2074" y="977"/>
                  <a:pt x="2074" y="977"/>
                </a:cubicBezTo>
                <a:cubicBezTo>
                  <a:pt x="2074" y="981"/>
                  <a:pt x="2071" y="985"/>
                  <a:pt x="2066" y="986"/>
                </a:cubicBezTo>
                <a:cubicBezTo>
                  <a:pt x="2066" y="986"/>
                  <a:pt x="2066" y="986"/>
                  <a:pt x="2066" y="986"/>
                </a:cubicBezTo>
                <a:close/>
                <a:moveTo>
                  <a:pt x="2064" y="957"/>
                </a:moveTo>
                <a:cubicBezTo>
                  <a:pt x="2059" y="957"/>
                  <a:pt x="2055" y="954"/>
                  <a:pt x="2055" y="950"/>
                </a:cubicBezTo>
                <a:cubicBezTo>
                  <a:pt x="2052" y="913"/>
                  <a:pt x="2047" y="875"/>
                  <a:pt x="2039" y="839"/>
                </a:cubicBezTo>
                <a:cubicBezTo>
                  <a:pt x="2033" y="808"/>
                  <a:pt x="2025" y="777"/>
                  <a:pt x="2016" y="746"/>
                </a:cubicBezTo>
                <a:cubicBezTo>
                  <a:pt x="2016" y="744"/>
                  <a:pt x="2016" y="742"/>
                  <a:pt x="2017" y="740"/>
                </a:cubicBezTo>
                <a:cubicBezTo>
                  <a:pt x="2018" y="738"/>
                  <a:pt x="2020" y="736"/>
                  <a:pt x="2022" y="736"/>
                </a:cubicBezTo>
                <a:cubicBezTo>
                  <a:pt x="2026" y="734"/>
                  <a:pt x="2031" y="737"/>
                  <a:pt x="2032" y="741"/>
                </a:cubicBezTo>
                <a:cubicBezTo>
                  <a:pt x="2042" y="772"/>
                  <a:pt x="2050" y="804"/>
                  <a:pt x="2056" y="835"/>
                </a:cubicBezTo>
                <a:cubicBezTo>
                  <a:pt x="2063" y="873"/>
                  <a:pt x="2069" y="911"/>
                  <a:pt x="2072" y="948"/>
                </a:cubicBezTo>
                <a:cubicBezTo>
                  <a:pt x="2072" y="953"/>
                  <a:pt x="2069" y="957"/>
                  <a:pt x="2064" y="957"/>
                </a:cubicBezTo>
                <a:cubicBezTo>
                  <a:pt x="2064" y="957"/>
                  <a:pt x="2064" y="957"/>
                  <a:pt x="2064" y="957"/>
                </a:cubicBezTo>
                <a:close/>
                <a:moveTo>
                  <a:pt x="38" y="800"/>
                </a:moveTo>
                <a:cubicBezTo>
                  <a:pt x="37" y="800"/>
                  <a:pt x="37" y="800"/>
                  <a:pt x="36" y="800"/>
                </a:cubicBezTo>
                <a:cubicBezTo>
                  <a:pt x="32" y="799"/>
                  <a:pt x="29" y="794"/>
                  <a:pt x="30" y="790"/>
                </a:cubicBezTo>
                <a:cubicBezTo>
                  <a:pt x="30" y="788"/>
                  <a:pt x="30" y="788"/>
                  <a:pt x="30" y="788"/>
                </a:cubicBezTo>
                <a:cubicBezTo>
                  <a:pt x="30" y="788"/>
                  <a:pt x="30" y="788"/>
                  <a:pt x="30" y="788"/>
                </a:cubicBezTo>
                <a:cubicBezTo>
                  <a:pt x="32" y="785"/>
                  <a:pt x="36" y="782"/>
                  <a:pt x="40" y="783"/>
                </a:cubicBezTo>
                <a:cubicBezTo>
                  <a:pt x="42" y="784"/>
                  <a:pt x="44" y="785"/>
                  <a:pt x="45" y="787"/>
                </a:cubicBezTo>
                <a:cubicBezTo>
                  <a:pt x="47" y="789"/>
                  <a:pt x="47" y="791"/>
                  <a:pt x="46" y="794"/>
                </a:cubicBezTo>
                <a:cubicBezTo>
                  <a:pt x="45" y="797"/>
                  <a:pt x="42" y="800"/>
                  <a:pt x="38" y="800"/>
                </a:cubicBezTo>
                <a:close/>
                <a:moveTo>
                  <a:pt x="45" y="773"/>
                </a:moveTo>
                <a:cubicBezTo>
                  <a:pt x="45" y="773"/>
                  <a:pt x="44" y="773"/>
                  <a:pt x="43" y="772"/>
                </a:cubicBezTo>
                <a:cubicBezTo>
                  <a:pt x="41" y="772"/>
                  <a:pt x="39" y="770"/>
                  <a:pt x="38" y="768"/>
                </a:cubicBezTo>
                <a:cubicBezTo>
                  <a:pt x="37" y="766"/>
                  <a:pt x="36" y="764"/>
                  <a:pt x="37" y="762"/>
                </a:cubicBezTo>
                <a:cubicBezTo>
                  <a:pt x="46" y="731"/>
                  <a:pt x="56" y="700"/>
                  <a:pt x="67" y="670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8" y="669"/>
                  <a:pt x="68" y="669"/>
                  <a:pt x="68" y="669"/>
                </a:cubicBezTo>
                <a:cubicBezTo>
                  <a:pt x="68" y="668"/>
                  <a:pt x="68" y="667"/>
                  <a:pt x="69" y="666"/>
                </a:cubicBezTo>
                <a:cubicBezTo>
                  <a:pt x="82" y="632"/>
                  <a:pt x="97" y="598"/>
                  <a:pt x="113" y="566"/>
                </a:cubicBezTo>
                <a:cubicBezTo>
                  <a:pt x="115" y="562"/>
                  <a:pt x="121" y="560"/>
                  <a:pt x="125" y="562"/>
                </a:cubicBezTo>
                <a:cubicBezTo>
                  <a:pt x="129" y="564"/>
                  <a:pt x="131" y="569"/>
                  <a:pt x="129" y="573"/>
                </a:cubicBezTo>
                <a:cubicBezTo>
                  <a:pt x="112" y="605"/>
                  <a:pt x="97" y="638"/>
                  <a:pt x="85" y="672"/>
                </a:cubicBezTo>
                <a:cubicBezTo>
                  <a:pt x="84" y="672"/>
                  <a:pt x="84" y="673"/>
                  <a:pt x="84" y="674"/>
                </a:cubicBezTo>
                <a:cubicBezTo>
                  <a:pt x="84" y="675"/>
                  <a:pt x="83" y="675"/>
                  <a:pt x="83" y="676"/>
                </a:cubicBezTo>
                <a:cubicBezTo>
                  <a:pt x="72" y="706"/>
                  <a:pt x="62" y="736"/>
                  <a:pt x="53" y="767"/>
                </a:cubicBezTo>
                <a:cubicBezTo>
                  <a:pt x="52" y="770"/>
                  <a:pt x="49" y="773"/>
                  <a:pt x="45" y="773"/>
                </a:cubicBezTo>
                <a:close/>
                <a:moveTo>
                  <a:pt x="2016" y="725"/>
                </a:moveTo>
                <a:cubicBezTo>
                  <a:pt x="2012" y="725"/>
                  <a:pt x="2009" y="723"/>
                  <a:pt x="2008" y="719"/>
                </a:cubicBezTo>
                <a:cubicBezTo>
                  <a:pt x="2007" y="717"/>
                  <a:pt x="2007" y="715"/>
                  <a:pt x="2008" y="713"/>
                </a:cubicBezTo>
                <a:cubicBezTo>
                  <a:pt x="2009" y="711"/>
                  <a:pt x="2011" y="709"/>
                  <a:pt x="2013" y="709"/>
                </a:cubicBezTo>
                <a:cubicBezTo>
                  <a:pt x="2018" y="707"/>
                  <a:pt x="2023" y="710"/>
                  <a:pt x="2024" y="714"/>
                </a:cubicBezTo>
                <a:cubicBezTo>
                  <a:pt x="2025" y="719"/>
                  <a:pt x="2023" y="723"/>
                  <a:pt x="2019" y="725"/>
                </a:cubicBezTo>
                <a:cubicBezTo>
                  <a:pt x="2018" y="725"/>
                  <a:pt x="2017" y="725"/>
                  <a:pt x="2016" y="725"/>
                </a:cubicBezTo>
                <a:close/>
                <a:moveTo>
                  <a:pt x="2007" y="698"/>
                </a:moveTo>
                <a:cubicBezTo>
                  <a:pt x="2003" y="698"/>
                  <a:pt x="2000" y="696"/>
                  <a:pt x="1999" y="693"/>
                </a:cubicBezTo>
                <a:cubicBezTo>
                  <a:pt x="1986" y="659"/>
                  <a:pt x="1972" y="625"/>
                  <a:pt x="1956" y="592"/>
                </a:cubicBezTo>
                <a:cubicBezTo>
                  <a:pt x="1956" y="591"/>
                  <a:pt x="1956" y="591"/>
                  <a:pt x="1956" y="591"/>
                </a:cubicBezTo>
                <a:cubicBezTo>
                  <a:pt x="1956" y="591"/>
                  <a:pt x="1955" y="590"/>
                  <a:pt x="1955" y="590"/>
                </a:cubicBezTo>
                <a:cubicBezTo>
                  <a:pt x="1941" y="561"/>
                  <a:pt x="1926" y="533"/>
                  <a:pt x="1909" y="506"/>
                </a:cubicBezTo>
                <a:cubicBezTo>
                  <a:pt x="1907" y="502"/>
                  <a:pt x="1908" y="497"/>
                  <a:pt x="1912" y="494"/>
                </a:cubicBezTo>
                <a:cubicBezTo>
                  <a:pt x="1916" y="492"/>
                  <a:pt x="1921" y="493"/>
                  <a:pt x="1924" y="497"/>
                </a:cubicBezTo>
                <a:cubicBezTo>
                  <a:pt x="1940" y="525"/>
                  <a:pt x="1956" y="553"/>
                  <a:pt x="1970" y="582"/>
                </a:cubicBezTo>
                <a:cubicBezTo>
                  <a:pt x="1970" y="582"/>
                  <a:pt x="1971" y="583"/>
                  <a:pt x="1971" y="583"/>
                </a:cubicBezTo>
                <a:cubicBezTo>
                  <a:pt x="1971" y="584"/>
                  <a:pt x="1971" y="584"/>
                  <a:pt x="1971" y="584"/>
                </a:cubicBezTo>
                <a:cubicBezTo>
                  <a:pt x="1988" y="618"/>
                  <a:pt x="2002" y="652"/>
                  <a:pt x="2015" y="687"/>
                </a:cubicBezTo>
                <a:cubicBezTo>
                  <a:pt x="2015" y="687"/>
                  <a:pt x="2015" y="687"/>
                  <a:pt x="2015" y="687"/>
                </a:cubicBezTo>
                <a:cubicBezTo>
                  <a:pt x="2015" y="689"/>
                  <a:pt x="2015" y="692"/>
                  <a:pt x="2014" y="694"/>
                </a:cubicBezTo>
                <a:cubicBezTo>
                  <a:pt x="2013" y="696"/>
                  <a:pt x="2012" y="697"/>
                  <a:pt x="2010" y="698"/>
                </a:cubicBezTo>
                <a:cubicBezTo>
                  <a:pt x="2009" y="698"/>
                  <a:pt x="2008" y="698"/>
                  <a:pt x="2007" y="698"/>
                </a:cubicBezTo>
                <a:close/>
                <a:moveTo>
                  <a:pt x="134" y="553"/>
                </a:moveTo>
                <a:cubicBezTo>
                  <a:pt x="133" y="553"/>
                  <a:pt x="131" y="553"/>
                  <a:pt x="130" y="552"/>
                </a:cubicBezTo>
                <a:cubicBezTo>
                  <a:pt x="128" y="551"/>
                  <a:pt x="127" y="549"/>
                  <a:pt x="126" y="547"/>
                </a:cubicBezTo>
                <a:cubicBezTo>
                  <a:pt x="125" y="545"/>
                  <a:pt x="126" y="542"/>
                  <a:pt x="127" y="540"/>
                </a:cubicBezTo>
                <a:cubicBezTo>
                  <a:pt x="129" y="536"/>
                  <a:pt x="134" y="535"/>
                  <a:pt x="138" y="537"/>
                </a:cubicBezTo>
                <a:cubicBezTo>
                  <a:pt x="142" y="539"/>
                  <a:pt x="144" y="544"/>
                  <a:pt x="142" y="549"/>
                </a:cubicBezTo>
                <a:cubicBezTo>
                  <a:pt x="140" y="551"/>
                  <a:pt x="137" y="553"/>
                  <a:pt x="134" y="553"/>
                </a:cubicBezTo>
                <a:close/>
                <a:moveTo>
                  <a:pt x="148" y="528"/>
                </a:moveTo>
                <a:cubicBezTo>
                  <a:pt x="147" y="528"/>
                  <a:pt x="145" y="528"/>
                  <a:pt x="144" y="527"/>
                </a:cubicBezTo>
                <a:cubicBezTo>
                  <a:pt x="140" y="525"/>
                  <a:pt x="138" y="520"/>
                  <a:pt x="141" y="516"/>
                </a:cubicBezTo>
                <a:cubicBezTo>
                  <a:pt x="157" y="488"/>
                  <a:pt x="175" y="460"/>
                  <a:pt x="193" y="434"/>
                </a:cubicBezTo>
                <a:cubicBezTo>
                  <a:pt x="215" y="403"/>
                  <a:pt x="239" y="373"/>
                  <a:pt x="265" y="345"/>
                </a:cubicBezTo>
                <a:cubicBezTo>
                  <a:pt x="268" y="342"/>
                  <a:pt x="273" y="342"/>
                  <a:pt x="277" y="345"/>
                </a:cubicBezTo>
                <a:cubicBezTo>
                  <a:pt x="280" y="348"/>
                  <a:pt x="280" y="353"/>
                  <a:pt x="277" y="357"/>
                </a:cubicBezTo>
                <a:cubicBezTo>
                  <a:pt x="252" y="384"/>
                  <a:pt x="229" y="414"/>
                  <a:pt x="207" y="444"/>
                </a:cubicBezTo>
                <a:cubicBezTo>
                  <a:pt x="189" y="470"/>
                  <a:pt x="171" y="497"/>
                  <a:pt x="155" y="524"/>
                </a:cubicBezTo>
                <a:cubicBezTo>
                  <a:pt x="154" y="527"/>
                  <a:pt x="151" y="528"/>
                  <a:pt x="148" y="528"/>
                </a:cubicBezTo>
                <a:close/>
                <a:moveTo>
                  <a:pt x="1901" y="486"/>
                </a:moveTo>
                <a:cubicBezTo>
                  <a:pt x="1899" y="486"/>
                  <a:pt x="1896" y="485"/>
                  <a:pt x="1895" y="483"/>
                </a:cubicBezTo>
                <a:cubicBezTo>
                  <a:pt x="1895" y="483"/>
                  <a:pt x="1895" y="483"/>
                  <a:pt x="1895" y="483"/>
                </a:cubicBezTo>
                <a:cubicBezTo>
                  <a:pt x="1894" y="482"/>
                  <a:pt x="1894" y="482"/>
                  <a:pt x="1894" y="482"/>
                </a:cubicBezTo>
                <a:cubicBezTo>
                  <a:pt x="1892" y="478"/>
                  <a:pt x="1893" y="473"/>
                  <a:pt x="1897" y="470"/>
                </a:cubicBezTo>
                <a:cubicBezTo>
                  <a:pt x="1901" y="468"/>
                  <a:pt x="1906" y="469"/>
                  <a:pt x="1908" y="473"/>
                </a:cubicBezTo>
                <a:cubicBezTo>
                  <a:pt x="1911" y="477"/>
                  <a:pt x="1910" y="482"/>
                  <a:pt x="1906" y="485"/>
                </a:cubicBezTo>
                <a:cubicBezTo>
                  <a:pt x="1905" y="486"/>
                  <a:pt x="1903" y="486"/>
                  <a:pt x="1901" y="486"/>
                </a:cubicBezTo>
                <a:close/>
                <a:moveTo>
                  <a:pt x="1886" y="463"/>
                </a:moveTo>
                <a:cubicBezTo>
                  <a:pt x="1883" y="463"/>
                  <a:pt x="1880" y="461"/>
                  <a:pt x="1879" y="459"/>
                </a:cubicBezTo>
                <a:cubicBezTo>
                  <a:pt x="1857" y="428"/>
                  <a:pt x="1834" y="398"/>
                  <a:pt x="1810" y="370"/>
                </a:cubicBezTo>
                <a:cubicBezTo>
                  <a:pt x="1789" y="346"/>
                  <a:pt x="1767" y="323"/>
                  <a:pt x="1744" y="301"/>
                </a:cubicBezTo>
                <a:cubicBezTo>
                  <a:pt x="1743" y="299"/>
                  <a:pt x="1742" y="297"/>
                  <a:pt x="1742" y="295"/>
                </a:cubicBezTo>
                <a:cubicBezTo>
                  <a:pt x="1742" y="293"/>
                  <a:pt x="1743" y="291"/>
                  <a:pt x="1744" y="289"/>
                </a:cubicBezTo>
                <a:cubicBezTo>
                  <a:pt x="1747" y="286"/>
                  <a:pt x="1753" y="286"/>
                  <a:pt x="1756" y="289"/>
                </a:cubicBezTo>
                <a:cubicBezTo>
                  <a:pt x="1779" y="311"/>
                  <a:pt x="1802" y="335"/>
                  <a:pt x="1823" y="359"/>
                </a:cubicBezTo>
                <a:cubicBezTo>
                  <a:pt x="1848" y="388"/>
                  <a:pt x="1871" y="418"/>
                  <a:pt x="1893" y="449"/>
                </a:cubicBezTo>
                <a:cubicBezTo>
                  <a:pt x="1895" y="453"/>
                  <a:pt x="1894" y="458"/>
                  <a:pt x="1890" y="461"/>
                </a:cubicBezTo>
                <a:cubicBezTo>
                  <a:pt x="1889" y="462"/>
                  <a:pt x="1887" y="463"/>
                  <a:pt x="1886" y="463"/>
                </a:cubicBezTo>
                <a:close/>
                <a:moveTo>
                  <a:pt x="290" y="339"/>
                </a:moveTo>
                <a:cubicBezTo>
                  <a:pt x="288" y="339"/>
                  <a:pt x="286" y="338"/>
                  <a:pt x="284" y="336"/>
                </a:cubicBezTo>
                <a:cubicBezTo>
                  <a:pt x="281" y="333"/>
                  <a:pt x="281" y="328"/>
                  <a:pt x="284" y="324"/>
                </a:cubicBezTo>
                <a:cubicBezTo>
                  <a:pt x="287" y="321"/>
                  <a:pt x="293" y="321"/>
                  <a:pt x="296" y="324"/>
                </a:cubicBezTo>
                <a:cubicBezTo>
                  <a:pt x="298" y="325"/>
                  <a:pt x="298" y="328"/>
                  <a:pt x="299" y="330"/>
                </a:cubicBezTo>
                <a:cubicBezTo>
                  <a:pt x="299" y="332"/>
                  <a:pt x="298" y="334"/>
                  <a:pt x="296" y="336"/>
                </a:cubicBezTo>
                <a:cubicBezTo>
                  <a:pt x="295" y="338"/>
                  <a:pt x="292" y="339"/>
                  <a:pt x="290" y="339"/>
                </a:cubicBezTo>
                <a:close/>
                <a:moveTo>
                  <a:pt x="310" y="318"/>
                </a:moveTo>
                <a:cubicBezTo>
                  <a:pt x="308" y="318"/>
                  <a:pt x="305" y="317"/>
                  <a:pt x="304" y="316"/>
                </a:cubicBezTo>
                <a:cubicBezTo>
                  <a:pt x="300" y="312"/>
                  <a:pt x="300" y="307"/>
                  <a:pt x="304" y="304"/>
                </a:cubicBezTo>
                <a:cubicBezTo>
                  <a:pt x="327" y="281"/>
                  <a:pt x="351" y="259"/>
                  <a:pt x="376" y="239"/>
                </a:cubicBezTo>
                <a:cubicBezTo>
                  <a:pt x="405" y="215"/>
                  <a:pt x="436" y="192"/>
                  <a:pt x="467" y="171"/>
                </a:cubicBezTo>
                <a:cubicBezTo>
                  <a:pt x="468" y="171"/>
                  <a:pt x="468" y="171"/>
                  <a:pt x="468" y="171"/>
                </a:cubicBezTo>
                <a:cubicBezTo>
                  <a:pt x="468" y="171"/>
                  <a:pt x="468" y="171"/>
                  <a:pt x="468" y="171"/>
                </a:cubicBezTo>
                <a:cubicBezTo>
                  <a:pt x="471" y="168"/>
                  <a:pt x="477" y="170"/>
                  <a:pt x="479" y="173"/>
                </a:cubicBezTo>
                <a:cubicBezTo>
                  <a:pt x="482" y="177"/>
                  <a:pt x="481" y="183"/>
                  <a:pt x="477" y="185"/>
                </a:cubicBezTo>
                <a:cubicBezTo>
                  <a:pt x="445" y="206"/>
                  <a:pt x="415" y="228"/>
                  <a:pt x="386" y="252"/>
                </a:cubicBezTo>
                <a:cubicBezTo>
                  <a:pt x="362" y="272"/>
                  <a:pt x="338" y="293"/>
                  <a:pt x="316" y="316"/>
                </a:cubicBezTo>
                <a:cubicBezTo>
                  <a:pt x="314" y="317"/>
                  <a:pt x="312" y="318"/>
                  <a:pt x="310" y="318"/>
                </a:cubicBezTo>
                <a:close/>
                <a:moveTo>
                  <a:pt x="1730" y="284"/>
                </a:moveTo>
                <a:cubicBezTo>
                  <a:pt x="1728" y="284"/>
                  <a:pt x="1725" y="283"/>
                  <a:pt x="1724" y="282"/>
                </a:cubicBezTo>
                <a:cubicBezTo>
                  <a:pt x="1722" y="280"/>
                  <a:pt x="1721" y="278"/>
                  <a:pt x="1721" y="276"/>
                </a:cubicBezTo>
                <a:cubicBezTo>
                  <a:pt x="1721" y="274"/>
                  <a:pt x="1722" y="272"/>
                  <a:pt x="1723" y="270"/>
                </a:cubicBezTo>
                <a:cubicBezTo>
                  <a:pt x="1726" y="267"/>
                  <a:pt x="1732" y="266"/>
                  <a:pt x="1735" y="269"/>
                </a:cubicBezTo>
                <a:cubicBezTo>
                  <a:pt x="1737" y="271"/>
                  <a:pt x="1738" y="273"/>
                  <a:pt x="1738" y="275"/>
                </a:cubicBezTo>
                <a:cubicBezTo>
                  <a:pt x="1738" y="277"/>
                  <a:pt x="1737" y="280"/>
                  <a:pt x="1736" y="281"/>
                </a:cubicBezTo>
                <a:cubicBezTo>
                  <a:pt x="1734" y="283"/>
                  <a:pt x="1732" y="284"/>
                  <a:pt x="1730" y="284"/>
                </a:cubicBezTo>
                <a:close/>
                <a:moveTo>
                  <a:pt x="1708" y="265"/>
                </a:moveTo>
                <a:cubicBezTo>
                  <a:pt x="1706" y="265"/>
                  <a:pt x="1704" y="265"/>
                  <a:pt x="1703" y="263"/>
                </a:cubicBezTo>
                <a:cubicBezTo>
                  <a:pt x="1675" y="239"/>
                  <a:pt x="1645" y="216"/>
                  <a:pt x="1614" y="195"/>
                </a:cubicBezTo>
                <a:cubicBezTo>
                  <a:pt x="1614" y="195"/>
                  <a:pt x="1614" y="195"/>
                  <a:pt x="1614" y="195"/>
                </a:cubicBezTo>
                <a:cubicBezTo>
                  <a:pt x="1614" y="195"/>
                  <a:pt x="1614" y="195"/>
                  <a:pt x="1614" y="195"/>
                </a:cubicBezTo>
                <a:cubicBezTo>
                  <a:pt x="1588" y="177"/>
                  <a:pt x="1560" y="160"/>
                  <a:pt x="1533" y="145"/>
                </a:cubicBezTo>
                <a:cubicBezTo>
                  <a:pt x="1529" y="143"/>
                  <a:pt x="1527" y="138"/>
                  <a:pt x="1529" y="134"/>
                </a:cubicBezTo>
                <a:cubicBezTo>
                  <a:pt x="1532" y="130"/>
                  <a:pt x="1537" y="128"/>
                  <a:pt x="1541" y="130"/>
                </a:cubicBezTo>
                <a:cubicBezTo>
                  <a:pt x="1569" y="146"/>
                  <a:pt x="1597" y="163"/>
                  <a:pt x="1623" y="181"/>
                </a:cubicBezTo>
                <a:cubicBezTo>
                  <a:pt x="1655" y="202"/>
                  <a:pt x="1685" y="226"/>
                  <a:pt x="1714" y="250"/>
                </a:cubicBezTo>
                <a:cubicBezTo>
                  <a:pt x="1716" y="252"/>
                  <a:pt x="1717" y="254"/>
                  <a:pt x="1717" y="256"/>
                </a:cubicBezTo>
                <a:cubicBezTo>
                  <a:pt x="1717" y="259"/>
                  <a:pt x="1716" y="261"/>
                  <a:pt x="1715" y="262"/>
                </a:cubicBezTo>
                <a:cubicBezTo>
                  <a:pt x="1713" y="264"/>
                  <a:pt x="1711" y="265"/>
                  <a:pt x="1708" y="265"/>
                </a:cubicBezTo>
                <a:close/>
                <a:moveTo>
                  <a:pt x="496" y="171"/>
                </a:moveTo>
                <a:cubicBezTo>
                  <a:pt x="493" y="171"/>
                  <a:pt x="490" y="170"/>
                  <a:pt x="489" y="167"/>
                </a:cubicBezTo>
                <a:cubicBezTo>
                  <a:pt x="487" y="165"/>
                  <a:pt x="487" y="163"/>
                  <a:pt x="488" y="161"/>
                </a:cubicBezTo>
                <a:cubicBezTo>
                  <a:pt x="488" y="159"/>
                  <a:pt x="489" y="157"/>
                  <a:pt x="491" y="156"/>
                </a:cubicBezTo>
                <a:cubicBezTo>
                  <a:pt x="495" y="153"/>
                  <a:pt x="501" y="155"/>
                  <a:pt x="503" y="158"/>
                </a:cubicBezTo>
                <a:cubicBezTo>
                  <a:pt x="504" y="160"/>
                  <a:pt x="505" y="163"/>
                  <a:pt x="504" y="165"/>
                </a:cubicBezTo>
                <a:cubicBezTo>
                  <a:pt x="504" y="167"/>
                  <a:pt x="502" y="169"/>
                  <a:pt x="500" y="170"/>
                </a:cubicBezTo>
                <a:cubicBezTo>
                  <a:pt x="499" y="171"/>
                  <a:pt x="497" y="171"/>
                  <a:pt x="496" y="171"/>
                </a:cubicBezTo>
                <a:close/>
                <a:moveTo>
                  <a:pt x="520" y="157"/>
                </a:moveTo>
                <a:cubicBezTo>
                  <a:pt x="517" y="157"/>
                  <a:pt x="514" y="155"/>
                  <a:pt x="513" y="153"/>
                </a:cubicBezTo>
                <a:cubicBezTo>
                  <a:pt x="512" y="151"/>
                  <a:pt x="511" y="148"/>
                  <a:pt x="512" y="146"/>
                </a:cubicBezTo>
                <a:cubicBezTo>
                  <a:pt x="512" y="144"/>
                  <a:pt x="514" y="142"/>
                  <a:pt x="516" y="141"/>
                </a:cubicBezTo>
                <a:cubicBezTo>
                  <a:pt x="544" y="125"/>
                  <a:pt x="573" y="110"/>
                  <a:pt x="602" y="96"/>
                </a:cubicBezTo>
                <a:cubicBezTo>
                  <a:pt x="602" y="96"/>
                  <a:pt x="603" y="96"/>
                  <a:pt x="604" y="95"/>
                </a:cubicBezTo>
                <a:cubicBezTo>
                  <a:pt x="605" y="95"/>
                  <a:pt x="605" y="95"/>
                  <a:pt x="605" y="95"/>
                </a:cubicBezTo>
                <a:cubicBezTo>
                  <a:pt x="638" y="79"/>
                  <a:pt x="673" y="66"/>
                  <a:pt x="708" y="54"/>
                </a:cubicBezTo>
                <a:cubicBezTo>
                  <a:pt x="712" y="53"/>
                  <a:pt x="717" y="55"/>
                  <a:pt x="718" y="59"/>
                </a:cubicBezTo>
                <a:cubicBezTo>
                  <a:pt x="720" y="64"/>
                  <a:pt x="718" y="69"/>
                  <a:pt x="713" y="70"/>
                </a:cubicBezTo>
                <a:cubicBezTo>
                  <a:pt x="679" y="82"/>
                  <a:pt x="645" y="95"/>
                  <a:pt x="612" y="110"/>
                </a:cubicBezTo>
                <a:cubicBezTo>
                  <a:pt x="611" y="110"/>
                  <a:pt x="611" y="111"/>
                  <a:pt x="610" y="111"/>
                </a:cubicBezTo>
                <a:cubicBezTo>
                  <a:pt x="609" y="112"/>
                  <a:pt x="609" y="112"/>
                  <a:pt x="609" y="112"/>
                </a:cubicBezTo>
                <a:cubicBezTo>
                  <a:pt x="609" y="112"/>
                  <a:pt x="609" y="112"/>
                  <a:pt x="609" y="112"/>
                </a:cubicBezTo>
                <a:cubicBezTo>
                  <a:pt x="609" y="112"/>
                  <a:pt x="609" y="112"/>
                  <a:pt x="609" y="112"/>
                </a:cubicBezTo>
                <a:cubicBezTo>
                  <a:pt x="580" y="125"/>
                  <a:pt x="552" y="140"/>
                  <a:pt x="524" y="156"/>
                </a:cubicBezTo>
                <a:cubicBezTo>
                  <a:pt x="523" y="156"/>
                  <a:pt x="522" y="157"/>
                  <a:pt x="520" y="157"/>
                </a:cubicBezTo>
                <a:close/>
                <a:moveTo>
                  <a:pt x="1512" y="133"/>
                </a:moveTo>
                <a:cubicBezTo>
                  <a:pt x="1511" y="133"/>
                  <a:pt x="1509" y="133"/>
                  <a:pt x="1508" y="132"/>
                </a:cubicBezTo>
                <a:cubicBezTo>
                  <a:pt x="1506" y="131"/>
                  <a:pt x="1504" y="129"/>
                  <a:pt x="1504" y="127"/>
                </a:cubicBezTo>
                <a:cubicBezTo>
                  <a:pt x="1503" y="125"/>
                  <a:pt x="1503" y="122"/>
                  <a:pt x="1504" y="120"/>
                </a:cubicBezTo>
                <a:cubicBezTo>
                  <a:pt x="1506" y="116"/>
                  <a:pt x="1512" y="115"/>
                  <a:pt x="1516" y="117"/>
                </a:cubicBezTo>
                <a:cubicBezTo>
                  <a:pt x="1520" y="119"/>
                  <a:pt x="1522" y="124"/>
                  <a:pt x="1519" y="128"/>
                </a:cubicBezTo>
                <a:cubicBezTo>
                  <a:pt x="1518" y="131"/>
                  <a:pt x="1515" y="133"/>
                  <a:pt x="1512" y="133"/>
                </a:cubicBezTo>
                <a:close/>
                <a:moveTo>
                  <a:pt x="1487" y="120"/>
                </a:moveTo>
                <a:cubicBezTo>
                  <a:pt x="1485" y="120"/>
                  <a:pt x="1484" y="120"/>
                  <a:pt x="1483" y="119"/>
                </a:cubicBezTo>
                <a:cubicBezTo>
                  <a:pt x="1450" y="104"/>
                  <a:pt x="1416" y="89"/>
                  <a:pt x="1382" y="77"/>
                </a:cubicBezTo>
                <a:cubicBezTo>
                  <a:pt x="1381" y="77"/>
                  <a:pt x="1380" y="76"/>
                  <a:pt x="1379" y="76"/>
                </a:cubicBezTo>
                <a:cubicBezTo>
                  <a:pt x="1350" y="65"/>
                  <a:pt x="1319" y="56"/>
                  <a:pt x="1288" y="48"/>
                </a:cubicBezTo>
                <a:cubicBezTo>
                  <a:pt x="1284" y="47"/>
                  <a:pt x="1281" y="43"/>
                  <a:pt x="1282" y="38"/>
                </a:cubicBezTo>
                <a:cubicBezTo>
                  <a:pt x="1283" y="34"/>
                  <a:pt x="1288" y="31"/>
                  <a:pt x="1292" y="32"/>
                </a:cubicBezTo>
                <a:cubicBezTo>
                  <a:pt x="1324" y="40"/>
                  <a:pt x="1355" y="49"/>
                  <a:pt x="1385" y="60"/>
                </a:cubicBezTo>
                <a:cubicBezTo>
                  <a:pt x="1386" y="60"/>
                  <a:pt x="1386" y="61"/>
                  <a:pt x="1387" y="61"/>
                </a:cubicBezTo>
                <a:cubicBezTo>
                  <a:pt x="1388" y="61"/>
                  <a:pt x="1388" y="61"/>
                  <a:pt x="1388" y="61"/>
                </a:cubicBezTo>
                <a:cubicBezTo>
                  <a:pt x="1423" y="74"/>
                  <a:pt x="1457" y="88"/>
                  <a:pt x="1490" y="104"/>
                </a:cubicBezTo>
                <a:cubicBezTo>
                  <a:pt x="1492" y="105"/>
                  <a:pt x="1494" y="107"/>
                  <a:pt x="1495" y="109"/>
                </a:cubicBezTo>
                <a:cubicBezTo>
                  <a:pt x="1495" y="111"/>
                  <a:pt x="1495" y="113"/>
                  <a:pt x="1494" y="115"/>
                </a:cubicBezTo>
                <a:cubicBezTo>
                  <a:pt x="1493" y="118"/>
                  <a:pt x="1490" y="120"/>
                  <a:pt x="1487" y="120"/>
                </a:cubicBezTo>
                <a:close/>
                <a:moveTo>
                  <a:pt x="737" y="62"/>
                </a:moveTo>
                <a:cubicBezTo>
                  <a:pt x="734" y="62"/>
                  <a:pt x="730" y="59"/>
                  <a:pt x="729" y="56"/>
                </a:cubicBezTo>
                <a:cubicBezTo>
                  <a:pt x="728" y="51"/>
                  <a:pt x="730" y="47"/>
                  <a:pt x="735" y="45"/>
                </a:cubicBezTo>
                <a:cubicBezTo>
                  <a:pt x="739" y="44"/>
                  <a:pt x="744" y="47"/>
                  <a:pt x="745" y="51"/>
                </a:cubicBezTo>
                <a:cubicBezTo>
                  <a:pt x="747" y="55"/>
                  <a:pt x="744" y="60"/>
                  <a:pt x="740" y="62"/>
                </a:cubicBezTo>
                <a:cubicBezTo>
                  <a:pt x="739" y="62"/>
                  <a:pt x="738" y="62"/>
                  <a:pt x="737" y="62"/>
                </a:cubicBezTo>
                <a:close/>
                <a:moveTo>
                  <a:pt x="764" y="54"/>
                </a:moveTo>
                <a:cubicBezTo>
                  <a:pt x="761" y="54"/>
                  <a:pt x="757" y="51"/>
                  <a:pt x="756" y="48"/>
                </a:cubicBezTo>
                <a:cubicBezTo>
                  <a:pt x="755" y="43"/>
                  <a:pt x="758" y="39"/>
                  <a:pt x="762" y="37"/>
                </a:cubicBezTo>
                <a:cubicBezTo>
                  <a:pt x="793" y="29"/>
                  <a:pt x="825" y="22"/>
                  <a:pt x="857" y="16"/>
                </a:cubicBezTo>
                <a:cubicBezTo>
                  <a:pt x="894" y="9"/>
                  <a:pt x="932" y="5"/>
                  <a:pt x="970" y="2"/>
                </a:cubicBezTo>
                <a:cubicBezTo>
                  <a:pt x="975" y="2"/>
                  <a:pt x="979" y="5"/>
                  <a:pt x="979" y="10"/>
                </a:cubicBezTo>
                <a:cubicBezTo>
                  <a:pt x="979" y="15"/>
                  <a:pt x="976" y="19"/>
                  <a:pt x="971" y="19"/>
                </a:cubicBezTo>
                <a:cubicBezTo>
                  <a:pt x="934" y="22"/>
                  <a:pt x="897" y="26"/>
                  <a:pt x="860" y="33"/>
                </a:cubicBezTo>
                <a:cubicBezTo>
                  <a:pt x="828" y="38"/>
                  <a:pt x="797" y="45"/>
                  <a:pt x="767" y="54"/>
                </a:cubicBezTo>
                <a:cubicBezTo>
                  <a:pt x="766" y="54"/>
                  <a:pt x="765" y="54"/>
                  <a:pt x="764" y="54"/>
                </a:cubicBezTo>
                <a:close/>
                <a:moveTo>
                  <a:pt x="1263" y="42"/>
                </a:moveTo>
                <a:cubicBezTo>
                  <a:pt x="1262" y="42"/>
                  <a:pt x="1262" y="42"/>
                  <a:pt x="1261" y="42"/>
                </a:cubicBezTo>
                <a:cubicBezTo>
                  <a:pt x="1256" y="41"/>
                  <a:pt x="1253" y="36"/>
                  <a:pt x="1254" y="32"/>
                </a:cubicBezTo>
                <a:cubicBezTo>
                  <a:pt x="1255" y="27"/>
                  <a:pt x="1260" y="24"/>
                  <a:pt x="1265" y="25"/>
                </a:cubicBezTo>
                <a:cubicBezTo>
                  <a:pt x="1267" y="26"/>
                  <a:pt x="1269" y="27"/>
                  <a:pt x="1270" y="29"/>
                </a:cubicBezTo>
                <a:cubicBezTo>
                  <a:pt x="1271" y="31"/>
                  <a:pt x="1272" y="33"/>
                  <a:pt x="1271" y="35"/>
                </a:cubicBezTo>
                <a:cubicBezTo>
                  <a:pt x="1270" y="39"/>
                  <a:pt x="1267" y="42"/>
                  <a:pt x="1263" y="42"/>
                </a:cubicBezTo>
                <a:close/>
                <a:moveTo>
                  <a:pt x="1235" y="36"/>
                </a:moveTo>
                <a:cubicBezTo>
                  <a:pt x="1235" y="36"/>
                  <a:pt x="1234" y="36"/>
                  <a:pt x="1233" y="36"/>
                </a:cubicBezTo>
                <a:cubicBezTo>
                  <a:pt x="1197" y="29"/>
                  <a:pt x="1160" y="24"/>
                  <a:pt x="1123" y="21"/>
                </a:cubicBezTo>
                <a:cubicBezTo>
                  <a:pt x="1123" y="21"/>
                  <a:pt x="1123" y="21"/>
                  <a:pt x="1122" y="21"/>
                </a:cubicBezTo>
                <a:cubicBezTo>
                  <a:pt x="1094" y="18"/>
                  <a:pt x="1065" y="17"/>
                  <a:pt x="1037" y="17"/>
                </a:cubicBezTo>
                <a:cubicBezTo>
                  <a:pt x="1034" y="17"/>
                  <a:pt x="1031" y="17"/>
                  <a:pt x="1027" y="17"/>
                </a:cubicBezTo>
                <a:cubicBezTo>
                  <a:pt x="1027" y="17"/>
                  <a:pt x="1027" y="17"/>
                  <a:pt x="1027" y="17"/>
                </a:cubicBezTo>
                <a:cubicBezTo>
                  <a:pt x="1022" y="17"/>
                  <a:pt x="1019" y="13"/>
                  <a:pt x="1019" y="9"/>
                </a:cubicBezTo>
                <a:cubicBezTo>
                  <a:pt x="1018" y="4"/>
                  <a:pt x="1022" y="0"/>
                  <a:pt x="1027" y="0"/>
                </a:cubicBezTo>
                <a:cubicBezTo>
                  <a:pt x="1031" y="0"/>
                  <a:pt x="1034" y="0"/>
                  <a:pt x="1037" y="0"/>
                </a:cubicBezTo>
                <a:cubicBezTo>
                  <a:pt x="1066" y="0"/>
                  <a:pt x="1095" y="1"/>
                  <a:pt x="1124" y="4"/>
                </a:cubicBezTo>
                <a:cubicBezTo>
                  <a:pt x="1162" y="7"/>
                  <a:pt x="1200" y="12"/>
                  <a:pt x="1237" y="19"/>
                </a:cubicBezTo>
                <a:cubicBezTo>
                  <a:pt x="1241" y="20"/>
                  <a:pt x="1244" y="25"/>
                  <a:pt x="1243" y="29"/>
                </a:cubicBezTo>
                <a:cubicBezTo>
                  <a:pt x="1243" y="33"/>
                  <a:pt x="1239" y="36"/>
                  <a:pt x="1235" y="36"/>
                </a:cubicBezTo>
                <a:close/>
                <a:moveTo>
                  <a:pt x="999" y="18"/>
                </a:moveTo>
                <a:cubicBezTo>
                  <a:pt x="994" y="18"/>
                  <a:pt x="990" y="14"/>
                  <a:pt x="990" y="10"/>
                </a:cubicBezTo>
                <a:cubicBezTo>
                  <a:pt x="990" y="7"/>
                  <a:pt x="991" y="5"/>
                  <a:pt x="993" y="3"/>
                </a:cubicBezTo>
                <a:cubicBezTo>
                  <a:pt x="994" y="2"/>
                  <a:pt x="996" y="1"/>
                  <a:pt x="998" y="1"/>
                </a:cubicBezTo>
                <a:cubicBezTo>
                  <a:pt x="999" y="1"/>
                  <a:pt x="999" y="1"/>
                  <a:pt x="999" y="1"/>
                </a:cubicBezTo>
                <a:cubicBezTo>
                  <a:pt x="1003" y="1"/>
                  <a:pt x="1007" y="4"/>
                  <a:pt x="1007" y="9"/>
                </a:cubicBezTo>
                <a:cubicBezTo>
                  <a:pt x="1007" y="14"/>
                  <a:pt x="1004" y="18"/>
                  <a:pt x="999" y="18"/>
                </a:cubicBezTo>
                <a:cubicBezTo>
                  <a:pt x="999" y="18"/>
                  <a:pt x="999" y="18"/>
                  <a:pt x="999" y="18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A9C8164-320D-48C7-A0F7-D1696BB87EFD}"/>
              </a:ext>
            </a:extLst>
          </p:cNvPr>
          <p:cNvSpPr>
            <a:spLocks noEditPoints="1"/>
          </p:cNvSpPr>
          <p:nvPr/>
        </p:nvSpPr>
        <p:spPr bwMode="auto">
          <a:xfrm>
            <a:off x="4503945" y="1832977"/>
            <a:ext cx="3184110" cy="3188872"/>
          </a:xfrm>
          <a:custGeom>
            <a:avLst/>
            <a:gdLst>
              <a:gd name="T0" fmla="*/ 991 w 2004"/>
              <a:gd name="T1" fmla="*/ 1989 h 2006"/>
              <a:gd name="T2" fmla="*/ 1003 w 2004"/>
              <a:gd name="T3" fmla="*/ 2006 h 2006"/>
              <a:gd name="T4" fmla="*/ 1354 w 2004"/>
              <a:gd name="T5" fmla="*/ 1924 h 2006"/>
              <a:gd name="T6" fmla="*/ 1037 w 2004"/>
              <a:gd name="T7" fmla="*/ 2005 h 2006"/>
              <a:gd name="T8" fmla="*/ 631 w 2004"/>
              <a:gd name="T9" fmla="*/ 1925 h 2006"/>
              <a:gd name="T10" fmla="*/ 958 w 2004"/>
              <a:gd name="T11" fmla="*/ 2005 h 2006"/>
              <a:gd name="T12" fmla="*/ 1408 w 2004"/>
              <a:gd name="T13" fmla="*/ 1920 h 2006"/>
              <a:gd name="T14" fmla="*/ 584 w 2004"/>
              <a:gd name="T15" fmla="*/ 1905 h 2006"/>
              <a:gd name="T16" fmla="*/ 1422 w 2004"/>
              <a:gd name="T17" fmla="*/ 1904 h 2006"/>
              <a:gd name="T18" fmla="*/ 1704 w 2004"/>
              <a:gd name="T19" fmla="*/ 1707 h 2006"/>
              <a:gd name="T20" fmla="*/ 1430 w 2004"/>
              <a:gd name="T21" fmla="*/ 1909 h 2006"/>
              <a:gd name="T22" fmla="*/ 294 w 2004"/>
              <a:gd name="T23" fmla="*/ 1701 h 2006"/>
              <a:gd name="T24" fmla="*/ 566 w 2004"/>
              <a:gd name="T25" fmla="*/ 1905 h 2006"/>
              <a:gd name="T26" fmla="*/ 1739 w 2004"/>
              <a:gd name="T27" fmla="*/ 1682 h 2006"/>
              <a:gd name="T28" fmla="*/ 259 w 2004"/>
              <a:gd name="T29" fmla="*/ 1664 h 2006"/>
              <a:gd name="T30" fmla="*/ 1746 w 2004"/>
              <a:gd name="T31" fmla="*/ 1662 h 2006"/>
              <a:gd name="T32" fmla="*/ 1926 w 2004"/>
              <a:gd name="T33" fmla="*/ 1369 h 2006"/>
              <a:gd name="T34" fmla="*/ 1752 w 2004"/>
              <a:gd name="T35" fmla="*/ 1664 h 2006"/>
              <a:gd name="T36" fmla="*/ 70 w 2004"/>
              <a:gd name="T37" fmla="*/ 1372 h 2006"/>
              <a:gd name="T38" fmla="*/ 253 w 2004"/>
              <a:gd name="T39" fmla="*/ 1643 h 2006"/>
              <a:gd name="T40" fmla="*/ 1933 w 2004"/>
              <a:gd name="T41" fmla="*/ 1327 h 2006"/>
              <a:gd name="T42" fmla="*/ 60 w 2004"/>
              <a:gd name="T43" fmla="*/ 1345 h 2006"/>
              <a:gd name="T44" fmla="*/ 68 w 2004"/>
              <a:gd name="T45" fmla="*/ 1351 h 2006"/>
              <a:gd name="T46" fmla="*/ 1987 w 2004"/>
              <a:gd name="T47" fmla="*/ 1037 h 2006"/>
              <a:gd name="T48" fmla="*/ 2004 w 2004"/>
              <a:gd name="T49" fmla="*/ 1037 h 2006"/>
              <a:gd name="T50" fmla="*/ 44 w 2004"/>
              <a:gd name="T51" fmla="*/ 1297 h 2006"/>
              <a:gd name="T52" fmla="*/ 9 w 2004"/>
              <a:gd name="T53" fmla="*/ 962 h 2006"/>
              <a:gd name="T54" fmla="*/ 60 w 2004"/>
              <a:gd name="T55" fmla="*/ 1292 h 2006"/>
              <a:gd name="T56" fmla="*/ 1992 w 2004"/>
              <a:gd name="T57" fmla="*/ 920 h 2006"/>
              <a:gd name="T58" fmla="*/ 10 w 2004"/>
              <a:gd name="T59" fmla="*/ 951 h 2006"/>
              <a:gd name="T60" fmla="*/ 10 w 2004"/>
              <a:gd name="T61" fmla="*/ 951 h 2006"/>
              <a:gd name="T62" fmla="*/ 1896 w 2004"/>
              <a:gd name="T63" fmla="*/ 589 h 2006"/>
              <a:gd name="T64" fmla="*/ 1999 w 2004"/>
              <a:gd name="T65" fmla="*/ 899 h 2006"/>
              <a:gd name="T66" fmla="*/ 54 w 2004"/>
              <a:gd name="T67" fmla="*/ 679 h 2006"/>
              <a:gd name="T68" fmla="*/ 85 w 2004"/>
              <a:gd name="T69" fmla="*/ 643 h 2006"/>
              <a:gd name="T70" fmla="*/ 1883 w 2004"/>
              <a:gd name="T71" fmla="*/ 564 h 2006"/>
              <a:gd name="T72" fmla="*/ 1891 w 2004"/>
              <a:gd name="T73" fmla="*/ 568 h 2006"/>
              <a:gd name="T74" fmla="*/ 135 w 2004"/>
              <a:gd name="T75" fmla="*/ 536 h 2006"/>
              <a:gd name="T76" fmla="*/ 1799 w 2004"/>
              <a:gd name="T77" fmla="*/ 425 h 2006"/>
              <a:gd name="T78" fmla="*/ 1813 w 2004"/>
              <a:gd name="T79" fmla="*/ 415 h 2006"/>
              <a:gd name="T80" fmla="*/ 137 w 2004"/>
              <a:gd name="T81" fmla="*/ 515 h 2006"/>
              <a:gd name="T82" fmla="*/ 355 w 2004"/>
              <a:gd name="T83" fmla="*/ 249 h 2006"/>
              <a:gd name="T84" fmla="*/ 141 w 2004"/>
              <a:gd name="T85" fmla="*/ 516 h 2006"/>
              <a:gd name="T86" fmla="*/ 1646 w 2004"/>
              <a:gd name="T87" fmla="*/ 236 h 2006"/>
              <a:gd name="T88" fmla="*/ 383 w 2004"/>
              <a:gd name="T89" fmla="*/ 216 h 2006"/>
              <a:gd name="T90" fmla="*/ 1596 w 2004"/>
              <a:gd name="T91" fmla="*/ 217 h 2006"/>
              <a:gd name="T92" fmla="*/ 1314 w 2004"/>
              <a:gd name="T93" fmla="*/ 51 h 2006"/>
              <a:gd name="T94" fmla="*/ 1601 w 2004"/>
              <a:gd name="T95" fmla="*/ 219 h 2006"/>
              <a:gd name="T96" fmla="*/ 599 w 2004"/>
              <a:gd name="T97" fmla="*/ 105 h 2006"/>
              <a:gd name="T98" fmla="*/ 718 w 2004"/>
              <a:gd name="T99" fmla="*/ 42 h 2006"/>
              <a:gd name="T100" fmla="*/ 723 w 2004"/>
              <a:gd name="T101" fmla="*/ 59 h 2006"/>
              <a:gd name="T102" fmla="*/ 1254 w 2004"/>
              <a:gd name="T103" fmla="*/ 42 h 2006"/>
              <a:gd name="T104" fmla="*/ 1233 w 2004"/>
              <a:gd name="T105" fmla="*/ 46 h 2006"/>
              <a:gd name="T106" fmla="*/ 909 w 2004"/>
              <a:gd name="T107" fmla="*/ 6 h 2006"/>
              <a:gd name="T108" fmla="*/ 1235 w 2004"/>
              <a:gd name="T109" fmla="*/ 46 h 2006"/>
              <a:gd name="T110" fmla="*/ 882 w 2004"/>
              <a:gd name="T111" fmla="*/ 26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04" h="2006">
                <a:moveTo>
                  <a:pt x="1003" y="2006"/>
                </a:moveTo>
                <a:cubicBezTo>
                  <a:pt x="999" y="2006"/>
                  <a:pt x="995" y="2006"/>
                  <a:pt x="991" y="2006"/>
                </a:cubicBezTo>
                <a:cubicBezTo>
                  <a:pt x="986" y="2006"/>
                  <a:pt x="986" y="2006"/>
                  <a:pt x="986" y="2006"/>
                </a:cubicBezTo>
                <a:cubicBezTo>
                  <a:pt x="981" y="2006"/>
                  <a:pt x="978" y="2002"/>
                  <a:pt x="978" y="1997"/>
                </a:cubicBezTo>
                <a:cubicBezTo>
                  <a:pt x="978" y="1992"/>
                  <a:pt x="982" y="1989"/>
                  <a:pt x="986" y="1989"/>
                </a:cubicBezTo>
                <a:cubicBezTo>
                  <a:pt x="991" y="1989"/>
                  <a:pt x="991" y="1989"/>
                  <a:pt x="991" y="1989"/>
                </a:cubicBezTo>
                <a:cubicBezTo>
                  <a:pt x="995" y="1989"/>
                  <a:pt x="999" y="1989"/>
                  <a:pt x="1003" y="1989"/>
                </a:cubicBezTo>
                <a:cubicBezTo>
                  <a:pt x="1009" y="1989"/>
                  <a:pt x="1009" y="1989"/>
                  <a:pt x="1009" y="1989"/>
                </a:cubicBezTo>
                <a:cubicBezTo>
                  <a:pt x="1009" y="1989"/>
                  <a:pt x="1009" y="1989"/>
                  <a:pt x="1009" y="1989"/>
                </a:cubicBezTo>
                <a:cubicBezTo>
                  <a:pt x="1014" y="1989"/>
                  <a:pt x="1017" y="1993"/>
                  <a:pt x="1017" y="1997"/>
                </a:cubicBezTo>
                <a:cubicBezTo>
                  <a:pt x="1017" y="2002"/>
                  <a:pt x="1014" y="2006"/>
                  <a:pt x="1009" y="2006"/>
                </a:cubicBezTo>
                <a:lnTo>
                  <a:pt x="1003" y="2006"/>
                </a:lnTo>
                <a:close/>
                <a:moveTo>
                  <a:pt x="1037" y="2005"/>
                </a:moveTo>
                <a:cubicBezTo>
                  <a:pt x="1033" y="2005"/>
                  <a:pt x="1029" y="2002"/>
                  <a:pt x="1029" y="1997"/>
                </a:cubicBezTo>
                <a:cubicBezTo>
                  <a:pt x="1029" y="1992"/>
                  <a:pt x="1032" y="1988"/>
                  <a:pt x="1037" y="1988"/>
                </a:cubicBezTo>
                <a:cubicBezTo>
                  <a:pt x="1074" y="1987"/>
                  <a:pt x="1111" y="1983"/>
                  <a:pt x="1148" y="1978"/>
                </a:cubicBezTo>
                <a:cubicBezTo>
                  <a:pt x="1148" y="1978"/>
                  <a:pt x="1148" y="1978"/>
                  <a:pt x="1148" y="1978"/>
                </a:cubicBezTo>
                <a:cubicBezTo>
                  <a:pt x="1219" y="1967"/>
                  <a:pt x="1288" y="1949"/>
                  <a:pt x="1354" y="1924"/>
                </a:cubicBezTo>
                <a:cubicBezTo>
                  <a:pt x="1359" y="1922"/>
                  <a:pt x="1363" y="1924"/>
                  <a:pt x="1365" y="1929"/>
                </a:cubicBezTo>
                <a:cubicBezTo>
                  <a:pt x="1367" y="1933"/>
                  <a:pt x="1365" y="1938"/>
                  <a:pt x="1360" y="1939"/>
                </a:cubicBezTo>
                <a:cubicBezTo>
                  <a:pt x="1293" y="1965"/>
                  <a:pt x="1223" y="1984"/>
                  <a:pt x="1151" y="1995"/>
                </a:cubicBezTo>
                <a:cubicBezTo>
                  <a:pt x="1151" y="1995"/>
                  <a:pt x="1151" y="1995"/>
                  <a:pt x="1151" y="1995"/>
                </a:cubicBezTo>
                <a:cubicBezTo>
                  <a:pt x="1113" y="2000"/>
                  <a:pt x="1075" y="2004"/>
                  <a:pt x="1037" y="2005"/>
                </a:cubicBezTo>
                <a:cubicBezTo>
                  <a:pt x="1037" y="2005"/>
                  <a:pt x="1037" y="2005"/>
                  <a:pt x="1037" y="2005"/>
                </a:cubicBezTo>
                <a:close/>
                <a:moveTo>
                  <a:pt x="958" y="2005"/>
                </a:moveTo>
                <a:cubicBezTo>
                  <a:pt x="958" y="2005"/>
                  <a:pt x="958" y="2005"/>
                  <a:pt x="958" y="2005"/>
                </a:cubicBezTo>
                <a:cubicBezTo>
                  <a:pt x="886" y="2002"/>
                  <a:pt x="814" y="1990"/>
                  <a:pt x="744" y="1972"/>
                </a:cubicBezTo>
                <a:cubicBezTo>
                  <a:pt x="744" y="1972"/>
                  <a:pt x="744" y="1972"/>
                  <a:pt x="744" y="1972"/>
                </a:cubicBezTo>
                <a:cubicBezTo>
                  <a:pt x="707" y="1962"/>
                  <a:pt x="671" y="1950"/>
                  <a:pt x="635" y="1936"/>
                </a:cubicBezTo>
                <a:cubicBezTo>
                  <a:pt x="631" y="1934"/>
                  <a:pt x="629" y="1929"/>
                  <a:pt x="631" y="1925"/>
                </a:cubicBezTo>
                <a:cubicBezTo>
                  <a:pt x="632" y="1921"/>
                  <a:pt x="637" y="1919"/>
                  <a:pt x="642" y="1920"/>
                </a:cubicBezTo>
                <a:cubicBezTo>
                  <a:pt x="676" y="1934"/>
                  <a:pt x="712" y="1946"/>
                  <a:pt x="748" y="1955"/>
                </a:cubicBezTo>
                <a:cubicBezTo>
                  <a:pt x="748" y="1955"/>
                  <a:pt x="748" y="1955"/>
                  <a:pt x="748" y="1955"/>
                </a:cubicBezTo>
                <a:cubicBezTo>
                  <a:pt x="817" y="1974"/>
                  <a:pt x="888" y="1985"/>
                  <a:pt x="958" y="1988"/>
                </a:cubicBezTo>
                <a:cubicBezTo>
                  <a:pt x="963" y="1988"/>
                  <a:pt x="967" y="1992"/>
                  <a:pt x="966" y="1997"/>
                </a:cubicBezTo>
                <a:cubicBezTo>
                  <a:pt x="966" y="2001"/>
                  <a:pt x="963" y="2005"/>
                  <a:pt x="958" y="2005"/>
                </a:cubicBezTo>
                <a:close/>
                <a:moveTo>
                  <a:pt x="1384" y="1930"/>
                </a:moveTo>
                <a:cubicBezTo>
                  <a:pt x="1380" y="1930"/>
                  <a:pt x="1377" y="1928"/>
                  <a:pt x="1376" y="1924"/>
                </a:cubicBezTo>
                <a:cubicBezTo>
                  <a:pt x="1374" y="1920"/>
                  <a:pt x="1376" y="1915"/>
                  <a:pt x="1380" y="1913"/>
                </a:cubicBezTo>
                <a:cubicBezTo>
                  <a:pt x="1387" y="1910"/>
                  <a:pt x="1394" y="1907"/>
                  <a:pt x="1401" y="1904"/>
                </a:cubicBezTo>
                <a:cubicBezTo>
                  <a:pt x="1405" y="1902"/>
                  <a:pt x="1410" y="1904"/>
                  <a:pt x="1412" y="1909"/>
                </a:cubicBezTo>
                <a:cubicBezTo>
                  <a:pt x="1414" y="1913"/>
                  <a:pt x="1412" y="1918"/>
                  <a:pt x="1408" y="1920"/>
                </a:cubicBezTo>
                <a:cubicBezTo>
                  <a:pt x="1401" y="1923"/>
                  <a:pt x="1394" y="1926"/>
                  <a:pt x="1387" y="1929"/>
                </a:cubicBezTo>
                <a:cubicBezTo>
                  <a:pt x="1386" y="1929"/>
                  <a:pt x="1385" y="1930"/>
                  <a:pt x="1384" y="1930"/>
                </a:cubicBezTo>
                <a:close/>
                <a:moveTo>
                  <a:pt x="612" y="1926"/>
                </a:moveTo>
                <a:cubicBezTo>
                  <a:pt x="611" y="1926"/>
                  <a:pt x="610" y="1926"/>
                  <a:pt x="609" y="1925"/>
                </a:cubicBezTo>
                <a:cubicBezTo>
                  <a:pt x="602" y="1922"/>
                  <a:pt x="595" y="1919"/>
                  <a:pt x="588" y="1916"/>
                </a:cubicBezTo>
                <a:cubicBezTo>
                  <a:pt x="584" y="1914"/>
                  <a:pt x="582" y="1909"/>
                  <a:pt x="584" y="1905"/>
                </a:cubicBezTo>
                <a:cubicBezTo>
                  <a:pt x="586" y="1901"/>
                  <a:pt x="591" y="1899"/>
                  <a:pt x="595" y="1901"/>
                </a:cubicBezTo>
                <a:cubicBezTo>
                  <a:pt x="602" y="1904"/>
                  <a:pt x="609" y="1907"/>
                  <a:pt x="616" y="1910"/>
                </a:cubicBezTo>
                <a:cubicBezTo>
                  <a:pt x="620" y="1911"/>
                  <a:pt x="622" y="1916"/>
                  <a:pt x="620" y="1921"/>
                </a:cubicBezTo>
                <a:cubicBezTo>
                  <a:pt x="619" y="1924"/>
                  <a:pt x="616" y="1926"/>
                  <a:pt x="612" y="1926"/>
                </a:cubicBezTo>
                <a:close/>
                <a:moveTo>
                  <a:pt x="1430" y="1909"/>
                </a:moveTo>
                <a:cubicBezTo>
                  <a:pt x="1427" y="1909"/>
                  <a:pt x="1424" y="1907"/>
                  <a:pt x="1422" y="1904"/>
                </a:cubicBezTo>
                <a:cubicBezTo>
                  <a:pt x="1420" y="1900"/>
                  <a:pt x="1422" y="1895"/>
                  <a:pt x="1426" y="1893"/>
                </a:cubicBezTo>
                <a:cubicBezTo>
                  <a:pt x="1460" y="1877"/>
                  <a:pt x="1493" y="1858"/>
                  <a:pt x="1524" y="1839"/>
                </a:cubicBezTo>
                <a:cubicBezTo>
                  <a:pt x="1524" y="1839"/>
                  <a:pt x="1525" y="1839"/>
                  <a:pt x="1525" y="1839"/>
                </a:cubicBezTo>
                <a:cubicBezTo>
                  <a:pt x="1582" y="1803"/>
                  <a:pt x="1635" y="1762"/>
                  <a:pt x="1683" y="1716"/>
                </a:cubicBezTo>
                <a:cubicBezTo>
                  <a:pt x="1686" y="1713"/>
                  <a:pt x="1689" y="1710"/>
                  <a:pt x="1692" y="1707"/>
                </a:cubicBezTo>
                <a:cubicBezTo>
                  <a:pt x="1695" y="1704"/>
                  <a:pt x="1700" y="1704"/>
                  <a:pt x="1704" y="1707"/>
                </a:cubicBezTo>
                <a:cubicBezTo>
                  <a:pt x="1707" y="1711"/>
                  <a:pt x="1707" y="1716"/>
                  <a:pt x="1704" y="1719"/>
                </a:cubicBezTo>
                <a:cubicBezTo>
                  <a:pt x="1701" y="1722"/>
                  <a:pt x="1698" y="1725"/>
                  <a:pt x="1695" y="1728"/>
                </a:cubicBezTo>
                <a:cubicBezTo>
                  <a:pt x="1646" y="1775"/>
                  <a:pt x="1592" y="1817"/>
                  <a:pt x="1534" y="1853"/>
                </a:cubicBezTo>
                <a:cubicBezTo>
                  <a:pt x="1534" y="1853"/>
                  <a:pt x="1534" y="1853"/>
                  <a:pt x="1534" y="1853"/>
                </a:cubicBezTo>
                <a:cubicBezTo>
                  <a:pt x="1501" y="1873"/>
                  <a:pt x="1468" y="1892"/>
                  <a:pt x="1434" y="1908"/>
                </a:cubicBezTo>
                <a:cubicBezTo>
                  <a:pt x="1432" y="1909"/>
                  <a:pt x="1431" y="1909"/>
                  <a:pt x="1430" y="1909"/>
                </a:cubicBezTo>
                <a:close/>
                <a:moveTo>
                  <a:pt x="566" y="1905"/>
                </a:moveTo>
                <a:cubicBezTo>
                  <a:pt x="565" y="1905"/>
                  <a:pt x="564" y="1905"/>
                  <a:pt x="562" y="1904"/>
                </a:cubicBezTo>
                <a:cubicBezTo>
                  <a:pt x="497" y="1872"/>
                  <a:pt x="436" y="1833"/>
                  <a:pt x="379" y="1789"/>
                </a:cubicBezTo>
                <a:cubicBezTo>
                  <a:pt x="379" y="1789"/>
                  <a:pt x="379" y="1789"/>
                  <a:pt x="379" y="1789"/>
                </a:cubicBezTo>
                <a:cubicBezTo>
                  <a:pt x="349" y="1765"/>
                  <a:pt x="321" y="1740"/>
                  <a:pt x="294" y="1713"/>
                </a:cubicBezTo>
                <a:cubicBezTo>
                  <a:pt x="291" y="1710"/>
                  <a:pt x="291" y="1704"/>
                  <a:pt x="294" y="1701"/>
                </a:cubicBezTo>
                <a:cubicBezTo>
                  <a:pt x="297" y="1698"/>
                  <a:pt x="303" y="1698"/>
                  <a:pt x="306" y="1701"/>
                </a:cubicBezTo>
                <a:cubicBezTo>
                  <a:pt x="332" y="1727"/>
                  <a:pt x="360" y="1752"/>
                  <a:pt x="390" y="1775"/>
                </a:cubicBezTo>
                <a:cubicBezTo>
                  <a:pt x="390" y="1775"/>
                  <a:pt x="390" y="1775"/>
                  <a:pt x="390" y="1775"/>
                </a:cubicBezTo>
                <a:cubicBezTo>
                  <a:pt x="445" y="1819"/>
                  <a:pt x="506" y="1858"/>
                  <a:pt x="570" y="1889"/>
                </a:cubicBezTo>
                <a:cubicBezTo>
                  <a:pt x="574" y="1891"/>
                  <a:pt x="576" y="1896"/>
                  <a:pt x="574" y="1900"/>
                </a:cubicBezTo>
                <a:cubicBezTo>
                  <a:pt x="572" y="1903"/>
                  <a:pt x="569" y="1905"/>
                  <a:pt x="566" y="1905"/>
                </a:cubicBezTo>
                <a:close/>
                <a:moveTo>
                  <a:pt x="1718" y="1702"/>
                </a:moveTo>
                <a:cubicBezTo>
                  <a:pt x="1715" y="1702"/>
                  <a:pt x="1713" y="1701"/>
                  <a:pt x="1712" y="1699"/>
                </a:cubicBezTo>
                <a:cubicBezTo>
                  <a:pt x="1708" y="1696"/>
                  <a:pt x="1708" y="1691"/>
                  <a:pt x="1711" y="1687"/>
                </a:cubicBezTo>
                <a:cubicBezTo>
                  <a:pt x="1717" y="1682"/>
                  <a:pt x="1722" y="1676"/>
                  <a:pt x="1727" y="1671"/>
                </a:cubicBezTo>
                <a:cubicBezTo>
                  <a:pt x="1730" y="1667"/>
                  <a:pt x="1735" y="1667"/>
                  <a:pt x="1739" y="1670"/>
                </a:cubicBezTo>
                <a:cubicBezTo>
                  <a:pt x="1742" y="1674"/>
                  <a:pt x="1742" y="1679"/>
                  <a:pt x="1739" y="1682"/>
                </a:cubicBezTo>
                <a:cubicBezTo>
                  <a:pt x="1734" y="1688"/>
                  <a:pt x="1729" y="1693"/>
                  <a:pt x="1724" y="1699"/>
                </a:cubicBezTo>
                <a:cubicBezTo>
                  <a:pt x="1722" y="1701"/>
                  <a:pt x="1720" y="1702"/>
                  <a:pt x="1718" y="1702"/>
                </a:cubicBezTo>
                <a:close/>
                <a:moveTo>
                  <a:pt x="280" y="1695"/>
                </a:moveTo>
                <a:cubicBezTo>
                  <a:pt x="278" y="1695"/>
                  <a:pt x="276" y="1694"/>
                  <a:pt x="274" y="1692"/>
                </a:cubicBezTo>
                <a:cubicBezTo>
                  <a:pt x="269" y="1687"/>
                  <a:pt x="264" y="1681"/>
                  <a:pt x="259" y="1676"/>
                </a:cubicBezTo>
                <a:cubicBezTo>
                  <a:pt x="255" y="1672"/>
                  <a:pt x="256" y="1667"/>
                  <a:pt x="259" y="1664"/>
                </a:cubicBezTo>
                <a:cubicBezTo>
                  <a:pt x="263" y="1661"/>
                  <a:pt x="268" y="1661"/>
                  <a:pt x="271" y="1664"/>
                </a:cubicBezTo>
                <a:cubicBezTo>
                  <a:pt x="276" y="1670"/>
                  <a:pt x="281" y="1675"/>
                  <a:pt x="286" y="1681"/>
                </a:cubicBezTo>
                <a:cubicBezTo>
                  <a:pt x="290" y="1684"/>
                  <a:pt x="289" y="1690"/>
                  <a:pt x="286" y="1693"/>
                </a:cubicBezTo>
                <a:cubicBezTo>
                  <a:pt x="284" y="1694"/>
                  <a:pt x="282" y="1695"/>
                  <a:pt x="280" y="1695"/>
                </a:cubicBezTo>
                <a:close/>
                <a:moveTo>
                  <a:pt x="1752" y="1664"/>
                </a:moveTo>
                <a:cubicBezTo>
                  <a:pt x="1750" y="1664"/>
                  <a:pt x="1748" y="1663"/>
                  <a:pt x="1746" y="1662"/>
                </a:cubicBezTo>
                <a:cubicBezTo>
                  <a:pt x="1743" y="1659"/>
                  <a:pt x="1742" y="1653"/>
                  <a:pt x="1746" y="1650"/>
                </a:cubicBezTo>
                <a:cubicBezTo>
                  <a:pt x="1770" y="1622"/>
                  <a:pt x="1793" y="1592"/>
                  <a:pt x="1814" y="1561"/>
                </a:cubicBezTo>
                <a:cubicBezTo>
                  <a:pt x="1814" y="1561"/>
                  <a:pt x="1814" y="1561"/>
                  <a:pt x="1814" y="1561"/>
                </a:cubicBezTo>
                <a:cubicBezTo>
                  <a:pt x="1848" y="1512"/>
                  <a:pt x="1877" y="1460"/>
                  <a:pt x="1901" y="1406"/>
                </a:cubicBezTo>
                <a:cubicBezTo>
                  <a:pt x="1906" y="1395"/>
                  <a:pt x="1910" y="1385"/>
                  <a:pt x="1915" y="1374"/>
                </a:cubicBezTo>
                <a:cubicBezTo>
                  <a:pt x="1917" y="1370"/>
                  <a:pt x="1922" y="1367"/>
                  <a:pt x="1926" y="1369"/>
                </a:cubicBezTo>
                <a:cubicBezTo>
                  <a:pt x="1930" y="1371"/>
                  <a:pt x="1932" y="1376"/>
                  <a:pt x="1931" y="1380"/>
                </a:cubicBezTo>
                <a:cubicBezTo>
                  <a:pt x="1926" y="1391"/>
                  <a:pt x="1921" y="1402"/>
                  <a:pt x="1917" y="1413"/>
                </a:cubicBezTo>
                <a:cubicBezTo>
                  <a:pt x="1892" y="1468"/>
                  <a:pt x="1862" y="1521"/>
                  <a:pt x="1828" y="1571"/>
                </a:cubicBezTo>
                <a:cubicBezTo>
                  <a:pt x="1828" y="1571"/>
                  <a:pt x="1828" y="1571"/>
                  <a:pt x="1828" y="1571"/>
                </a:cubicBezTo>
                <a:cubicBezTo>
                  <a:pt x="1806" y="1602"/>
                  <a:pt x="1783" y="1633"/>
                  <a:pt x="1758" y="1661"/>
                </a:cubicBezTo>
                <a:cubicBezTo>
                  <a:pt x="1757" y="1663"/>
                  <a:pt x="1754" y="1664"/>
                  <a:pt x="1752" y="1664"/>
                </a:cubicBezTo>
                <a:close/>
                <a:moveTo>
                  <a:pt x="246" y="1657"/>
                </a:moveTo>
                <a:cubicBezTo>
                  <a:pt x="244" y="1657"/>
                  <a:pt x="241" y="1656"/>
                  <a:pt x="240" y="1654"/>
                </a:cubicBezTo>
                <a:cubicBezTo>
                  <a:pt x="193" y="1599"/>
                  <a:pt x="152" y="1539"/>
                  <a:pt x="118" y="1475"/>
                </a:cubicBezTo>
                <a:cubicBezTo>
                  <a:pt x="118" y="1475"/>
                  <a:pt x="118" y="1475"/>
                  <a:pt x="118" y="1475"/>
                </a:cubicBezTo>
                <a:cubicBezTo>
                  <a:pt x="104" y="1448"/>
                  <a:pt x="90" y="1421"/>
                  <a:pt x="79" y="1393"/>
                </a:cubicBezTo>
                <a:cubicBezTo>
                  <a:pt x="76" y="1386"/>
                  <a:pt x="73" y="1379"/>
                  <a:pt x="70" y="1372"/>
                </a:cubicBezTo>
                <a:cubicBezTo>
                  <a:pt x="69" y="1368"/>
                  <a:pt x="71" y="1363"/>
                  <a:pt x="75" y="1361"/>
                </a:cubicBezTo>
                <a:cubicBezTo>
                  <a:pt x="79" y="1359"/>
                  <a:pt x="84" y="1361"/>
                  <a:pt x="86" y="1366"/>
                </a:cubicBezTo>
                <a:cubicBezTo>
                  <a:pt x="89" y="1372"/>
                  <a:pt x="91" y="1379"/>
                  <a:pt x="94" y="1386"/>
                </a:cubicBezTo>
                <a:cubicBezTo>
                  <a:pt x="106" y="1414"/>
                  <a:pt x="119" y="1441"/>
                  <a:pt x="133" y="1467"/>
                </a:cubicBezTo>
                <a:cubicBezTo>
                  <a:pt x="133" y="1467"/>
                  <a:pt x="133" y="1467"/>
                  <a:pt x="133" y="1467"/>
                </a:cubicBezTo>
                <a:cubicBezTo>
                  <a:pt x="166" y="1530"/>
                  <a:pt x="207" y="1589"/>
                  <a:pt x="253" y="1643"/>
                </a:cubicBezTo>
                <a:cubicBezTo>
                  <a:pt x="256" y="1647"/>
                  <a:pt x="255" y="1652"/>
                  <a:pt x="252" y="1655"/>
                </a:cubicBezTo>
                <a:cubicBezTo>
                  <a:pt x="250" y="1657"/>
                  <a:pt x="248" y="1657"/>
                  <a:pt x="246" y="1657"/>
                </a:cubicBezTo>
                <a:close/>
                <a:moveTo>
                  <a:pt x="1933" y="1359"/>
                </a:moveTo>
                <a:cubicBezTo>
                  <a:pt x="1932" y="1359"/>
                  <a:pt x="1931" y="1359"/>
                  <a:pt x="1930" y="1359"/>
                </a:cubicBezTo>
                <a:cubicBezTo>
                  <a:pt x="1926" y="1357"/>
                  <a:pt x="1923" y="1352"/>
                  <a:pt x="1925" y="1348"/>
                </a:cubicBezTo>
                <a:cubicBezTo>
                  <a:pt x="1928" y="1341"/>
                  <a:pt x="1930" y="1334"/>
                  <a:pt x="1933" y="1327"/>
                </a:cubicBezTo>
                <a:cubicBezTo>
                  <a:pt x="1934" y="1322"/>
                  <a:pt x="1939" y="1320"/>
                  <a:pt x="1943" y="1321"/>
                </a:cubicBezTo>
                <a:cubicBezTo>
                  <a:pt x="1948" y="1323"/>
                  <a:pt x="1950" y="1328"/>
                  <a:pt x="1949" y="1332"/>
                </a:cubicBezTo>
                <a:cubicBezTo>
                  <a:pt x="1946" y="1339"/>
                  <a:pt x="1944" y="1347"/>
                  <a:pt x="1941" y="1354"/>
                </a:cubicBezTo>
                <a:cubicBezTo>
                  <a:pt x="1940" y="1357"/>
                  <a:pt x="1936" y="1359"/>
                  <a:pt x="1933" y="1359"/>
                </a:cubicBezTo>
                <a:close/>
                <a:moveTo>
                  <a:pt x="68" y="1351"/>
                </a:moveTo>
                <a:cubicBezTo>
                  <a:pt x="65" y="1351"/>
                  <a:pt x="61" y="1349"/>
                  <a:pt x="60" y="1345"/>
                </a:cubicBezTo>
                <a:cubicBezTo>
                  <a:pt x="58" y="1338"/>
                  <a:pt x="55" y="1331"/>
                  <a:pt x="53" y="1324"/>
                </a:cubicBezTo>
                <a:cubicBezTo>
                  <a:pt x="51" y="1319"/>
                  <a:pt x="53" y="1314"/>
                  <a:pt x="58" y="1313"/>
                </a:cubicBezTo>
                <a:cubicBezTo>
                  <a:pt x="62" y="1311"/>
                  <a:pt x="67" y="1314"/>
                  <a:pt x="69" y="1318"/>
                </a:cubicBezTo>
                <a:cubicBezTo>
                  <a:pt x="71" y="1325"/>
                  <a:pt x="74" y="1332"/>
                  <a:pt x="76" y="1339"/>
                </a:cubicBezTo>
                <a:cubicBezTo>
                  <a:pt x="78" y="1344"/>
                  <a:pt x="75" y="1349"/>
                  <a:pt x="71" y="1350"/>
                </a:cubicBezTo>
                <a:cubicBezTo>
                  <a:pt x="70" y="1351"/>
                  <a:pt x="69" y="1351"/>
                  <a:pt x="68" y="1351"/>
                </a:cubicBezTo>
                <a:close/>
                <a:moveTo>
                  <a:pt x="1950" y="1311"/>
                </a:moveTo>
                <a:cubicBezTo>
                  <a:pt x="1949" y="1311"/>
                  <a:pt x="1948" y="1311"/>
                  <a:pt x="1947" y="1311"/>
                </a:cubicBezTo>
                <a:cubicBezTo>
                  <a:pt x="1942" y="1309"/>
                  <a:pt x="1940" y="1304"/>
                  <a:pt x="1941" y="1300"/>
                </a:cubicBezTo>
                <a:cubicBezTo>
                  <a:pt x="1953" y="1264"/>
                  <a:pt x="1962" y="1228"/>
                  <a:pt x="1969" y="1191"/>
                </a:cubicBezTo>
                <a:cubicBezTo>
                  <a:pt x="1969" y="1191"/>
                  <a:pt x="1969" y="1191"/>
                  <a:pt x="1969" y="1191"/>
                </a:cubicBezTo>
                <a:cubicBezTo>
                  <a:pt x="1979" y="1140"/>
                  <a:pt x="1985" y="1088"/>
                  <a:pt x="1987" y="1037"/>
                </a:cubicBezTo>
                <a:cubicBezTo>
                  <a:pt x="1987" y="1026"/>
                  <a:pt x="1987" y="1014"/>
                  <a:pt x="1987" y="1003"/>
                </a:cubicBezTo>
                <a:cubicBezTo>
                  <a:pt x="1987" y="995"/>
                  <a:pt x="1987" y="987"/>
                  <a:pt x="1987" y="979"/>
                </a:cubicBezTo>
                <a:cubicBezTo>
                  <a:pt x="1987" y="975"/>
                  <a:pt x="1991" y="971"/>
                  <a:pt x="1995" y="971"/>
                </a:cubicBezTo>
                <a:cubicBezTo>
                  <a:pt x="2000" y="971"/>
                  <a:pt x="2004" y="974"/>
                  <a:pt x="2004" y="979"/>
                </a:cubicBezTo>
                <a:cubicBezTo>
                  <a:pt x="2004" y="987"/>
                  <a:pt x="2004" y="995"/>
                  <a:pt x="2004" y="1003"/>
                </a:cubicBezTo>
                <a:cubicBezTo>
                  <a:pt x="2004" y="1015"/>
                  <a:pt x="2004" y="1026"/>
                  <a:pt x="2004" y="1037"/>
                </a:cubicBezTo>
                <a:cubicBezTo>
                  <a:pt x="2002" y="1090"/>
                  <a:pt x="1996" y="1143"/>
                  <a:pt x="1986" y="1195"/>
                </a:cubicBezTo>
                <a:cubicBezTo>
                  <a:pt x="1986" y="1195"/>
                  <a:pt x="1986" y="1195"/>
                  <a:pt x="1986" y="1195"/>
                </a:cubicBezTo>
                <a:cubicBezTo>
                  <a:pt x="1978" y="1232"/>
                  <a:pt x="1969" y="1269"/>
                  <a:pt x="1958" y="1305"/>
                </a:cubicBezTo>
                <a:cubicBezTo>
                  <a:pt x="1956" y="1309"/>
                  <a:pt x="1953" y="1311"/>
                  <a:pt x="1950" y="1311"/>
                </a:cubicBezTo>
                <a:close/>
                <a:moveTo>
                  <a:pt x="52" y="1303"/>
                </a:moveTo>
                <a:cubicBezTo>
                  <a:pt x="48" y="1303"/>
                  <a:pt x="45" y="1300"/>
                  <a:pt x="44" y="1297"/>
                </a:cubicBezTo>
                <a:cubicBezTo>
                  <a:pt x="23" y="1227"/>
                  <a:pt x="9" y="1156"/>
                  <a:pt x="3" y="1084"/>
                </a:cubicBezTo>
                <a:cubicBezTo>
                  <a:pt x="3" y="1084"/>
                  <a:pt x="3" y="1084"/>
                  <a:pt x="3" y="1084"/>
                </a:cubicBezTo>
                <a:cubicBezTo>
                  <a:pt x="1" y="1061"/>
                  <a:pt x="0" y="1038"/>
                  <a:pt x="0" y="1015"/>
                </a:cubicBezTo>
                <a:cubicBezTo>
                  <a:pt x="0" y="1011"/>
                  <a:pt x="0" y="1007"/>
                  <a:pt x="0" y="1003"/>
                </a:cubicBezTo>
                <a:cubicBezTo>
                  <a:pt x="0" y="992"/>
                  <a:pt x="0" y="981"/>
                  <a:pt x="0" y="970"/>
                </a:cubicBezTo>
                <a:cubicBezTo>
                  <a:pt x="0" y="965"/>
                  <a:pt x="4" y="962"/>
                  <a:pt x="9" y="962"/>
                </a:cubicBezTo>
                <a:cubicBezTo>
                  <a:pt x="14" y="962"/>
                  <a:pt x="17" y="966"/>
                  <a:pt x="17" y="971"/>
                </a:cubicBezTo>
                <a:cubicBezTo>
                  <a:pt x="17" y="981"/>
                  <a:pt x="17" y="992"/>
                  <a:pt x="17" y="1003"/>
                </a:cubicBezTo>
                <a:cubicBezTo>
                  <a:pt x="17" y="1007"/>
                  <a:pt x="17" y="1011"/>
                  <a:pt x="17" y="1015"/>
                </a:cubicBezTo>
                <a:cubicBezTo>
                  <a:pt x="17" y="1037"/>
                  <a:pt x="18" y="1060"/>
                  <a:pt x="20" y="1083"/>
                </a:cubicBezTo>
                <a:cubicBezTo>
                  <a:pt x="20" y="1083"/>
                  <a:pt x="20" y="1083"/>
                  <a:pt x="20" y="1083"/>
                </a:cubicBezTo>
                <a:cubicBezTo>
                  <a:pt x="26" y="1153"/>
                  <a:pt x="39" y="1223"/>
                  <a:pt x="60" y="1292"/>
                </a:cubicBezTo>
                <a:cubicBezTo>
                  <a:pt x="61" y="1296"/>
                  <a:pt x="59" y="1301"/>
                  <a:pt x="54" y="1302"/>
                </a:cubicBezTo>
                <a:cubicBezTo>
                  <a:pt x="54" y="1302"/>
                  <a:pt x="53" y="1303"/>
                  <a:pt x="52" y="1303"/>
                </a:cubicBezTo>
                <a:close/>
                <a:moveTo>
                  <a:pt x="1994" y="959"/>
                </a:moveTo>
                <a:cubicBezTo>
                  <a:pt x="1990" y="959"/>
                  <a:pt x="1986" y="956"/>
                  <a:pt x="1986" y="951"/>
                </a:cubicBezTo>
                <a:cubicBezTo>
                  <a:pt x="1986" y="944"/>
                  <a:pt x="1985" y="936"/>
                  <a:pt x="1984" y="929"/>
                </a:cubicBezTo>
                <a:cubicBezTo>
                  <a:pt x="1984" y="924"/>
                  <a:pt x="1988" y="920"/>
                  <a:pt x="1992" y="920"/>
                </a:cubicBezTo>
                <a:cubicBezTo>
                  <a:pt x="1997" y="920"/>
                  <a:pt x="2001" y="923"/>
                  <a:pt x="2001" y="928"/>
                </a:cubicBezTo>
                <a:cubicBezTo>
                  <a:pt x="2002" y="935"/>
                  <a:pt x="2002" y="943"/>
                  <a:pt x="2003" y="951"/>
                </a:cubicBezTo>
                <a:cubicBezTo>
                  <a:pt x="2003" y="955"/>
                  <a:pt x="2000" y="959"/>
                  <a:pt x="1995" y="959"/>
                </a:cubicBezTo>
                <a:cubicBezTo>
                  <a:pt x="1995" y="959"/>
                  <a:pt x="1995" y="959"/>
                  <a:pt x="1994" y="959"/>
                </a:cubicBezTo>
                <a:close/>
                <a:moveTo>
                  <a:pt x="10" y="951"/>
                </a:moveTo>
                <a:cubicBezTo>
                  <a:pt x="10" y="951"/>
                  <a:pt x="10" y="951"/>
                  <a:pt x="10" y="951"/>
                </a:cubicBezTo>
                <a:cubicBezTo>
                  <a:pt x="5" y="950"/>
                  <a:pt x="1" y="946"/>
                  <a:pt x="2" y="942"/>
                </a:cubicBezTo>
                <a:cubicBezTo>
                  <a:pt x="2" y="934"/>
                  <a:pt x="3" y="926"/>
                  <a:pt x="3" y="919"/>
                </a:cubicBezTo>
                <a:cubicBezTo>
                  <a:pt x="4" y="914"/>
                  <a:pt x="8" y="911"/>
                  <a:pt x="13" y="911"/>
                </a:cubicBezTo>
                <a:cubicBezTo>
                  <a:pt x="17" y="911"/>
                  <a:pt x="21" y="916"/>
                  <a:pt x="20" y="920"/>
                </a:cubicBezTo>
                <a:cubicBezTo>
                  <a:pt x="20" y="928"/>
                  <a:pt x="19" y="935"/>
                  <a:pt x="19" y="943"/>
                </a:cubicBezTo>
                <a:cubicBezTo>
                  <a:pt x="18" y="947"/>
                  <a:pt x="15" y="951"/>
                  <a:pt x="10" y="951"/>
                </a:cubicBezTo>
                <a:close/>
                <a:moveTo>
                  <a:pt x="1990" y="909"/>
                </a:moveTo>
                <a:cubicBezTo>
                  <a:pt x="1986" y="909"/>
                  <a:pt x="1982" y="905"/>
                  <a:pt x="1982" y="901"/>
                </a:cubicBezTo>
                <a:cubicBezTo>
                  <a:pt x="1978" y="864"/>
                  <a:pt x="1972" y="827"/>
                  <a:pt x="1964" y="791"/>
                </a:cubicBezTo>
                <a:cubicBezTo>
                  <a:pt x="1964" y="791"/>
                  <a:pt x="1964" y="790"/>
                  <a:pt x="1964" y="790"/>
                </a:cubicBezTo>
                <a:cubicBezTo>
                  <a:pt x="1954" y="747"/>
                  <a:pt x="1942" y="704"/>
                  <a:pt x="1926" y="663"/>
                </a:cubicBezTo>
                <a:cubicBezTo>
                  <a:pt x="1917" y="638"/>
                  <a:pt x="1907" y="613"/>
                  <a:pt x="1896" y="589"/>
                </a:cubicBezTo>
                <a:cubicBezTo>
                  <a:pt x="1894" y="585"/>
                  <a:pt x="1895" y="580"/>
                  <a:pt x="1900" y="578"/>
                </a:cubicBezTo>
                <a:cubicBezTo>
                  <a:pt x="1904" y="576"/>
                  <a:pt x="1909" y="578"/>
                  <a:pt x="1911" y="582"/>
                </a:cubicBezTo>
                <a:cubicBezTo>
                  <a:pt x="1922" y="606"/>
                  <a:pt x="1933" y="632"/>
                  <a:pt x="1942" y="657"/>
                </a:cubicBezTo>
                <a:cubicBezTo>
                  <a:pt x="1958" y="699"/>
                  <a:pt x="1971" y="743"/>
                  <a:pt x="1980" y="787"/>
                </a:cubicBezTo>
                <a:cubicBezTo>
                  <a:pt x="1980" y="787"/>
                  <a:pt x="1980" y="787"/>
                  <a:pt x="1980" y="787"/>
                </a:cubicBezTo>
                <a:cubicBezTo>
                  <a:pt x="1989" y="824"/>
                  <a:pt x="1995" y="862"/>
                  <a:pt x="1999" y="899"/>
                </a:cubicBezTo>
                <a:cubicBezTo>
                  <a:pt x="1999" y="904"/>
                  <a:pt x="1996" y="908"/>
                  <a:pt x="1991" y="909"/>
                </a:cubicBezTo>
                <a:cubicBezTo>
                  <a:pt x="1991" y="909"/>
                  <a:pt x="1991" y="909"/>
                  <a:pt x="1990" y="909"/>
                </a:cubicBezTo>
                <a:close/>
                <a:moveTo>
                  <a:pt x="15" y="900"/>
                </a:moveTo>
                <a:cubicBezTo>
                  <a:pt x="14" y="900"/>
                  <a:pt x="14" y="900"/>
                  <a:pt x="14" y="900"/>
                </a:cubicBezTo>
                <a:cubicBezTo>
                  <a:pt x="9" y="899"/>
                  <a:pt x="6" y="895"/>
                  <a:pt x="6" y="890"/>
                </a:cubicBezTo>
                <a:cubicBezTo>
                  <a:pt x="14" y="819"/>
                  <a:pt x="30" y="748"/>
                  <a:pt x="54" y="679"/>
                </a:cubicBezTo>
                <a:cubicBezTo>
                  <a:pt x="54" y="679"/>
                  <a:pt x="54" y="679"/>
                  <a:pt x="54" y="679"/>
                </a:cubicBezTo>
                <a:cubicBezTo>
                  <a:pt x="59" y="665"/>
                  <a:pt x="64" y="650"/>
                  <a:pt x="70" y="636"/>
                </a:cubicBezTo>
                <a:cubicBezTo>
                  <a:pt x="78" y="615"/>
                  <a:pt x="87" y="594"/>
                  <a:pt x="97" y="574"/>
                </a:cubicBezTo>
                <a:cubicBezTo>
                  <a:pt x="99" y="569"/>
                  <a:pt x="104" y="568"/>
                  <a:pt x="108" y="570"/>
                </a:cubicBezTo>
                <a:cubicBezTo>
                  <a:pt x="112" y="572"/>
                  <a:pt x="114" y="577"/>
                  <a:pt x="112" y="581"/>
                </a:cubicBezTo>
                <a:cubicBezTo>
                  <a:pt x="103" y="601"/>
                  <a:pt x="94" y="622"/>
                  <a:pt x="85" y="643"/>
                </a:cubicBezTo>
                <a:cubicBezTo>
                  <a:pt x="80" y="656"/>
                  <a:pt x="75" y="671"/>
                  <a:pt x="70" y="685"/>
                </a:cubicBezTo>
                <a:cubicBezTo>
                  <a:pt x="70" y="685"/>
                  <a:pt x="70" y="685"/>
                  <a:pt x="70" y="685"/>
                </a:cubicBezTo>
                <a:cubicBezTo>
                  <a:pt x="47" y="752"/>
                  <a:pt x="31" y="822"/>
                  <a:pt x="23" y="892"/>
                </a:cubicBezTo>
                <a:cubicBezTo>
                  <a:pt x="23" y="897"/>
                  <a:pt x="19" y="900"/>
                  <a:pt x="15" y="900"/>
                </a:cubicBezTo>
                <a:close/>
                <a:moveTo>
                  <a:pt x="1891" y="568"/>
                </a:moveTo>
                <a:cubicBezTo>
                  <a:pt x="1888" y="568"/>
                  <a:pt x="1885" y="567"/>
                  <a:pt x="1883" y="564"/>
                </a:cubicBezTo>
                <a:cubicBezTo>
                  <a:pt x="1880" y="557"/>
                  <a:pt x="1877" y="550"/>
                  <a:pt x="1873" y="544"/>
                </a:cubicBezTo>
                <a:cubicBezTo>
                  <a:pt x="1871" y="540"/>
                  <a:pt x="1873" y="534"/>
                  <a:pt x="1877" y="532"/>
                </a:cubicBezTo>
                <a:cubicBezTo>
                  <a:pt x="1881" y="530"/>
                  <a:pt x="1886" y="532"/>
                  <a:pt x="1888" y="536"/>
                </a:cubicBezTo>
                <a:cubicBezTo>
                  <a:pt x="1892" y="543"/>
                  <a:pt x="1895" y="549"/>
                  <a:pt x="1899" y="556"/>
                </a:cubicBezTo>
                <a:cubicBezTo>
                  <a:pt x="1901" y="560"/>
                  <a:pt x="1899" y="565"/>
                  <a:pt x="1895" y="568"/>
                </a:cubicBezTo>
                <a:cubicBezTo>
                  <a:pt x="1894" y="568"/>
                  <a:pt x="1892" y="568"/>
                  <a:pt x="1891" y="568"/>
                </a:cubicBezTo>
                <a:close/>
                <a:moveTo>
                  <a:pt x="117" y="560"/>
                </a:moveTo>
                <a:cubicBezTo>
                  <a:pt x="116" y="560"/>
                  <a:pt x="114" y="560"/>
                  <a:pt x="113" y="560"/>
                </a:cubicBezTo>
                <a:cubicBezTo>
                  <a:pt x="109" y="557"/>
                  <a:pt x="107" y="552"/>
                  <a:pt x="109" y="548"/>
                </a:cubicBezTo>
                <a:cubicBezTo>
                  <a:pt x="113" y="541"/>
                  <a:pt x="116" y="535"/>
                  <a:pt x="120" y="528"/>
                </a:cubicBezTo>
                <a:cubicBezTo>
                  <a:pt x="122" y="524"/>
                  <a:pt x="127" y="522"/>
                  <a:pt x="132" y="524"/>
                </a:cubicBezTo>
                <a:cubicBezTo>
                  <a:pt x="136" y="527"/>
                  <a:pt x="137" y="532"/>
                  <a:pt x="135" y="536"/>
                </a:cubicBezTo>
                <a:cubicBezTo>
                  <a:pt x="131" y="543"/>
                  <a:pt x="128" y="549"/>
                  <a:pt x="125" y="556"/>
                </a:cubicBezTo>
                <a:cubicBezTo>
                  <a:pt x="123" y="559"/>
                  <a:pt x="120" y="560"/>
                  <a:pt x="117" y="560"/>
                </a:cubicBezTo>
                <a:close/>
                <a:moveTo>
                  <a:pt x="1867" y="523"/>
                </a:moveTo>
                <a:cubicBezTo>
                  <a:pt x="1864" y="523"/>
                  <a:pt x="1861" y="522"/>
                  <a:pt x="1860" y="519"/>
                </a:cubicBezTo>
                <a:cubicBezTo>
                  <a:pt x="1841" y="487"/>
                  <a:pt x="1821" y="455"/>
                  <a:pt x="1799" y="425"/>
                </a:cubicBezTo>
                <a:cubicBezTo>
                  <a:pt x="1799" y="425"/>
                  <a:pt x="1799" y="425"/>
                  <a:pt x="1799" y="425"/>
                </a:cubicBezTo>
                <a:cubicBezTo>
                  <a:pt x="1778" y="395"/>
                  <a:pt x="1754" y="366"/>
                  <a:pt x="1729" y="339"/>
                </a:cubicBezTo>
                <a:cubicBezTo>
                  <a:pt x="1707" y="314"/>
                  <a:pt x="1682" y="290"/>
                  <a:pt x="1657" y="267"/>
                </a:cubicBezTo>
                <a:cubicBezTo>
                  <a:pt x="1653" y="264"/>
                  <a:pt x="1653" y="259"/>
                  <a:pt x="1656" y="255"/>
                </a:cubicBezTo>
                <a:cubicBezTo>
                  <a:pt x="1659" y="252"/>
                  <a:pt x="1664" y="251"/>
                  <a:pt x="1668" y="254"/>
                </a:cubicBezTo>
                <a:cubicBezTo>
                  <a:pt x="1694" y="277"/>
                  <a:pt x="1719" y="302"/>
                  <a:pt x="1742" y="327"/>
                </a:cubicBezTo>
                <a:cubicBezTo>
                  <a:pt x="1767" y="355"/>
                  <a:pt x="1791" y="384"/>
                  <a:pt x="1813" y="415"/>
                </a:cubicBezTo>
                <a:cubicBezTo>
                  <a:pt x="1813" y="415"/>
                  <a:pt x="1813" y="415"/>
                  <a:pt x="1813" y="415"/>
                </a:cubicBezTo>
                <a:cubicBezTo>
                  <a:pt x="1835" y="446"/>
                  <a:pt x="1856" y="478"/>
                  <a:pt x="1875" y="511"/>
                </a:cubicBezTo>
                <a:cubicBezTo>
                  <a:pt x="1877" y="515"/>
                  <a:pt x="1875" y="520"/>
                  <a:pt x="1871" y="522"/>
                </a:cubicBezTo>
                <a:cubicBezTo>
                  <a:pt x="1870" y="523"/>
                  <a:pt x="1869" y="523"/>
                  <a:pt x="1867" y="523"/>
                </a:cubicBezTo>
                <a:close/>
                <a:moveTo>
                  <a:pt x="141" y="516"/>
                </a:moveTo>
                <a:cubicBezTo>
                  <a:pt x="140" y="516"/>
                  <a:pt x="138" y="515"/>
                  <a:pt x="137" y="515"/>
                </a:cubicBezTo>
                <a:cubicBezTo>
                  <a:pt x="133" y="512"/>
                  <a:pt x="132" y="507"/>
                  <a:pt x="134" y="503"/>
                </a:cubicBezTo>
                <a:cubicBezTo>
                  <a:pt x="170" y="440"/>
                  <a:pt x="213" y="381"/>
                  <a:pt x="261" y="328"/>
                </a:cubicBezTo>
                <a:cubicBezTo>
                  <a:pt x="261" y="328"/>
                  <a:pt x="261" y="328"/>
                  <a:pt x="262" y="328"/>
                </a:cubicBezTo>
                <a:cubicBezTo>
                  <a:pt x="267" y="323"/>
                  <a:pt x="272" y="317"/>
                  <a:pt x="277" y="312"/>
                </a:cubicBezTo>
                <a:cubicBezTo>
                  <a:pt x="298" y="290"/>
                  <a:pt x="320" y="268"/>
                  <a:pt x="343" y="248"/>
                </a:cubicBezTo>
                <a:cubicBezTo>
                  <a:pt x="347" y="245"/>
                  <a:pt x="352" y="246"/>
                  <a:pt x="355" y="249"/>
                </a:cubicBezTo>
                <a:cubicBezTo>
                  <a:pt x="358" y="253"/>
                  <a:pt x="358" y="258"/>
                  <a:pt x="354" y="261"/>
                </a:cubicBezTo>
                <a:cubicBezTo>
                  <a:pt x="332" y="281"/>
                  <a:pt x="310" y="302"/>
                  <a:pt x="289" y="323"/>
                </a:cubicBezTo>
                <a:cubicBezTo>
                  <a:pt x="284" y="329"/>
                  <a:pt x="279" y="334"/>
                  <a:pt x="274" y="340"/>
                </a:cubicBezTo>
                <a:cubicBezTo>
                  <a:pt x="274" y="340"/>
                  <a:pt x="274" y="340"/>
                  <a:pt x="274" y="340"/>
                </a:cubicBezTo>
                <a:cubicBezTo>
                  <a:pt x="226" y="392"/>
                  <a:pt x="184" y="450"/>
                  <a:pt x="149" y="511"/>
                </a:cubicBezTo>
                <a:cubicBezTo>
                  <a:pt x="147" y="514"/>
                  <a:pt x="144" y="516"/>
                  <a:pt x="141" y="516"/>
                </a:cubicBezTo>
                <a:close/>
                <a:moveTo>
                  <a:pt x="1641" y="251"/>
                </a:moveTo>
                <a:cubicBezTo>
                  <a:pt x="1639" y="251"/>
                  <a:pt x="1637" y="250"/>
                  <a:pt x="1635" y="249"/>
                </a:cubicBezTo>
                <a:cubicBezTo>
                  <a:pt x="1630" y="244"/>
                  <a:pt x="1624" y="239"/>
                  <a:pt x="1618" y="235"/>
                </a:cubicBezTo>
                <a:cubicBezTo>
                  <a:pt x="1614" y="232"/>
                  <a:pt x="1614" y="226"/>
                  <a:pt x="1617" y="223"/>
                </a:cubicBezTo>
                <a:cubicBezTo>
                  <a:pt x="1620" y="219"/>
                  <a:pt x="1625" y="218"/>
                  <a:pt x="1629" y="221"/>
                </a:cubicBezTo>
                <a:cubicBezTo>
                  <a:pt x="1634" y="226"/>
                  <a:pt x="1640" y="231"/>
                  <a:pt x="1646" y="236"/>
                </a:cubicBezTo>
                <a:cubicBezTo>
                  <a:pt x="1650" y="239"/>
                  <a:pt x="1650" y="244"/>
                  <a:pt x="1647" y="248"/>
                </a:cubicBezTo>
                <a:cubicBezTo>
                  <a:pt x="1646" y="250"/>
                  <a:pt x="1643" y="251"/>
                  <a:pt x="1641" y="251"/>
                </a:cubicBezTo>
                <a:close/>
                <a:moveTo>
                  <a:pt x="370" y="245"/>
                </a:moveTo>
                <a:cubicBezTo>
                  <a:pt x="368" y="245"/>
                  <a:pt x="365" y="244"/>
                  <a:pt x="364" y="242"/>
                </a:cubicBezTo>
                <a:cubicBezTo>
                  <a:pt x="361" y="238"/>
                  <a:pt x="361" y="233"/>
                  <a:pt x="365" y="230"/>
                </a:cubicBezTo>
                <a:cubicBezTo>
                  <a:pt x="371" y="225"/>
                  <a:pt x="377" y="220"/>
                  <a:pt x="383" y="216"/>
                </a:cubicBezTo>
                <a:cubicBezTo>
                  <a:pt x="386" y="213"/>
                  <a:pt x="392" y="213"/>
                  <a:pt x="394" y="217"/>
                </a:cubicBezTo>
                <a:cubicBezTo>
                  <a:pt x="397" y="221"/>
                  <a:pt x="397" y="226"/>
                  <a:pt x="393" y="229"/>
                </a:cubicBezTo>
                <a:cubicBezTo>
                  <a:pt x="387" y="234"/>
                  <a:pt x="381" y="238"/>
                  <a:pt x="376" y="243"/>
                </a:cubicBezTo>
                <a:cubicBezTo>
                  <a:pt x="374" y="244"/>
                  <a:pt x="372" y="245"/>
                  <a:pt x="370" y="245"/>
                </a:cubicBezTo>
                <a:close/>
                <a:moveTo>
                  <a:pt x="1601" y="219"/>
                </a:moveTo>
                <a:cubicBezTo>
                  <a:pt x="1599" y="219"/>
                  <a:pt x="1597" y="219"/>
                  <a:pt x="1596" y="217"/>
                </a:cubicBezTo>
                <a:cubicBezTo>
                  <a:pt x="1566" y="195"/>
                  <a:pt x="1535" y="174"/>
                  <a:pt x="1503" y="155"/>
                </a:cubicBezTo>
                <a:cubicBezTo>
                  <a:pt x="1503" y="155"/>
                  <a:pt x="1503" y="155"/>
                  <a:pt x="1503" y="155"/>
                </a:cubicBezTo>
                <a:cubicBezTo>
                  <a:pt x="1477" y="140"/>
                  <a:pt x="1451" y="126"/>
                  <a:pt x="1425" y="114"/>
                </a:cubicBezTo>
                <a:cubicBezTo>
                  <a:pt x="1387" y="96"/>
                  <a:pt x="1348" y="80"/>
                  <a:pt x="1309" y="67"/>
                </a:cubicBezTo>
                <a:cubicBezTo>
                  <a:pt x="1304" y="66"/>
                  <a:pt x="1302" y="61"/>
                  <a:pt x="1303" y="57"/>
                </a:cubicBezTo>
                <a:cubicBezTo>
                  <a:pt x="1305" y="52"/>
                  <a:pt x="1310" y="50"/>
                  <a:pt x="1314" y="51"/>
                </a:cubicBezTo>
                <a:cubicBezTo>
                  <a:pt x="1354" y="64"/>
                  <a:pt x="1394" y="80"/>
                  <a:pt x="1432" y="98"/>
                </a:cubicBezTo>
                <a:cubicBezTo>
                  <a:pt x="1459" y="111"/>
                  <a:pt x="1485" y="125"/>
                  <a:pt x="1511" y="140"/>
                </a:cubicBezTo>
                <a:cubicBezTo>
                  <a:pt x="1511" y="140"/>
                  <a:pt x="1511" y="140"/>
                  <a:pt x="1511" y="140"/>
                </a:cubicBezTo>
                <a:cubicBezTo>
                  <a:pt x="1544" y="160"/>
                  <a:pt x="1576" y="181"/>
                  <a:pt x="1606" y="204"/>
                </a:cubicBezTo>
                <a:cubicBezTo>
                  <a:pt x="1610" y="207"/>
                  <a:pt x="1611" y="212"/>
                  <a:pt x="1608" y="216"/>
                </a:cubicBezTo>
                <a:cubicBezTo>
                  <a:pt x="1606" y="218"/>
                  <a:pt x="1603" y="219"/>
                  <a:pt x="1601" y="219"/>
                </a:cubicBezTo>
                <a:close/>
                <a:moveTo>
                  <a:pt x="410" y="214"/>
                </a:moveTo>
                <a:cubicBezTo>
                  <a:pt x="408" y="214"/>
                  <a:pt x="405" y="212"/>
                  <a:pt x="403" y="210"/>
                </a:cubicBezTo>
                <a:cubicBezTo>
                  <a:pt x="401" y="206"/>
                  <a:pt x="401" y="201"/>
                  <a:pt x="405" y="198"/>
                </a:cubicBezTo>
                <a:cubicBezTo>
                  <a:pt x="463" y="155"/>
                  <a:pt x="526" y="119"/>
                  <a:pt x="592" y="89"/>
                </a:cubicBezTo>
                <a:cubicBezTo>
                  <a:pt x="596" y="87"/>
                  <a:pt x="601" y="89"/>
                  <a:pt x="603" y="93"/>
                </a:cubicBezTo>
                <a:cubicBezTo>
                  <a:pt x="605" y="98"/>
                  <a:pt x="603" y="103"/>
                  <a:pt x="599" y="105"/>
                </a:cubicBezTo>
                <a:cubicBezTo>
                  <a:pt x="534" y="134"/>
                  <a:pt x="472" y="170"/>
                  <a:pt x="415" y="212"/>
                </a:cubicBezTo>
                <a:cubicBezTo>
                  <a:pt x="414" y="213"/>
                  <a:pt x="412" y="214"/>
                  <a:pt x="410" y="214"/>
                </a:cubicBezTo>
                <a:close/>
                <a:moveTo>
                  <a:pt x="680" y="72"/>
                </a:moveTo>
                <a:cubicBezTo>
                  <a:pt x="676" y="72"/>
                  <a:pt x="673" y="70"/>
                  <a:pt x="672" y="66"/>
                </a:cubicBezTo>
                <a:cubicBezTo>
                  <a:pt x="670" y="62"/>
                  <a:pt x="672" y="57"/>
                  <a:pt x="677" y="56"/>
                </a:cubicBezTo>
                <a:cubicBezTo>
                  <a:pt x="690" y="51"/>
                  <a:pt x="704" y="46"/>
                  <a:pt x="718" y="42"/>
                </a:cubicBezTo>
                <a:cubicBezTo>
                  <a:pt x="718" y="42"/>
                  <a:pt x="718" y="42"/>
                  <a:pt x="719" y="42"/>
                </a:cubicBezTo>
                <a:cubicBezTo>
                  <a:pt x="755" y="32"/>
                  <a:pt x="792" y="23"/>
                  <a:pt x="830" y="16"/>
                </a:cubicBezTo>
                <a:cubicBezTo>
                  <a:pt x="834" y="15"/>
                  <a:pt x="839" y="19"/>
                  <a:pt x="839" y="23"/>
                </a:cubicBezTo>
                <a:cubicBezTo>
                  <a:pt x="840" y="28"/>
                  <a:pt x="837" y="32"/>
                  <a:pt x="833" y="33"/>
                </a:cubicBezTo>
                <a:cubicBezTo>
                  <a:pt x="796" y="39"/>
                  <a:pt x="759" y="48"/>
                  <a:pt x="724" y="58"/>
                </a:cubicBezTo>
                <a:cubicBezTo>
                  <a:pt x="724" y="58"/>
                  <a:pt x="723" y="59"/>
                  <a:pt x="723" y="59"/>
                </a:cubicBezTo>
                <a:cubicBezTo>
                  <a:pt x="710" y="63"/>
                  <a:pt x="696" y="67"/>
                  <a:pt x="682" y="72"/>
                </a:cubicBezTo>
                <a:cubicBezTo>
                  <a:pt x="681" y="72"/>
                  <a:pt x="680" y="72"/>
                  <a:pt x="680" y="72"/>
                </a:cubicBezTo>
                <a:close/>
                <a:moveTo>
                  <a:pt x="1284" y="59"/>
                </a:moveTo>
                <a:cubicBezTo>
                  <a:pt x="1284" y="59"/>
                  <a:pt x="1283" y="59"/>
                  <a:pt x="1282" y="59"/>
                </a:cubicBezTo>
                <a:cubicBezTo>
                  <a:pt x="1275" y="57"/>
                  <a:pt x="1268" y="55"/>
                  <a:pt x="1260" y="53"/>
                </a:cubicBezTo>
                <a:cubicBezTo>
                  <a:pt x="1256" y="52"/>
                  <a:pt x="1253" y="47"/>
                  <a:pt x="1254" y="42"/>
                </a:cubicBezTo>
                <a:cubicBezTo>
                  <a:pt x="1256" y="38"/>
                  <a:pt x="1260" y="35"/>
                  <a:pt x="1265" y="37"/>
                </a:cubicBezTo>
                <a:cubicBezTo>
                  <a:pt x="1272" y="39"/>
                  <a:pt x="1280" y="41"/>
                  <a:pt x="1287" y="43"/>
                </a:cubicBezTo>
                <a:cubicBezTo>
                  <a:pt x="1291" y="44"/>
                  <a:pt x="1294" y="49"/>
                  <a:pt x="1293" y="53"/>
                </a:cubicBezTo>
                <a:cubicBezTo>
                  <a:pt x="1291" y="57"/>
                  <a:pt x="1288" y="59"/>
                  <a:pt x="1284" y="59"/>
                </a:cubicBezTo>
                <a:close/>
                <a:moveTo>
                  <a:pt x="1235" y="46"/>
                </a:moveTo>
                <a:cubicBezTo>
                  <a:pt x="1235" y="46"/>
                  <a:pt x="1234" y="46"/>
                  <a:pt x="1233" y="46"/>
                </a:cubicBezTo>
                <a:cubicBezTo>
                  <a:pt x="1197" y="37"/>
                  <a:pt x="1160" y="30"/>
                  <a:pt x="1123" y="26"/>
                </a:cubicBezTo>
                <a:cubicBezTo>
                  <a:pt x="1123" y="26"/>
                  <a:pt x="1123" y="26"/>
                  <a:pt x="1123" y="26"/>
                </a:cubicBezTo>
                <a:cubicBezTo>
                  <a:pt x="1101" y="23"/>
                  <a:pt x="1079" y="21"/>
                  <a:pt x="1058" y="20"/>
                </a:cubicBezTo>
                <a:cubicBezTo>
                  <a:pt x="1009" y="17"/>
                  <a:pt x="959" y="18"/>
                  <a:pt x="910" y="23"/>
                </a:cubicBezTo>
                <a:cubicBezTo>
                  <a:pt x="906" y="23"/>
                  <a:pt x="902" y="20"/>
                  <a:pt x="901" y="15"/>
                </a:cubicBezTo>
                <a:cubicBezTo>
                  <a:pt x="901" y="10"/>
                  <a:pt x="904" y="6"/>
                  <a:pt x="909" y="6"/>
                </a:cubicBezTo>
                <a:cubicBezTo>
                  <a:pt x="959" y="1"/>
                  <a:pt x="1009" y="0"/>
                  <a:pt x="1059" y="3"/>
                </a:cubicBezTo>
                <a:cubicBezTo>
                  <a:pt x="1081" y="4"/>
                  <a:pt x="1103" y="6"/>
                  <a:pt x="1125" y="9"/>
                </a:cubicBezTo>
                <a:cubicBezTo>
                  <a:pt x="1125" y="9"/>
                  <a:pt x="1125" y="9"/>
                  <a:pt x="1125" y="9"/>
                </a:cubicBezTo>
                <a:cubicBezTo>
                  <a:pt x="1163" y="14"/>
                  <a:pt x="1200" y="20"/>
                  <a:pt x="1237" y="29"/>
                </a:cubicBezTo>
                <a:cubicBezTo>
                  <a:pt x="1242" y="31"/>
                  <a:pt x="1245" y="35"/>
                  <a:pt x="1244" y="40"/>
                </a:cubicBezTo>
                <a:cubicBezTo>
                  <a:pt x="1243" y="44"/>
                  <a:pt x="1239" y="46"/>
                  <a:pt x="1235" y="46"/>
                </a:cubicBezTo>
                <a:close/>
                <a:moveTo>
                  <a:pt x="859" y="29"/>
                </a:moveTo>
                <a:cubicBezTo>
                  <a:pt x="855" y="29"/>
                  <a:pt x="851" y="26"/>
                  <a:pt x="851" y="21"/>
                </a:cubicBezTo>
                <a:cubicBezTo>
                  <a:pt x="850" y="17"/>
                  <a:pt x="853" y="12"/>
                  <a:pt x="858" y="12"/>
                </a:cubicBezTo>
                <a:cubicBezTo>
                  <a:pt x="865" y="11"/>
                  <a:pt x="873" y="10"/>
                  <a:pt x="880" y="9"/>
                </a:cubicBezTo>
                <a:cubicBezTo>
                  <a:pt x="885" y="8"/>
                  <a:pt x="889" y="11"/>
                  <a:pt x="890" y="16"/>
                </a:cubicBezTo>
                <a:cubicBezTo>
                  <a:pt x="890" y="21"/>
                  <a:pt x="887" y="25"/>
                  <a:pt x="882" y="26"/>
                </a:cubicBezTo>
                <a:cubicBezTo>
                  <a:pt x="875" y="26"/>
                  <a:pt x="868" y="27"/>
                  <a:pt x="860" y="29"/>
                </a:cubicBezTo>
                <a:cubicBezTo>
                  <a:pt x="860" y="29"/>
                  <a:pt x="859" y="29"/>
                  <a:pt x="859" y="29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CA392C95-40C2-449D-9AE7-AC994DD4B089}"/>
              </a:ext>
            </a:extLst>
          </p:cNvPr>
          <p:cNvSpPr>
            <a:spLocks noEditPoints="1"/>
          </p:cNvSpPr>
          <p:nvPr/>
        </p:nvSpPr>
        <p:spPr bwMode="auto">
          <a:xfrm>
            <a:off x="4561087" y="1891707"/>
            <a:ext cx="3071413" cy="3073000"/>
          </a:xfrm>
          <a:custGeom>
            <a:avLst/>
            <a:gdLst>
              <a:gd name="T0" fmla="*/ 785 w 1933"/>
              <a:gd name="T1" fmla="*/ 1899 h 1933"/>
              <a:gd name="T2" fmla="*/ 1043 w 1933"/>
              <a:gd name="T3" fmla="*/ 1930 h 1933"/>
              <a:gd name="T4" fmla="*/ 1092 w 1933"/>
              <a:gd name="T5" fmla="*/ 1908 h 1933"/>
              <a:gd name="T6" fmla="*/ 1113 w 1933"/>
              <a:gd name="T7" fmla="*/ 1914 h 1933"/>
              <a:gd name="T8" fmla="*/ 1377 w 1933"/>
              <a:gd name="T9" fmla="*/ 1833 h 1933"/>
              <a:gd name="T10" fmla="*/ 1121 w 1933"/>
              <a:gd name="T11" fmla="*/ 1921 h 1933"/>
              <a:gd name="T12" fmla="*/ 758 w 1933"/>
              <a:gd name="T13" fmla="*/ 1893 h 1933"/>
              <a:gd name="T14" fmla="*/ 596 w 1933"/>
              <a:gd name="T15" fmla="*/ 1859 h 1933"/>
              <a:gd name="T16" fmla="*/ 603 w 1933"/>
              <a:gd name="T17" fmla="*/ 1844 h 1933"/>
              <a:gd name="T18" fmla="*/ 1387 w 1933"/>
              <a:gd name="T19" fmla="*/ 1828 h 1933"/>
              <a:gd name="T20" fmla="*/ 1394 w 1933"/>
              <a:gd name="T21" fmla="*/ 1832 h 1933"/>
              <a:gd name="T22" fmla="*/ 1640 w 1933"/>
              <a:gd name="T23" fmla="*/ 1637 h 1933"/>
              <a:gd name="T24" fmla="*/ 1439 w 1933"/>
              <a:gd name="T25" fmla="*/ 1808 h 1933"/>
              <a:gd name="T26" fmla="*/ 449 w 1933"/>
              <a:gd name="T27" fmla="*/ 1763 h 1933"/>
              <a:gd name="T28" fmla="*/ 310 w 1933"/>
              <a:gd name="T29" fmla="*/ 1676 h 1933"/>
              <a:gd name="T30" fmla="*/ 321 w 1933"/>
              <a:gd name="T31" fmla="*/ 1663 h 1933"/>
              <a:gd name="T32" fmla="*/ 1659 w 1933"/>
              <a:gd name="T33" fmla="*/ 1629 h 1933"/>
              <a:gd name="T34" fmla="*/ 1665 w 1933"/>
              <a:gd name="T35" fmla="*/ 1631 h 1933"/>
              <a:gd name="T36" fmla="*/ 1830 w 1933"/>
              <a:gd name="T37" fmla="*/ 1362 h 1933"/>
              <a:gd name="T38" fmla="*/ 1699 w 1933"/>
              <a:gd name="T39" fmla="*/ 1593 h 1933"/>
              <a:gd name="T40" fmla="*/ 205 w 1933"/>
              <a:gd name="T41" fmla="*/ 1534 h 1933"/>
              <a:gd name="T42" fmla="*/ 105 w 1933"/>
              <a:gd name="T43" fmla="*/ 1403 h 1933"/>
              <a:gd name="T44" fmla="*/ 120 w 1933"/>
              <a:gd name="T45" fmla="*/ 1396 h 1933"/>
              <a:gd name="T46" fmla="*/ 1846 w 1933"/>
              <a:gd name="T47" fmla="*/ 1347 h 1933"/>
              <a:gd name="T48" fmla="*/ 1849 w 1933"/>
              <a:gd name="T49" fmla="*/ 1348 h 1933"/>
              <a:gd name="T50" fmla="*/ 1919 w 1933"/>
              <a:gd name="T51" fmla="*/ 1131 h 1933"/>
              <a:gd name="T52" fmla="*/ 40 w 1933"/>
              <a:gd name="T53" fmla="*/ 1207 h 1933"/>
              <a:gd name="T54" fmla="*/ 27 w 1933"/>
              <a:gd name="T55" fmla="*/ 1189 h 1933"/>
              <a:gd name="T56" fmla="*/ 18 w 1933"/>
              <a:gd name="T57" fmla="*/ 930 h 1933"/>
              <a:gd name="T58" fmla="*/ 35 w 1933"/>
              <a:gd name="T59" fmla="*/ 1196 h 1933"/>
              <a:gd name="T60" fmla="*/ 1926 w 1933"/>
              <a:gd name="T61" fmla="*/ 1080 h 1933"/>
              <a:gd name="T62" fmla="*/ 1916 w 1933"/>
              <a:gd name="T63" fmla="*/ 967 h 1933"/>
              <a:gd name="T64" fmla="*/ 1917 w 1933"/>
              <a:gd name="T65" fmla="*/ 790 h 1933"/>
              <a:gd name="T66" fmla="*/ 1921 w 1933"/>
              <a:gd name="T67" fmla="*/ 1060 h 1933"/>
              <a:gd name="T68" fmla="*/ 22 w 1933"/>
              <a:gd name="T69" fmla="*/ 879 h 1933"/>
              <a:gd name="T70" fmla="*/ 28 w 1933"/>
              <a:gd name="T71" fmla="*/ 737 h 1933"/>
              <a:gd name="T72" fmla="*/ 45 w 1933"/>
              <a:gd name="T73" fmla="*/ 741 h 1933"/>
              <a:gd name="T74" fmla="*/ 1896 w 1933"/>
              <a:gd name="T75" fmla="*/ 734 h 1933"/>
              <a:gd name="T76" fmla="*/ 1882 w 1933"/>
              <a:gd name="T77" fmla="*/ 717 h 1933"/>
              <a:gd name="T78" fmla="*/ 1796 w 1933"/>
              <a:gd name="T79" fmla="*/ 472 h 1933"/>
              <a:gd name="T80" fmla="*/ 1891 w 1933"/>
              <a:gd name="T81" fmla="*/ 723 h 1933"/>
              <a:gd name="T82" fmla="*/ 111 w 1933"/>
              <a:gd name="T83" fmla="*/ 557 h 1933"/>
              <a:gd name="T84" fmla="*/ 166 w 1933"/>
              <a:gd name="T85" fmla="*/ 426 h 1933"/>
              <a:gd name="T86" fmla="*/ 254 w 1933"/>
              <a:gd name="T87" fmla="*/ 340 h 1933"/>
              <a:gd name="T88" fmla="*/ 1767 w 1933"/>
              <a:gd name="T89" fmla="*/ 457 h 1933"/>
              <a:gd name="T90" fmla="*/ 1774 w 1933"/>
              <a:gd name="T91" fmla="*/ 461 h 1933"/>
              <a:gd name="T92" fmla="*/ 1562 w 1933"/>
              <a:gd name="T93" fmla="*/ 228 h 1933"/>
              <a:gd name="T94" fmla="*/ 1752 w 1933"/>
              <a:gd name="T95" fmla="*/ 405 h 1933"/>
              <a:gd name="T96" fmla="*/ 295 w 1933"/>
              <a:gd name="T97" fmla="*/ 273 h 1933"/>
              <a:gd name="T98" fmla="*/ 315 w 1933"/>
              <a:gd name="T99" fmla="*/ 265 h 1933"/>
              <a:gd name="T100" fmla="*/ 539 w 1933"/>
              <a:gd name="T101" fmla="*/ 120 h 1933"/>
              <a:gd name="T102" fmla="*/ 1540 w 1933"/>
              <a:gd name="T103" fmla="*/ 211 h 1933"/>
              <a:gd name="T104" fmla="*/ 1545 w 1933"/>
              <a:gd name="T105" fmla="*/ 212 h 1933"/>
              <a:gd name="T106" fmla="*/ 1263 w 1933"/>
              <a:gd name="T107" fmla="*/ 57 h 1933"/>
              <a:gd name="T108" fmla="*/ 1504 w 1933"/>
              <a:gd name="T109" fmla="*/ 183 h 1933"/>
              <a:gd name="T110" fmla="*/ 584 w 1933"/>
              <a:gd name="T111" fmla="*/ 99 h 1933"/>
              <a:gd name="T112" fmla="*/ 712 w 1933"/>
              <a:gd name="T113" fmla="*/ 35 h 1933"/>
              <a:gd name="T114" fmla="*/ 716 w 1933"/>
              <a:gd name="T115" fmla="*/ 52 h 1933"/>
              <a:gd name="T116" fmla="*/ 1214 w 1933"/>
              <a:gd name="T117" fmla="*/ 42 h 1933"/>
              <a:gd name="T118" fmla="*/ 1193 w 1933"/>
              <a:gd name="T119" fmla="*/ 46 h 1933"/>
              <a:gd name="T120" fmla="*/ 937 w 1933"/>
              <a:gd name="T121" fmla="*/ 1 h 1933"/>
              <a:gd name="T122" fmla="*/ 886 w 1933"/>
              <a:gd name="T123" fmla="*/ 21 h 1933"/>
              <a:gd name="T124" fmla="*/ 909 w 1933"/>
              <a:gd name="T125" fmla="*/ 2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33" h="1933">
                <a:moveTo>
                  <a:pt x="967" y="1933"/>
                </a:moveTo>
                <a:cubicBezTo>
                  <a:pt x="954" y="1933"/>
                  <a:pt x="941" y="1933"/>
                  <a:pt x="929" y="1933"/>
                </a:cubicBezTo>
                <a:cubicBezTo>
                  <a:pt x="929" y="1933"/>
                  <a:pt x="929" y="1933"/>
                  <a:pt x="929" y="1933"/>
                </a:cubicBezTo>
                <a:cubicBezTo>
                  <a:pt x="880" y="1931"/>
                  <a:pt x="830" y="1925"/>
                  <a:pt x="782" y="1915"/>
                </a:cubicBezTo>
                <a:cubicBezTo>
                  <a:pt x="777" y="1914"/>
                  <a:pt x="774" y="1910"/>
                  <a:pt x="775" y="1905"/>
                </a:cubicBezTo>
                <a:cubicBezTo>
                  <a:pt x="776" y="1901"/>
                  <a:pt x="780" y="1898"/>
                  <a:pt x="785" y="1899"/>
                </a:cubicBezTo>
                <a:cubicBezTo>
                  <a:pt x="833" y="1908"/>
                  <a:pt x="881" y="1914"/>
                  <a:pt x="930" y="1916"/>
                </a:cubicBezTo>
                <a:cubicBezTo>
                  <a:pt x="930" y="1916"/>
                  <a:pt x="930" y="1916"/>
                  <a:pt x="930" y="1916"/>
                </a:cubicBezTo>
                <a:cubicBezTo>
                  <a:pt x="952" y="1917"/>
                  <a:pt x="974" y="1917"/>
                  <a:pt x="995" y="1916"/>
                </a:cubicBezTo>
                <a:cubicBezTo>
                  <a:pt x="1011" y="1916"/>
                  <a:pt x="1026" y="1915"/>
                  <a:pt x="1042" y="1914"/>
                </a:cubicBezTo>
                <a:cubicBezTo>
                  <a:pt x="1046" y="1913"/>
                  <a:pt x="1050" y="1917"/>
                  <a:pt x="1051" y="1921"/>
                </a:cubicBezTo>
                <a:cubicBezTo>
                  <a:pt x="1051" y="1926"/>
                  <a:pt x="1048" y="1930"/>
                  <a:pt x="1043" y="1930"/>
                </a:cubicBezTo>
                <a:cubicBezTo>
                  <a:pt x="1027" y="1932"/>
                  <a:pt x="1011" y="1933"/>
                  <a:pt x="996" y="1933"/>
                </a:cubicBezTo>
                <a:cubicBezTo>
                  <a:pt x="986" y="1933"/>
                  <a:pt x="976" y="1933"/>
                  <a:pt x="967" y="1933"/>
                </a:cubicBezTo>
                <a:close/>
                <a:moveTo>
                  <a:pt x="1070" y="1928"/>
                </a:moveTo>
                <a:cubicBezTo>
                  <a:pt x="1066" y="1928"/>
                  <a:pt x="1063" y="1925"/>
                  <a:pt x="1062" y="1920"/>
                </a:cubicBezTo>
                <a:cubicBezTo>
                  <a:pt x="1062" y="1916"/>
                  <a:pt x="1065" y="1911"/>
                  <a:pt x="1070" y="1911"/>
                </a:cubicBezTo>
                <a:cubicBezTo>
                  <a:pt x="1077" y="1910"/>
                  <a:pt x="1085" y="1909"/>
                  <a:pt x="1092" y="1908"/>
                </a:cubicBezTo>
                <a:cubicBezTo>
                  <a:pt x="1096" y="1908"/>
                  <a:pt x="1101" y="1911"/>
                  <a:pt x="1101" y="1915"/>
                </a:cubicBezTo>
                <a:cubicBezTo>
                  <a:pt x="1102" y="1920"/>
                  <a:pt x="1099" y="1924"/>
                  <a:pt x="1094" y="1925"/>
                </a:cubicBezTo>
                <a:cubicBezTo>
                  <a:pt x="1087" y="1926"/>
                  <a:pt x="1079" y="1927"/>
                  <a:pt x="1071" y="1928"/>
                </a:cubicBezTo>
                <a:cubicBezTo>
                  <a:pt x="1071" y="1928"/>
                  <a:pt x="1071" y="1928"/>
                  <a:pt x="1070" y="1928"/>
                </a:cubicBezTo>
                <a:close/>
                <a:moveTo>
                  <a:pt x="1121" y="1921"/>
                </a:moveTo>
                <a:cubicBezTo>
                  <a:pt x="1117" y="1921"/>
                  <a:pt x="1113" y="1918"/>
                  <a:pt x="1113" y="1914"/>
                </a:cubicBezTo>
                <a:cubicBezTo>
                  <a:pt x="1112" y="1909"/>
                  <a:pt x="1115" y="1905"/>
                  <a:pt x="1120" y="1904"/>
                </a:cubicBezTo>
                <a:cubicBezTo>
                  <a:pt x="1167" y="1896"/>
                  <a:pt x="1215" y="1885"/>
                  <a:pt x="1261" y="1870"/>
                </a:cubicBezTo>
                <a:cubicBezTo>
                  <a:pt x="1261" y="1870"/>
                  <a:pt x="1261" y="1869"/>
                  <a:pt x="1261" y="1869"/>
                </a:cubicBezTo>
                <a:cubicBezTo>
                  <a:pt x="1292" y="1860"/>
                  <a:pt x="1322" y="1848"/>
                  <a:pt x="1351" y="1835"/>
                </a:cubicBezTo>
                <a:cubicBezTo>
                  <a:pt x="1356" y="1833"/>
                  <a:pt x="1361" y="1831"/>
                  <a:pt x="1365" y="1828"/>
                </a:cubicBezTo>
                <a:cubicBezTo>
                  <a:pt x="1370" y="1827"/>
                  <a:pt x="1375" y="1828"/>
                  <a:pt x="1377" y="1833"/>
                </a:cubicBezTo>
                <a:cubicBezTo>
                  <a:pt x="1379" y="1837"/>
                  <a:pt x="1377" y="1842"/>
                  <a:pt x="1372" y="1844"/>
                </a:cubicBezTo>
                <a:cubicBezTo>
                  <a:pt x="1368" y="1846"/>
                  <a:pt x="1363" y="1848"/>
                  <a:pt x="1358" y="1850"/>
                </a:cubicBezTo>
                <a:cubicBezTo>
                  <a:pt x="1328" y="1864"/>
                  <a:pt x="1297" y="1875"/>
                  <a:pt x="1266" y="1886"/>
                </a:cubicBezTo>
                <a:cubicBezTo>
                  <a:pt x="1266" y="1886"/>
                  <a:pt x="1266" y="1886"/>
                  <a:pt x="1266" y="1886"/>
                </a:cubicBezTo>
                <a:cubicBezTo>
                  <a:pt x="1219" y="1901"/>
                  <a:pt x="1171" y="1913"/>
                  <a:pt x="1122" y="1921"/>
                </a:cubicBezTo>
                <a:cubicBezTo>
                  <a:pt x="1122" y="1921"/>
                  <a:pt x="1121" y="1921"/>
                  <a:pt x="1121" y="1921"/>
                </a:cubicBezTo>
                <a:close/>
                <a:moveTo>
                  <a:pt x="756" y="1910"/>
                </a:moveTo>
                <a:cubicBezTo>
                  <a:pt x="755" y="1910"/>
                  <a:pt x="754" y="1910"/>
                  <a:pt x="754" y="1909"/>
                </a:cubicBezTo>
                <a:cubicBezTo>
                  <a:pt x="746" y="1908"/>
                  <a:pt x="739" y="1906"/>
                  <a:pt x="732" y="1904"/>
                </a:cubicBezTo>
                <a:cubicBezTo>
                  <a:pt x="727" y="1903"/>
                  <a:pt x="724" y="1898"/>
                  <a:pt x="725" y="1894"/>
                </a:cubicBezTo>
                <a:cubicBezTo>
                  <a:pt x="727" y="1889"/>
                  <a:pt x="731" y="1887"/>
                  <a:pt x="736" y="1888"/>
                </a:cubicBezTo>
                <a:cubicBezTo>
                  <a:pt x="743" y="1889"/>
                  <a:pt x="750" y="1891"/>
                  <a:pt x="758" y="1893"/>
                </a:cubicBezTo>
                <a:cubicBezTo>
                  <a:pt x="762" y="1894"/>
                  <a:pt x="765" y="1898"/>
                  <a:pt x="764" y="1903"/>
                </a:cubicBezTo>
                <a:cubicBezTo>
                  <a:pt x="763" y="1907"/>
                  <a:pt x="760" y="1910"/>
                  <a:pt x="756" y="1910"/>
                </a:cubicBezTo>
                <a:close/>
                <a:moveTo>
                  <a:pt x="706" y="1897"/>
                </a:moveTo>
                <a:cubicBezTo>
                  <a:pt x="706" y="1897"/>
                  <a:pt x="705" y="1897"/>
                  <a:pt x="704" y="1897"/>
                </a:cubicBezTo>
                <a:cubicBezTo>
                  <a:pt x="679" y="1890"/>
                  <a:pt x="654" y="1881"/>
                  <a:pt x="629" y="1872"/>
                </a:cubicBezTo>
                <a:cubicBezTo>
                  <a:pt x="618" y="1868"/>
                  <a:pt x="607" y="1864"/>
                  <a:pt x="596" y="1859"/>
                </a:cubicBezTo>
                <a:cubicBezTo>
                  <a:pt x="596" y="1859"/>
                  <a:pt x="596" y="1859"/>
                  <a:pt x="596" y="1859"/>
                </a:cubicBezTo>
                <a:cubicBezTo>
                  <a:pt x="551" y="1840"/>
                  <a:pt x="506" y="1818"/>
                  <a:pt x="464" y="1792"/>
                </a:cubicBezTo>
                <a:cubicBezTo>
                  <a:pt x="460" y="1790"/>
                  <a:pt x="459" y="1785"/>
                  <a:pt x="461" y="1781"/>
                </a:cubicBezTo>
                <a:cubicBezTo>
                  <a:pt x="464" y="1777"/>
                  <a:pt x="469" y="1775"/>
                  <a:pt x="473" y="1778"/>
                </a:cubicBezTo>
                <a:cubicBezTo>
                  <a:pt x="514" y="1803"/>
                  <a:pt x="558" y="1825"/>
                  <a:pt x="603" y="1844"/>
                </a:cubicBezTo>
                <a:cubicBezTo>
                  <a:pt x="603" y="1844"/>
                  <a:pt x="603" y="1844"/>
                  <a:pt x="603" y="1844"/>
                </a:cubicBezTo>
                <a:cubicBezTo>
                  <a:pt x="614" y="1848"/>
                  <a:pt x="624" y="1852"/>
                  <a:pt x="635" y="1856"/>
                </a:cubicBezTo>
                <a:cubicBezTo>
                  <a:pt x="659" y="1865"/>
                  <a:pt x="684" y="1873"/>
                  <a:pt x="709" y="1880"/>
                </a:cubicBezTo>
                <a:cubicBezTo>
                  <a:pt x="713" y="1882"/>
                  <a:pt x="716" y="1886"/>
                  <a:pt x="715" y="1891"/>
                </a:cubicBezTo>
                <a:cubicBezTo>
                  <a:pt x="713" y="1895"/>
                  <a:pt x="710" y="1897"/>
                  <a:pt x="706" y="1897"/>
                </a:cubicBezTo>
                <a:close/>
                <a:moveTo>
                  <a:pt x="1394" y="1832"/>
                </a:moveTo>
                <a:cubicBezTo>
                  <a:pt x="1391" y="1832"/>
                  <a:pt x="1388" y="1831"/>
                  <a:pt x="1387" y="1828"/>
                </a:cubicBezTo>
                <a:cubicBezTo>
                  <a:pt x="1385" y="1824"/>
                  <a:pt x="1386" y="1818"/>
                  <a:pt x="1391" y="1816"/>
                </a:cubicBezTo>
                <a:cubicBezTo>
                  <a:pt x="1397" y="1813"/>
                  <a:pt x="1404" y="1810"/>
                  <a:pt x="1411" y="1806"/>
                </a:cubicBezTo>
                <a:cubicBezTo>
                  <a:pt x="1415" y="1804"/>
                  <a:pt x="1420" y="1805"/>
                  <a:pt x="1422" y="1810"/>
                </a:cubicBezTo>
                <a:cubicBezTo>
                  <a:pt x="1424" y="1814"/>
                  <a:pt x="1423" y="1819"/>
                  <a:pt x="1418" y="1821"/>
                </a:cubicBezTo>
                <a:cubicBezTo>
                  <a:pt x="1412" y="1825"/>
                  <a:pt x="1405" y="1828"/>
                  <a:pt x="1398" y="1832"/>
                </a:cubicBezTo>
                <a:cubicBezTo>
                  <a:pt x="1397" y="1832"/>
                  <a:pt x="1396" y="1832"/>
                  <a:pt x="1394" y="1832"/>
                </a:cubicBezTo>
                <a:close/>
                <a:moveTo>
                  <a:pt x="1439" y="1808"/>
                </a:moveTo>
                <a:cubicBezTo>
                  <a:pt x="1436" y="1808"/>
                  <a:pt x="1433" y="1807"/>
                  <a:pt x="1432" y="1804"/>
                </a:cubicBezTo>
                <a:cubicBezTo>
                  <a:pt x="1430" y="1800"/>
                  <a:pt x="1431" y="1795"/>
                  <a:pt x="1435" y="1793"/>
                </a:cubicBezTo>
                <a:cubicBezTo>
                  <a:pt x="1477" y="1769"/>
                  <a:pt x="1518" y="1741"/>
                  <a:pt x="1556" y="1711"/>
                </a:cubicBezTo>
                <a:cubicBezTo>
                  <a:pt x="1556" y="1711"/>
                  <a:pt x="1556" y="1711"/>
                  <a:pt x="1556" y="1711"/>
                </a:cubicBezTo>
                <a:cubicBezTo>
                  <a:pt x="1585" y="1688"/>
                  <a:pt x="1613" y="1663"/>
                  <a:pt x="1640" y="1637"/>
                </a:cubicBezTo>
                <a:cubicBezTo>
                  <a:pt x="1643" y="1633"/>
                  <a:pt x="1648" y="1633"/>
                  <a:pt x="1652" y="1637"/>
                </a:cubicBezTo>
                <a:cubicBezTo>
                  <a:pt x="1655" y="1640"/>
                  <a:pt x="1655" y="1645"/>
                  <a:pt x="1652" y="1649"/>
                </a:cubicBezTo>
                <a:cubicBezTo>
                  <a:pt x="1625" y="1676"/>
                  <a:pt x="1596" y="1701"/>
                  <a:pt x="1566" y="1725"/>
                </a:cubicBezTo>
                <a:cubicBezTo>
                  <a:pt x="1566" y="1725"/>
                  <a:pt x="1566" y="1725"/>
                  <a:pt x="1566" y="1725"/>
                </a:cubicBezTo>
                <a:cubicBezTo>
                  <a:pt x="1528" y="1755"/>
                  <a:pt x="1486" y="1783"/>
                  <a:pt x="1443" y="1807"/>
                </a:cubicBezTo>
                <a:cubicBezTo>
                  <a:pt x="1442" y="1808"/>
                  <a:pt x="1441" y="1808"/>
                  <a:pt x="1439" y="1808"/>
                </a:cubicBezTo>
                <a:close/>
                <a:moveTo>
                  <a:pt x="445" y="1778"/>
                </a:moveTo>
                <a:cubicBezTo>
                  <a:pt x="443" y="1778"/>
                  <a:pt x="441" y="1778"/>
                  <a:pt x="440" y="1777"/>
                </a:cubicBezTo>
                <a:cubicBezTo>
                  <a:pt x="434" y="1773"/>
                  <a:pt x="427" y="1769"/>
                  <a:pt x="421" y="1764"/>
                </a:cubicBezTo>
                <a:cubicBezTo>
                  <a:pt x="417" y="1762"/>
                  <a:pt x="416" y="1757"/>
                  <a:pt x="419" y="1753"/>
                </a:cubicBezTo>
                <a:cubicBezTo>
                  <a:pt x="421" y="1749"/>
                  <a:pt x="427" y="1748"/>
                  <a:pt x="430" y="1750"/>
                </a:cubicBezTo>
                <a:cubicBezTo>
                  <a:pt x="437" y="1755"/>
                  <a:pt x="443" y="1759"/>
                  <a:pt x="449" y="1763"/>
                </a:cubicBezTo>
                <a:cubicBezTo>
                  <a:pt x="453" y="1765"/>
                  <a:pt x="454" y="1771"/>
                  <a:pt x="452" y="1775"/>
                </a:cubicBezTo>
                <a:cubicBezTo>
                  <a:pt x="450" y="1777"/>
                  <a:pt x="447" y="1778"/>
                  <a:pt x="445" y="1778"/>
                </a:cubicBezTo>
                <a:close/>
                <a:moveTo>
                  <a:pt x="403" y="1750"/>
                </a:moveTo>
                <a:cubicBezTo>
                  <a:pt x="401" y="1750"/>
                  <a:pt x="399" y="1749"/>
                  <a:pt x="398" y="1748"/>
                </a:cubicBezTo>
                <a:cubicBezTo>
                  <a:pt x="368" y="1726"/>
                  <a:pt x="339" y="1703"/>
                  <a:pt x="312" y="1678"/>
                </a:cubicBezTo>
                <a:cubicBezTo>
                  <a:pt x="310" y="1676"/>
                  <a:pt x="310" y="1676"/>
                  <a:pt x="310" y="1676"/>
                </a:cubicBezTo>
                <a:cubicBezTo>
                  <a:pt x="310" y="1676"/>
                  <a:pt x="310" y="1676"/>
                  <a:pt x="310" y="1676"/>
                </a:cubicBezTo>
                <a:cubicBezTo>
                  <a:pt x="273" y="1642"/>
                  <a:pt x="240" y="1605"/>
                  <a:pt x="209" y="1567"/>
                </a:cubicBezTo>
                <a:cubicBezTo>
                  <a:pt x="206" y="1563"/>
                  <a:pt x="207" y="1558"/>
                  <a:pt x="210" y="1555"/>
                </a:cubicBezTo>
                <a:cubicBezTo>
                  <a:pt x="214" y="1552"/>
                  <a:pt x="219" y="1552"/>
                  <a:pt x="222" y="1556"/>
                </a:cubicBezTo>
                <a:cubicBezTo>
                  <a:pt x="252" y="1594"/>
                  <a:pt x="286" y="1630"/>
                  <a:pt x="321" y="1663"/>
                </a:cubicBezTo>
                <a:cubicBezTo>
                  <a:pt x="321" y="1663"/>
                  <a:pt x="321" y="1663"/>
                  <a:pt x="321" y="1663"/>
                </a:cubicBezTo>
                <a:cubicBezTo>
                  <a:pt x="324" y="1666"/>
                  <a:pt x="324" y="1666"/>
                  <a:pt x="324" y="1666"/>
                </a:cubicBezTo>
                <a:cubicBezTo>
                  <a:pt x="350" y="1690"/>
                  <a:pt x="378" y="1713"/>
                  <a:pt x="408" y="1734"/>
                </a:cubicBezTo>
                <a:cubicBezTo>
                  <a:pt x="411" y="1737"/>
                  <a:pt x="412" y="1742"/>
                  <a:pt x="409" y="1746"/>
                </a:cubicBezTo>
                <a:cubicBezTo>
                  <a:pt x="408" y="1748"/>
                  <a:pt x="405" y="1750"/>
                  <a:pt x="403" y="1750"/>
                </a:cubicBezTo>
                <a:close/>
                <a:moveTo>
                  <a:pt x="1665" y="1631"/>
                </a:moveTo>
                <a:cubicBezTo>
                  <a:pt x="1663" y="1631"/>
                  <a:pt x="1661" y="1630"/>
                  <a:pt x="1659" y="1629"/>
                </a:cubicBezTo>
                <a:cubicBezTo>
                  <a:pt x="1656" y="1625"/>
                  <a:pt x="1656" y="1620"/>
                  <a:pt x="1659" y="1617"/>
                </a:cubicBezTo>
                <a:cubicBezTo>
                  <a:pt x="1664" y="1611"/>
                  <a:pt x="1669" y="1606"/>
                  <a:pt x="1674" y="1600"/>
                </a:cubicBezTo>
                <a:cubicBezTo>
                  <a:pt x="1677" y="1597"/>
                  <a:pt x="1683" y="1596"/>
                  <a:pt x="1686" y="1599"/>
                </a:cubicBezTo>
                <a:cubicBezTo>
                  <a:pt x="1690" y="1603"/>
                  <a:pt x="1690" y="1608"/>
                  <a:pt x="1687" y="1611"/>
                </a:cubicBezTo>
                <a:cubicBezTo>
                  <a:pt x="1682" y="1617"/>
                  <a:pt x="1677" y="1623"/>
                  <a:pt x="1671" y="1628"/>
                </a:cubicBezTo>
                <a:cubicBezTo>
                  <a:pt x="1670" y="1630"/>
                  <a:pt x="1668" y="1631"/>
                  <a:pt x="1665" y="1631"/>
                </a:cubicBezTo>
                <a:close/>
                <a:moveTo>
                  <a:pt x="1699" y="1593"/>
                </a:moveTo>
                <a:cubicBezTo>
                  <a:pt x="1697" y="1593"/>
                  <a:pt x="1695" y="1592"/>
                  <a:pt x="1694" y="1591"/>
                </a:cubicBezTo>
                <a:cubicBezTo>
                  <a:pt x="1690" y="1588"/>
                  <a:pt x="1690" y="1582"/>
                  <a:pt x="1693" y="1579"/>
                </a:cubicBezTo>
                <a:cubicBezTo>
                  <a:pt x="1724" y="1542"/>
                  <a:pt x="1752" y="1502"/>
                  <a:pt x="1778" y="1461"/>
                </a:cubicBezTo>
                <a:cubicBezTo>
                  <a:pt x="1778" y="1461"/>
                  <a:pt x="1778" y="1461"/>
                  <a:pt x="1778" y="1461"/>
                </a:cubicBezTo>
                <a:cubicBezTo>
                  <a:pt x="1797" y="1429"/>
                  <a:pt x="1815" y="1395"/>
                  <a:pt x="1830" y="1362"/>
                </a:cubicBezTo>
                <a:cubicBezTo>
                  <a:pt x="1832" y="1357"/>
                  <a:pt x="1837" y="1355"/>
                  <a:pt x="1841" y="1357"/>
                </a:cubicBezTo>
                <a:cubicBezTo>
                  <a:pt x="1846" y="1359"/>
                  <a:pt x="1847" y="1364"/>
                  <a:pt x="1846" y="1369"/>
                </a:cubicBezTo>
                <a:cubicBezTo>
                  <a:pt x="1830" y="1403"/>
                  <a:pt x="1812" y="1437"/>
                  <a:pt x="1792" y="1469"/>
                </a:cubicBezTo>
                <a:cubicBezTo>
                  <a:pt x="1792" y="1469"/>
                  <a:pt x="1792" y="1469"/>
                  <a:pt x="1792" y="1469"/>
                </a:cubicBezTo>
                <a:cubicBezTo>
                  <a:pt x="1766" y="1512"/>
                  <a:pt x="1737" y="1552"/>
                  <a:pt x="1706" y="1590"/>
                </a:cubicBezTo>
                <a:cubicBezTo>
                  <a:pt x="1704" y="1592"/>
                  <a:pt x="1702" y="1593"/>
                  <a:pt x="1699" y="1593"/>
                </a:cubicBezTo>
                <a:close/>
                <a:moveTo>
                  <a:pt x="198" y="1547"/>
                </a:moveTo>
                <a:cubicBezTo>
                  <a:pt x="196" y="1547"/>
                  <a:pt x="193" y="1546"/>
                  <a:pt x="192" y="1544"/>
                </a:cubicBezTo>
                <a:cubicBezTo>
                  <a:pt x="187" y="1538"/>
                  <a:pt x="183" y="1532"/>
                  <a:pt x="178" y="1525"/>
                </a:cubicBezTo>
                <a:cubicBezTo>
                  <a:pt x="176" y="1522"/>
                  <a:pt x="176" y="1516"/>
                  <a:pt x="180" y="1514"/>
                </a:cubicBezTo>
                <a:cubicBezTo>
                  <a:pt x="184" y="1511"/>
                  <a:pt x="189" y="1512"/>
                  <a:pt x="192" y="1516"/>
                </a:cubicBezTo>
                <a:cubicBezTo>
                  <a:pt x="196" y="1522"/>
                  <a:pt x="201" y="1528"/>
                  <a:pt x="205" y="1534"/>
                </a:cubicBezTo>
                <a:cubicBezTo>
                  <a:pt x="208" y="1538"/>
                  <a:pt x="207" y="1543"/>
                  <a:pt x="204" y="1546"/>
                </a:cubicBezTo>
                <a:cubicBezTo>
                  <a:pt x="202" y="1547"/>
                  <a:pt x="200" y="1547"/>
                  <a:pt x="198" y="1547"/>
                </a:cubicBezTo>
                <a:close/>
                <a:moveTo>
                  <a:pt x="169" y="1506"/>
                </a:moveTo>
                <a:cubicBezTo>
                  <a:pt x="166" y="1506"/>
                  <a:pt x="164" y="1504"/>
                  <a:pt x="162" y="1502"/>
                </a:cubicBezTo>
                <a:cubicBezTo>
                  <a:pt x="141" y="1470"/>
                  <a:pt x="122" y="1437"/>
                  <a:pt x="105" y="1403"/>
                </a:cubicBezTo>
                <a:cubicBezTo>
                  <a:pt x="105" y="1403"/>
                  <a:pt x="105" y="1403"/>
                  <a:pt x="105" y="1403"/>
                </a:cubicBezTo>
                <a:cubicBezTo>
                  <a:pt x="101" y="1395"/>
                  <a:pt x="97" y="1387"/>
                  <a:pt x="93" y="1379"/>
                </a:cubicBezTo>
                <a:cubicBezTo>
                  <a:pt x="76" y="1342"/>
                  <a:pt x="61" y="1305"/>
                  <a:pt x="48" y="1266"/>
                </a:cubicBezTo>
                <a:cubicBezTo>
                  <a:pt x="47" y="1262"/>
                  <a:pt x="49" y="1257"/>
                  <a:pt x="54" y="1256"/>
                </a:cubicBezTo>
                <a:cubicBezTo>
                  <a:pt x="58" y="1254"/>
                  <a:pt x="63" y="1257"/>
                  <a:pt x="64" y="1261"/>
                </a:cubicBezTo>
                <a:cubicBezTo>
                  <a:pt x="77" y="1299"/>
                  <a:pt x="91" y="1336"/>
                  <a:pt x="108" y="1371"/>
                </a:cubicBezTo>
                <a:cubicBezTo>
                  <a:pt x="112" y="1379"/>
                  <a:pt x="116" y="1388"/>
                  <a:pt x="120" y="1396"/>
                </a:cubicBezTo>
                <a:cubicBezTo>
                  <a:pt x="120" y="1396"/>
                  <a:pt x="120" y="1396"/>
                  <a:pt x="120" y="1396"/>
                </a:cubicBezTo>
                <a:cubicBezTo>
                  <a:pt x="137" y="1429"/>
                  <a:pt x="156" y="1461"/>
                  <a:pt x="176" y="1493"/>
                </a:cubicBezTo>
                <a:cubicBezTo>
                  <a:pt x="179" y="1496"/>
                  <a:pt x="178" y="1502"/>
                  <a:pt x="174" y="1504"/>
                </a:cubicBezTo>
                <a:cubicBezTo>
                  <a:pt x="172" y="1505"/>
                  <a:pt x="171" y="1506"/>
                  <a:pt x="169" y="1506"/>
                </a:cubicBezTo>
                <a:close/>
                <a:moveTo>
                  <a:pt x="1849" y="1348"/>
                </a:moveTo>
                <a:cubicBezTo>
                  <a:pt x="1848" y="1348"/>
                  <a:pt x="1847" y="1348"/>
                  <a:pt x="1846" y="1347"/>
                </a:cubicBezTo>
                <a:cubicBezTo>
                  <a:pt x="1842" y="1345"/>
                  <a:pt x="1840" y="1340"/>
                  <a:pt x="1841" y="1336"/>
                </a:cubicBezTo>
                <a:cubicBezTo>
                  <a:pt x="1844" y="1330"/>
                  <a:pt x="1846" y="1325"/>
                  <a:pt x="1848" y="1319"/>
                </a:cubicBezTo>
                <a:cubicBezTo>
                  <a:pt x="1850" y="1315"/>
                  <a:pt x="1855" y="1313"/>
                  <a:pt x="1859" y="1314"/>
                </a:cubicBezTo>
                <a:cubicBezTo>
                  <a:pt x="1864" y="1316"/>
                  <a:pt x="1866" y="1321"/>
                  <a:pt x="1864" y="1325"/>
                </a:cubicBezTo>
                <a:cubicBezTo>
                  <a:pt x="1862" y="1331"/>
                  <a:pt x="1859" y="1337"/>
                  <a:pt x="1857" y="1343"/>
                </a:cubicBezTo>
                <a:cubicBezTo>
                  <a:pt x="1856" y="1346"/>
                  <a:pt x="1852" y="1348"/>
                  <a:pt x="1849" y="1348"/>
                </a:cubicBezTo>
                <a:close/>
                <a:moveTo>
                  <a:pt x="1885" y="1248"/>
                </a:moveTo>
                <a:cubicBezTo>
                  <a:pt x="1884" y="1248"/>
                  <a:pt x="1883" y="1248"/>
                  <a:pt x="1882" y="1248"/>
                </a:cubicBezTo>
                <a:cubicBezTo>
                  <a:pt x="1878" y="1247"/>
                  <a:pt x="1875" y="1242"/>
                  <a:pt x="1877" y="1237"/>
                </a:cubicBezTo>
                <a:cubicBezTo>
                  <a:pt x="1887" y="1202"/>
                  <a:pt x="1896" y="1165"/>
                  <a:pt x="1902" y="1128"/>
                </a:cubicBezTo>
                <a:cubicBezTo>
                  <a:pt x="1903" y="1124"/>
                  <a:pt x="1907" y="1120"/>
                  <a:pt x="1912" y="1121"/>
                </a:cubicBezTo>
                <a:cubicBezTo>
                  <a:pt x="1917" y="1122"/>
                  <a:pt x="1920" y="1126"/>
                  <a:pt x="1919" y="1131"/>
                </a:cubicBezTo>
                <a:cubicBezTo>
                  <a:pt x="1912" y="1169"/>
                  <a:pt x="1904" y="1206"/>
                  <a:pt x="1893" y="1242"/>
                </a:cubicBezTo>
                <a:cubicBezTo>
                  <a:pt x="1892" y="1246"/>
                  <a:pt x="1888" y="1248"/>
                  <a:pt x="1885" y="1248"/>
                </a:cubicBezTo>
                <a:close/>
                <a:moveTo>
                  <a:pt x="48" y="1245"/>
                </a:moveTo>
                <a:cubicBezTo>
                  <a:pt x="44" y="1245"/>
                  <a:pt x="41" y="1243"/>
                  <a:pt x="40" y="1239"/>
                </a:cubicBezTo>
                <a:cubicBezTo>
                  <a:pt x="38" y="1232"/>
                  <a:pt x="36" y="1224"/>
                  <a:pt x="34" y="1217"/>
                </a:cubicBezTo>
                <a:cubicBezTo>
                  <a:pt x="32" y="1213"/>
                  <a:pt x="35" y="1208"/>
                  <a:pt x="40" y="1207"/>
                </a:cubicBezTo>
                <a:cubicBezTo>
                  <a:pt x="44" y="1205"/>
                  <a:pt x="49" y="1208"/>
                  <a:pt x="50" y="1213"/>
                </a:cubicBezTo>
                <a:cubicBezTo>
                  <a:pt x="52" y="1220"/>
                  <a:pt x="54" y="1227"/>
                  <a:pt x="56" y="1234"/>
                </a:cubicBezTo>
                <a:cubicBezTo>
                  <a:pt x="57" y="1239"/>
                  <a:pt x="55" y="1243"/>
                  <a:pt x="50" y="1245"/>
                </a:cubicBezTo>
                <a:cubicBezTo>
                  <a:pt x="49" y="1245"/>
                  <a:pt x="49" y="1245"/>
                  <a:pt x="48" y="1245"/>
                </a:cubicBezTo>
                <a:close/>
                <a:moveTo>
                  <a:pt x="35" y="1196"/>
                </a:moveTo>
                <a:cubicBezTo>
                  <a:pt x="31" y="1196"/>
                  <a:pt x="27" y="1193"/>
                  <a:pt x="27" y="1189"/>
                </a:cubicBezTo>
                <a:cubicBezTo>
                  <a:pt x="18" y="1152"/>
                  <a:pt x="11" y="1115"/>
                  <a:pt x="7" y="1077"/>
                </a:cubicBezTo>
                <a:cubicBezTo>
                  <a:pt x="5" y="1058"/>
                  <a:pt x="3" y="1038"/>
                  <a:pt x="2" y="1018"/>
                </a:cubicBezTo>
                <a:cubicBezTo>
                  <a:pt x="1" y="1001"/>
                  <a:pt x="0" y="984"/>
                  <a:pt x="0" y="967"/>
                </a:cubicBezTo>
                <a:cubicBezTo>
                  <a:pt x="0" y="954"/>
                  <a:pt x="1" y="942"/>
                  <a:pt x="1" y="929"/>
                </a:cubicBezTo>
                <a:cubicBezTo>
                  <a:pt x="1" y="924"/>
                  <a:pt x="6" y="921"/>
                  <a:pt x="10" y="921"/>
                </a:cubicBezTo>
                <a:cubicBezTo>
                  <a:pt x="15" y="921"/>
                  <a:pt x="18" y="925"/>
                  <a:pt x="18" y="930"/>
                </a:cubicBezTo>
                <a:cubicBezTo>
                  <a:pt x="18" y="942"/>
                  <a:pt x="17" y="955"/>
                  <a:pt x="17" y="967"/>
                </a:cubicBezTo>
                <a:cubicBezTo>
                  <a:pt x="17" y="984"/>
                  <a:pt x="18" y="1001"/>
                  <a:pt x="19" y="1017"/>
                </a:cubicBezTo>
                <a:cubicBezTo>
                  <a:pt x="20" y="1037"/>
                  <a:pt x="21" y="1056"/>
                  <a:pt x="24" y="1075"/>
                </a:cubicBezTo>
                <a:cubicBezTo>
                  <a:pt x="28" y="1112"/>
                  <a:pt x="34" y="1149"/>
                  <a:pt x="43" y="1185"/>
                </a:cubicBezTo>
                <a:cubicBezTo>
                  <a:pt x="44" y="1190"/>
                  <a:pt x="41" y="1195"/>
                  <a:pt x="37" y="1196"/>
                </a:cubicBezTo>
                <a:cubicBezTo>
                  <a:pt x="36" y="1196"/>
                  <a:pt x="35" y="1196"/>
                  <a:pt x="35" y="1196"/>
                </a:cubicBezTo>
                <a:close/>
                <a:moveTo>
                  <a:pt x="1915" y="1110"/>
                </a:moveTo>
                <a:cubicBezTo>
                  <a:pt x="1915" y="1110"/>
                  <a:pt x="1914" y="1110"/>
                  <a:pt x="1914" y="1110"/>
                </a:cubicBezTo>
                <a:cubicBezTo>
                  <a:pt x="1909" y="1109"/>
                  <a:pt x="1906" y="1105"/>
                  <a:pt x="1907" y="1100"/>
                </a:cubicBezTo>
                <a:cubicBezTo>
                  <a:pt x="1908" y="1093"/>
                  <a:pt x="1909" y="1086"/>
                  <a:pt x="1909" y="1078"/>
                </a:cubicBezTo>
                <a:cubicBezTo>
                  <a:pt x="1910" y="1074"/>
                  <a:pt x="1914" y="1070"/>
                  <a:pt x="1919" y="1071"/>
                </a:cubicBezTo>
                <a:cubicBezTo>
                  <a:pt x="1924" y="1071"/>
                  <a:pt x="1927" y="1076"/>
                  <a:pt x="1926" y="1080"/>
                </a:cubicBezTo>
                <a:cubicBezTo>
                  <a:pt x="1925" y="1088"/>
                  <a:pt x="1924" y="1095"/>
                  <a:pt x="1923" y="1103"/>
                </a:cubicBezTo>
                <a:cubicBezTo>
                  <a:pt x="1923" y="1107"/>
                  <a:pt x="1919" y="1110"/>
                  <a:pt x="1915" y="1110"/>
                </a:cubicBezTo>
                <a:close/>
                <a:moveTo>
                  <a:pt x="1921" y="1060"/>
                </a:moveTo>
                <a:cubicBezTo>
                  <a:pt x="1921" y="1060"/>
                  <a:pt x="1920" y="1060"/>
                  <a:pt x="1920" y="1060"/>
                </a:cubicBezTo>
                <a:cubicBezTo>
                  <a:pt x="1915" y="1059"/>
                  <a:pt x="1912" y="1055"/>
                  <a:pt x="1912" y="1050"/>
                </a:cubicBezTo>
                <a:cubicBezTo>
                  <a:pt x="1915" y="1023"/>
                  <a:pt x="1916" y="995"/>
                  <a:pt x="1916" y="967"/>
                </a:cubicBezTo>
                <a:cubicBezTo>
                  <a:pt x="1916" y="946"/>
                  <a:pt x="1915" y="925"/>
                  <a:pt x="1914" y="905"/>
                </a:cubicBezTo>
                <a:cubicBezTo>
                  <a:pt x="1914" y="905"/>
                  <a:pt x="1914" y="905"/>
                  <a:pt x="1914" y="905"/>
                </a:cubicBezTo>
                <a:cubicBezTo>
                  <a:pt x="1913" y="894"/>
                  <a:pt x="1912" y="884"/>
                  <a:pt x="1911" y="874"/>
                </a:cubicBezTo>
                <a:cubicBezTo>
                  <a:pt x="1909" y="847"/>
                  <a:pt x="1905" y="820"/>
                  <a:pt x="1900" y="794"/>
                </a:cubicBezTo>
                <a:cubicBezTo>
                  <a:pt x="1899" y="789"/>
                  <a:pt x="1902" y="785"/>
                  <a:pt x="1907" y="784"/>
                </a:cubicBezTo>
                <a:cubicBezTo>
                  <a:pt x="1911" y="783"/>
                  <a:pt x="1916" y="786"/>
                  <a:pt x="1917" y="790"/>
                </a:cubicBezTo>
                <a:cubicBezTo>
                  <a:pt x="1922" y="817"/>
                  <a:pt x="1926" y="845"/>
                  <a:pt x="1928" y="872"/>
                </a:cubicBezTo>
                <a:cubicBezTo>
                  <a:pt x="1929" y="883"/>
                  <a:pt x="1930" y="893"/>
                  <a:pt x="1931" y="904"/>
                </a:cubicBezTo>
                <a:cubicBezTo>
                  <a:pt x="1931" y="904"/>
                  <a:pt x="1931" y="904"/>
                  <a:pt x="1931" y="904"/>
                </a:cubicBezTo>
                <a:cubicBezTo>
                  <a:pt x="1932" y="925"/>
                  <a:pt x="1933" y="946"/>
                  <a:pt x="1933" y="967"/>
                </a:cubicBezTo>
                <a:cubicBezTo>
                  <a:pt x="1933" y="995"/>
                  <a:pt x="1932" y="1024"/>
                  <a:pt x="1929" y="1052"/>
                </a:cubicBezTo>
                <a:cubicBezTo>
                  <a:pt x="1929" y="1056"/>
                  <a:pt x="1925" y="1060"/>
                  <a:pt x="1921" y="1060"/>
                </a:cubicBezTo>
                <a:close/>
                <a:moveTo>
                  <a:pt x="11" y="910"/>
                </a:moveTo>
                <a:cubicBezTo>
                  <a:pt x="11" y="910"/>
                  <a:pt x="11" y="909"/>
                  <a:pt x="11" y="909"/>
                </a:cubicBezTo>
                <a:cubicBezTo>
                  <a:pt x="6" y="909"/>
                  <a:pt x="2" y="905"/>
                  <a:pt x="3" y="900"/>
                </a:cubicBezTo>
                <a:cubicBezTo>
                  <a:pt x="3" y="893"/>
                  <a:pt x="4" y="885"/>
                  <a:pt x="5" y="878"/>
                </a:cubicBezTo>
                <a:cubicBezTo>
                  <a:pt x="5" y="873"/>
                  <a:pt x="9" y="870"/>
                  <a:pt x="14" y="870"/>
                </a:cubicBezTo>
                <a:cubicBezTo>
                  <a:pt x="19" y="870"/>
                  <a:pt x="22" y="875"/>
                  <a:pt x="22" y="879"/>
                </a:cubicBezTo>
                <a:cubicBezTo>
                  <a:pt x="21" y="887"/>
                  <a:pt x="20" y="894"/>
                  <a:pt x="20" y="902"/>
                </a:cubicBezTo>
                <a:cubicBezTo>
                  <a:pt x="19" y="906"/>
                  <a:pt x="16" y="910"/>
                  <a:pt x="11" y="910"/>
                </a:cubicBezTo>
                <a:close/>
                <a:moveTo>
                  <a:pt x="16" y="859"/>
                </a:moveTo>
                <a:cubicBezTo>
                  <a:pt x="16" y="859"/>
                  <a:pt x="15" y="859"/>
                  <a:pt x="15" y="859"/>
                </a:cubicBezTo>
                <a:cubicBezTo>
                  <a:pt x="10" y="858"/>
                  <a:pt x="7" y="854"/>
                  <a:pt x="8" y="849"/>
                </a:cubicBezTo>
                <a:cubicBezTo>
                  <a:pt x="12" y="812"/>
                  <a:pt x="19" y="774"/>
                  <a:pt x="28" y="737"/>
                </a:cubicBezTo>
                <a:cubicBezTo>
                  <a:pt x="36" y="708"/>
                  <a:pt x="44" y="679"/>
                  <a:pt x="54" y="650"/>
                </a:cubicBezTo>
                <a:cubicBezTo>
                  <a:pt x="60" y="632"/>
                  <a:pt x="67" y="614"/>
                  <a:pt x="75" y="596"/>
                </a:cubicBezTo>
                <a:cubicBezTo>
                  <a:pt x="76" y="592"/>
                  <a:pt x="81" y="590"/>
                  <a:pt x="86" y="592"/>
                </a:cubicBezTo>
                <a:cubicBezTo>
                  <a:pt x="90" y="593"/>
                  <a:pt x="92" y="598"/>
                  <a:pt x="90" y="603"/>
                </a:cubicBezTo>
                <a:cubicBezTo>
                  <a:pt x="83" y="620"/>
                  <a:pt x="76" y="638"/>
                  <a:pt x="70" y="656"/>
                </a:cubicBezTo>
                <a:cubicBezTo>
                  <a:pt x="60" y="684"/>
                  <a:pt x="52" y="712"/>
                  <a:pt x="45" y="741"/>
                </a:cubicBezTo>
                <a:cubicBezTo>
                  <a:pt x="36" y="777"/>
                  <a:pt x="29" y="814"/>
                  <a:pt x="25" y="851"/>
                </a:cubicBezTo>
                <a:cubicBezTo>
                  <a:pt x="24" y="856"/>
                  <a:pt x="20" y="859"/>
                  <a:pt x="16" y="859"/>
                </a:cubicBezTo>
                <a:close/>
                <a:moveTo>
                  <a:pt x="1903" y="773"/>
                </a:moveTo>
                <a:cubicBezTo>
                  <a:pt x="1899" y="773"/>
                  <a:pt x="1895" y="770"/>
                  <a:pt x="1894" y="766"/>
                </a:cubicBezTo>
                <a:cubicBezTo>
                  <a:pt x="1893" y="759"/>
                  <a:pt x="1891" y="751"/>
                  <a:pt x="1889" y="744"/>
                </a:cubicBezTo>
                <a:cubicBezTo>
                  <a:pt x="1888" y="740"/>
                  <a:pt x="1891" y="735"/>
                  <a:pt x="1896" y="734"/>
                </a:cubicBezTo>
                <a:cubicBezTo>
                  <a:pt x="1900" y="733"/>
                  <a:pt x="1905" y="736"/>
                  <a:pt x="1906" y="740"/>
                </a:cubicBezTo>
                <a:cubicBezTo>
                  <a:pt x="1908" y="748"/>
                  <a:pt x="1909" y="755"/>
                  <a:pt x="1911" y="762"/>
                </a:cubicBezTo>
                <a:cubicBezTo>
                  <a:pt x="1912" y="767"/>
                  <a:pt x="1909" y="772"/>
                  <a:pt x="1904" y="773"/>
                </a:cubicBezTo>
                <a:cubicBezTo>
                  <a:pt x="1904" y="773"/>
                  <a:pt x="1903" y="773"/>
                  <a:pt x="1903" y="773"/>
                </a:cubicBezTo>
                <a:close/>
                <a:moveTo>
                  <a:pt x="1891" y="723"/>
                </a:moveTo>
                <a:cubicBezTo>
                  <a:pt x="1887" y="723"/>
                  <a:pt x="1883" y="721"/>
                  <a:pt x="1882" y="717"/>
                </a:cubicBezTo>
                <a:cubicBezTo>
                  <a:pt x="1870" y="670"/>
                  <a:pt x="1853" y="624"/>
                  <a:pt x="1833" y="580"/>
                </a:cubicBezTo>
                <a:cubicBezTo>
                  <a:pt x="1833" y="580"/>
                  <a:pt x="1833" y="580"/>
                  <a:pt x="1833" y="580"/>
                </a:cubicBezTo>
                <a:cubicBezTo>
                  <a:pt x="1825" y="561"/>
                  <a:pt x="1816" y="542"/>
                  <a:pt x="1806" y="524"/>
                </a:cubicBezTo>
                <a:cubicBezTo>
                  <a:pt x="1798" y="510"/>
                  <a:pt x="1790" y="495"/>
                  <a:pt x="1782" y="481"/>
                </a:cubicBezTo>
                <a:cubicBezTo>
                  <a:pt x="1779" y="477"/>
                  <a:pt x="1780" y="471"/>
                  <a:pt x="1784" y="469"/>
                </a:cubicBezTo>
                <a:cubicBezTo>
                  <a:pt x="1789" y="466"/>
                  <a:pt x="1794" y="468"/>
                  <a:pt x="1796" y="472"/>
                </a:cubicBezTo>
                <a:cubicBezTo>
                  <a:pt x="1805" y="486"/>
                  <a:pt x="1813" y="501"/>
                  <a:pt x="1821" y="516"/>
                </a:cubicBezTo>
                <a:cubicBezTo>
                  <a:pt x="1831" y="535"/>
                  <a:pt x="1840" y="554"/>
                  <a:pt x="1849" y="573"/>
                </a:cubicBezTo>
                <a:cubicBezTo>
                  <a:pt x="1849" y="573"/>
                  <a:pt x="1849" y="573"/>
                  <a:pt x="1849" y="573"/>
                </a:cubicBezTo>
                <a:cubicBezTo>
                  <a:pt x="1869" y="618"/>
                  <a:pt x="1886" y="665"/>
                  <a:pt x="1899" y="713"/>
                </a:cubicBezTo>
                <a:cubicBezTo>
                  <a:pt x="1900" y="717"/>
                  <a:pt x="1897" y="722"/>
                  <a:pt x="1893" y="723"/>
                </a:cubicBezTo>
                <a:cubicBezTo>
                  <a:pt x="1892" y="723"/>
                  <a:pt x="1891" y="723"/>
                  <a:pt x="1891" y="723"/>
                </a:cubicBezTo>
                <a:close/>
                <a:moveTo>
                  <a:pt x="94" y="582"/>
                </a:moveTo>
                <a:cubicBezTo>
                  <a:pt x="93" y="582"/>
                  <a:pt x="91" y="582"/>
                  <a:pt x="90" y="581"/>
                </a:cubicBezTo>
                <a:cubicBezTo>
                  <a:pt x="86" y="579"/>
                  <a:pt x="84" y="574"/>
                  <a:pt x="86" y="570"/>
                </a:cubicBezTo>
                <a:cubicBezTo>
                  <a:pt x="89" y="563"/>
                  <a:pt x="92" y="556"/>
                  <a:pt x="96" y="549"/>
                </a:cubicBezTo>
                <a:cubicBezTo>
                  <a:pt x="98" y="545"/>
                  <a:pt x="103" y="543"/>
                  <a:pt x="107" y="545"/>
                </a:cubicBezTo>
                <a:cubicBezTo>
                  <a:pt x="111" y="547"/>
                  <a:pt x="113" y="553"/>
                  <a:pt x="111" y="557"/>
                </a:cubicBezTo>
                <a:cubicBezTo>
                  <a:pt x="108" y="563"/>
                  <a:pt x="104" y="570"/>
                  <a:pt x="101" y="577"/>
                </a:cubicBezTo>
                <a:cubicBezTo>
                  <a:pt x="100" y="580"/>
                  <a:pt x="97" y="582"/>
                  <a:pt x="94" y="582"/>
                </a:cubicBezTo>
                <a:close/>
                <a:moveTo>
                  <a:pt x="116" y="536"/>
                </a:moveTo>
                <a:cubicBezTo>
                  <a:pt x="115" y="536"/>
                  <a:pt x="113" y="536"/>
                  <a:pt x="112" y="535"/>
                </a:cubicBezTo>
                <a:cubicBezTo>
                  <a:pt x="108" y="533"/>
                  <a:pt x="106" y="528"/>
                  <a:pt x="108" y="524"/>
                </a:cubicBezTo>
                <a:cubicBezTo>
                  <a:pt x="126" y="490"/>
                  <a:pt x="145" y="457"/>
                  <a:pt x="166" y="426"/>
                </a:cubicBezTo>
                <a:cubicBezTo>
                  <a:pt x="166" y="426"/>
                  <a:pt x="166" y="426"/>
                  <a:pt x="166" y="426"/>
                </a:cubicBezTo>
                <a:cubicBezTo>
                  <a:pt x="189" y="392"/>
                  <a:pt x="214" y="359"/>
                  <a:pt x="241" y="329"/>
                </a:cubicBezTo>
                <a:cubicBezTo>
                  <a:pt x="247" y="323"/>
                  <a:pt x="253" y="316"/>
                  <a:pt x="259" y="310"/>
                </a:cubicBezTo>
                <a:cubicBezTo>
                  <a:pt x="262" y="306"/>
                  <a:pt x="267" y="306"/>
                  <a:pt x="271" y="309"/>
                </a:cubicBezTo>
                <a:cubicBezTo>
                  <a:pt x="274" y="312"/>
                  <a:pt x="274" y="318"/>
                  <a:pt x="271" y="321"/>
                </a:cubicBezTo>
                <a:cubicBezTo>
                  <a:pt x="265" y="328"/>
                  <a:pt x="259" y="334"/>
                  <a:pt x="254" y="340"/>
                </a:cubicBezTo>
                <a:cubicBezTo>
                  <a:pt x="228" y="370"/>
                  <a:pt x="203" y="402"/>
                  <a:pt x="181" y="435"/>
                </a:cubicBezTo>
                <a:cubicBezTo>
                  <a:pt x="181" y="435"/>
                  <a:pt x="181" y="435"/>
                  <a:pt x="181" y="435"/>
                </a:cubicBezTo>
                <a:cubicBezTo>
                  <a:pt x="160" y="466"/>
                  <a:pt x="140" y="498"/>
                  <a:pt x="123" y="532"/>
                </a:cubicBezTo>
                <a:cubicBezTo>
                  <a:pt x="122" y="535"/>
                  <a:pt x="119" y="536"/>
                  <a:pt x="116" y="536"/>
                </a:cubicBezTo>
                <a:close/>
                <a:moveTo>
                  <a:pt x="1774" y="461"/>
                </a:moveTo>
                <a:cubicBezTo>
                  <a:pt x="1771" y="461"/>
                  <a:pt x="1768" y="459"/>
                  <a:pt x="1767" y="457"/>
                </a:cubicBezTo>
                <a:cubicBezTo>
                  <a:pt x="1763" y="450"/>
                  <a:pt x="1759" y="444"/>
                  <a:pt x="1755" y="438"/>
                </a:cubicBezTo>
                <a:cubicBezTo>
                  <a:pt x="1752" y="434"/>
                  <a:pt x="1753" y="429"/>
                  <a:pt x="1757" y="426"/>
                </a:cubicBezTo>
                <a:cubicBezTo>
                  <a:pt x="1761" y="424"/>
                  <a:pt x="1766" y="425"/>
                  <a:pt x="1769" y="428"/>
                </a:cubicBezTo>
                <a:cubicBezTo>
                  <a:pt x="1773" y="435"/>
                  <a:pt x="1777" y="441"/>
                  <a:pt x="1781" y="448"/>
                </a:cubicBezTo>
                <a:cubicBezTo>
                  <a:pt x="1784" y="451"/>
                  <a:pt x="1783" y="457"/>
                  <a:pt x="1779" y="459"/>
                </a:cubicBezTo>
                <a:cubicBezTo>
                  <a:pt x="1777" y="460"/>
                  <a:pt x="1776" y="461"/>
                  <a:pt x="1774" y="461"/>
                </a:cubicBezTo>
                <a:close/>
                <a:moveTo>
                  <a:pt x="1746" y="418"/>
                </a:moveTo>
                <a:cubicBezTo>
                  <a:pt x="1743" y="418"/>
                  <a:pt x="1740" y="417"/>
                  <a:pt x="1739" y="415"/>
                </a:cubicBezTo>
                <a:cubicBezTo>
                  <a:pt x="1710" y="375"/>
                  <a:pt x="1679" y="338"/>
                  <a:pt x="1645" y="303"/>
                </a:cubicBezTo>
                <a:cubicBezTo>
                  <a:pt x="1645" y="303"/>
                  <a:pt x="1645" y="303"/>
                  <a:pt x="1645" y="303"/>
                </a:cubicBezTo>
                <a:cubicBezTo>
                  <a:pt x="1624" y="281"/>
                  <a:pt x="1601" y="260"/>
                  <a:pt x="1577" y="240"/>
                </a:cubicBezTo>
                <a:cubicBezTo>
                  <a:pt x="1572" y="236"/>
                  <a:pt x="1567" y="232"/>
                  <a:pt x="1562" y="228"/>
                </a:cubicBezTo>
                <a:cubicBezTo>
                  <a:pt x="1559" y="225"/>
                  <a:pt x="1558" y="220"/>
                  <a:pt x="1561" y="216"/>
                </a:cubicBezTo>
                <a:cubicBezTo>
                  <a:pt x="1564" y="212"/>
                  <a:pt x="1569" y="212"/>
                  <a:pt x="1573" y="215"/>
                </a:cubicBezTo>
                <a:cubicBezTo>
                  <a:pt x="1578" y="219"/>
                  <a:pt x="1583" y="223"/>
                  <a:pt x="1588" y="227"/>
                </a:cubicBezTo>
                <a:cubicBezTo>
                  <a:pt x="1612" y="247"/>
                  <a:pt x="1635" y="269"/>
                  <a:pt x="1657" y="291"/>
                </a:cubicBezTo>
                <a:cubicBezTo>
                  <a:pt x="1657" y="291"/>
                  <a:pt x="1657" y="291"/>
                  <a:pt x="1657" y="291"/>
                </a:cubicBezTo>
                <a:cubicBezTo>
                  <a:pt x="1692" y="327"/>
                  <a:pt x="1724" y="365"/>
                  <a:pt x="1752" y="405"/>
                </a:cubicBezTo>
                <a:cubicBezTo>
                  <a:pt x="1755" y="409"/>
                  <a:pt x="1754" y="414"/>
                  <a:pt x="1750" y="417"/>
                </a:cubicBezTo>
                <a:cubicBezTo>
                  <a:pt x="1749" y="418"/>
                  <a:pt x="1747" y="418"/>
                  <a:pt x="1746" y="418"/>
                </a:cubicBezTo>
                <a:close/>
                <a:moveTo>
                  <a:pt x="284" y="304"/>
                </a:moveTo>
                <a:cubicBezTo>
                  <a:pt x="282" y="304"/>
                  <a:pt x="280" y="303"/>
                  <a:pt x="279" y="301"/>
                </a:cubicBezTo>
                <a:cubicBezTo>
                  <a:pt x="275" y="298"/>
                  <a:pt x="275" y="292"/>
                  <a:pt x="278" y="289"/>
                </a:cubicBezTo>
                <a:cubicBezTo>
                  <a:pt x="284" y="284"/>
                  <a:pt x="289" y="278"/>
                  <a:pt x="295" y="273"/>
                </a:cubicBezTo>
                <a:cubicBezTo>
                  <a:pt x="298" y="270"/>
                  <a:pt x="303" y="270"/>
                  <a:pt x="307" y="273"/>
                </a:cubicBezTo>
                <a:cubicBezTo>
                  <a:pt x="310" y="277"/>
                  <a:pt x="310" y="282"/>
                  <a:pt x="306" y="285"/>
                </a:cubicBezTo>
                <a:cubicBezTo>
                  <a:pt x="301" y="290"/>
                  <a:pt x="296" y="296"/>
                  <a:pt x="291" y="301"/>
                </a:cubicBezTo>
                <a:cubicBezTo>
                  <a:pt x="289" y="303"/>
                  <a:pt x="287" y="304"/>
                  <a:pt x="284" y="304"/>
                </a:cubicBezTo>
                <a:close/>
                <a:moveTo>
                  <a:pt x="321" y="268"/>
                </a:moveTo>
                <a:cubicBezTo>
                  <a:pt x="319" y="268"/>
                  <a:pt x="317" y="267"/>
                  <a:pt x="315" y="265"/>
                </a:cubicBezTo>
                <a:cubicBezTo>
                  <a:pt x="312" y="262"/>
                  <a:pt x="312" y="257"/>
                  <a:pt x="315" y="253"/>
                </a:cubicBezTo>
                <a:cubicBezTo>
                  <a:pt x="343" y="228"/>
                  <a:pt x="373" y="204"/>
                  <a:pt x="404" y="182"/>
                </a:cubicBezTo>
                <a:cubicBezTo>
                  <a:pt x="404" y="182"/>
                  <a:pt x="404" y="182"/>
                  <a:pt x="404" y="182"/>
                </a:cubicBezTo>
                <a:cubicBezTo>
                  <a:pt x="444" y="153"/>
                  <a:pt x="487" y="127"/>
                  <a:pt x="531" y="105"/>
                </a:cubicBezTo>
                <a:cubicBezTo>
                  <a:pt x="535" y="103"/>
                  <a:pt x="540" y="105"/>
                  <a:pt x="542" y="109"/>
                </a:cubicBezTo>
                <a:cubicBezTo>
                  <a:pt x="545" y="113"/>
                  <a:pt x="543" y="118"/>
                  <a:pt x="539" y="120"/>
                </a:cubicBezTo>
                <a:cubicBezTo>
                  <a:pt x="495" y="142"/>
                  <a:pt x="454" y="167"/>
                  <a:pt x="414" y="196"/>
                </a:cubicBezTo>
                <a:cubicBezTo>
                  <a:pt x="414" y="196"/>
                  <a:pt x="414" y="196"/>
                  <a:pt x="414" y="196"/>
                </a:cubicBezTo>
                <a:cubicBezTo>
                  <a:pt x="384" y="217"/>
                  <a:pt x="354" y="241"/>
                  <a:pt x="327" y="266"/>
                </a:cubicBezTo>
                <a:cubicBezTo>
                  <a:pt x="325" y="268"/>
                  <a:pt x="323" y="268"/>
                  <a:pt x="321" y="268"/>
                </a:cubicBezTo>
                <a:close/>
                <a:moveTo>
                  <a:pt x="1545" y="212"/>
                </a:moveTo>
                <a:cubicBezTo>
                  <a:pt x="1543" y="212"/>
                  <a:pt x="1542" y="212"/>
                  <a:pt x="1540" y="211"/>
                </a:cubicBezTo>
                <a:cubicBezTo>
                  <a:pt x="1534" y="206"/>
                  <a:pt x="1528" y="202"/>
                  <a:pt x="1522" y="197"/>
                </a:cubicBezTo>
                <a:cubicBezTo>
                  <a:pt x="1518" y="195"/>
                  <a:pt x="1517" y="189"/>
                  <a:pt x="1520" y="185"/>
                </a:cubicBezTo>
                <a:cubicBezTo>
                  <a:pt x="1523" y="182"/>
                  <a:pt x="1528" y="181"/>
                  <a:pt x="1532" y="183"/>
                </a:cubicBezTo>
                <a:cubicBezTo>
                  <a:pt x="1538" y="188"/>
                  <a:pt x="1544" y="192"/>
                  <a:pt x="1550" y="197"/>
                </a:cubicBezTo>
                <a:cubicBezTo>
                  <a:pt x="1554" y="200"/>
                  <a:pt x="1555" y="205"/>
                  <a:pt x="1552" y="209"/>
                </a:cubicBezTo>
                <a:cubicBezTo>
                  <a:pt x="1550" y="211"/>
                  <a:pt x="1548" y="212"/>
                  <a:pt x="1545" y="212"/>
                </a:cubicBezTo>
                <a:close/>
                <a:moveTo>
                  <a:pt x="1504" y="183"/>
                </a:moveTo>
                <a:cubicBezTo>
                  <a:pt x="1502" y="183"/>
                  <a:pt x="1501" y="182"/>
                  <a:pt x="1499" y="181"/>
                </a:cubicBezTo>
                <a:cubicBezTo>
                  <a:pt x="1459" y="154"/>
                  <a:pt x="1416" y="130"/>
                  <a:pt x="1372" y="109"/>
                </a:cubicBezTo>
                <a:cubicBezTo>
                  <a:pt x="1372" y="109"/>
                  <a:pt x="1372" y="109"/>
                  <a:pt x="1372" y="109"/>
                </a:cubicBezTo>
                <a:cubicBezTo>
                  <a:pt x="1339" y="93"/>
                  <a:pt x="1304" y="79"/>
                  <a:pt x="1268" y="67"/>
                </a:cubicBezTo>
                <a:cubicBezTo>
                  <a:pt x="1264" y="66"/>
                  <a:pt x="1262" y="61"/>
                  <a:pt x="1263" y="57"/>
                </a:cubicBezTo>
                <a:cubicBezTo>
                  <a:pt x="1265" y="52"/>
                  <a:pt x="1269" y="50"/>
                  <a:pt x="1274" y="51"/>
                </a:cubicBezTo>
                <a:cubicBezTo>
                  <a:pt x="1310" y="63"/>
                  <a:pt x="1345" y="78"/>
                  <a:pt x="1380" y="94"/>
                </a:cubicBezTo>
                <a:cubicBezTo>
                  <a:pt x="1380" y="94"/>
                  <a:pt x="1380" y="94"/>
                  <a:pt x="1380" y="94"/>
                </a:cubicBezTo>
                <a:cubicBezTo>
                  <a:pt x="1424" y="115"/>
                  <a:pt x="1468" y="140"/>
                  <a:pt x="1509" y="167"/>
                </a:cubicBezTo>
                <a:cubicBezTo>
                  <a:pt x="1512" y="170"/>
                  <a:pt x="1513" y="175"/>
                  <a:pt x="1511" y="179"/>
                </a:cubicBezTo>
                <a:cubicBezTo>
                  <a:pt x="1509" y="181"/>
                  <a:pt x="1507" y="183"/>
                  <a:pt x="1504" y="183"/>
                </a:cubicBezTo>
                <a:close/>
                <a:moveTo>
                  <a:pt x="560" y="109"/>
                </a:moveTo>
                <a:cubicBezTo>
                  <a:pt x="557" y="109"/>
                  <a:pt x="554" y="107"/>
                  <a:pt x="553" y="104"/>
                </a:cubicBezTo>
                <a:cubicBezTo>
                  <a:pt x="551" y="100"/>
                  <a:pt x="552" y="95"/>
                  <a:pt x="557" y="93"/>
                </a:cubicBezTo>
                <a:cubicBezTo>
                  <a:pt x="563" y="89"/>
                  <a:pt x="570" y="86"/>
                  <a:pt x="577" y="83"/>
                </a:cubicBezTo>
                <a:cubicBezTo>
                  <a:pt x="582" y="81"/>
                  <a:pt x="587" y="83"/>
                  <a:pt x="589" y="87"/>
                </a:cubicBezTo>
                <a:cubicBezTo>
                  <a:pt x="590" y="92"/>
                  <a:pt x="589" y="97"/>
                  <a:pt x="584" y="99"/>
                </a:cubicBezTo>
                <a:cubicBezTo>
                  <a:pt x="577" y="102"/>
                  <a:pt x="571" y="105"/>
                  <a:pt x="564" y="108"/>
                </a:cubicBezTo>
                <a:cubicBezTo>
                  <a:pt x="563" y="108"/>
                  <a:pt x="561" y="109"/>
                  <a:pt x="560" y="109"/>
                </a:cubicBezTo>
                <a:close/>
                <a:moveTo>
                  <a:pt x="607" y="88"/>
                </a:moveTo>
                <a:cubicBezTo>
                  <a:pt x="604" y="88"/>
                  <a:pt x="600" y="86"/>
                  <a:pt x="599" y="83"/>
                </a:cubicBezTo>
                <a:cubicBezTo>
                  <a:pt x="597" y="79"/>
                  <a:pt x="599" y="74"/>
                  <a:pt x="604" y="72"/>
                </a:cubicBezTo>
                <a:cubicBezTo>
                  <a:pt x="639" y="58"/>
                  <a:pt x="675" y="45"/>
                  <a:pt x="712" y="35"/>
                </a:cubicBezTo>
                <a:cubicBezTo>
                  <a:pt x="712" y="35"/>
                  <a:pt x="712" y="35"/>
                  <a:pt x="712" y="35"/>
                </a:cubicBezTo>
                <a:cubicBezTo>
                  <a:pt x="760" y="22"/>
                  <a:pt x="808" y="13"/>
                  <a:pt x="857" y="7"/>
                </a:cubicBezTo>
                <a:cubicBezTo>
                  <a:pt x="862" y="7"/>
                  <a:pt x="866" y="10"/>
                  <a:pt x="867" y="15"/>
                </a:cubicBezTo>
                <a:cubicBezTo>
                  <a:pt x="867" y="19"/>
                  <a:pt x="864" y="23"/>
                  <a:pt x="859" y="24"/>
                </a:cubicBezTo>
                <a:cubicBezTo>
                  <a:pt x="811" y="30"/>
                  <a:pt x="763" y="39"/>
                  <a:pt x="716" y="52"/>
                </a:cubicBezTo>
                <a:cubicBezTo>
                  <a:pt x="716" y="52"/>
                  <a:pt x="716" y="52"/>
                  <a:pt x="716" y="52"/>
                </a:cubicBezTo>
                <a:cubicBezTo>
                  <a:pt x="680" y="62"/>
                  <a:pt x="645" y="74"/>
                  <a:pt x="610" y="88"/>
                </a:cubicBezTo>
                <a:cubicBezTo>
                  <a:pt x="609" y="88"/>
                  <a:pt x="608" y="88"/>
                  <a:pt x="607" y="88"/>
                </a:cubicBezTo>
                <a:close/>
                <a:moveTo>
                  <a:pt x="1244" y="59"/>
                </a:moveTo>
                <a:cubicBezTo>
                  <a:pt x="1243" y="59"/>
                  <a:pt x="1243" y="59"/>
                  <a:pt x="1242" y="59"/>
                </a:cubicBezTo>
                <a:cubicBezTo>
                  <a:pt x="1235" y="57"/>
                  <a:pt x="1227" y="55"/>
                  <a:pt x="1220" y="53"/>
                </a:cubicBezTo>
                <a:cubicBezTo>
                  <a:pt x="1216" y="51"/>
                  <a:pt x="1213" y="47"/>
                  <a:pt x="1214" y="42"/>
                </a:cubicBezTo>
                <a:cubicBezTo>
                  <a:pt x="1216" y="38"/>
                  <a:pt x="1220" y="35"/>
                  <a:pt x="1225" y="36"/>
                </a:cubicBezTo>
                <a:cubicBezTo>
                  <a:pt x="1232" y="38"/>
                  <a:pt x="1239" y="40"/>
                  <a:pt x="1247" y="43"/>
                </a:cubicBezTo>
                <a:cubicBezTo>
                  <a:pt x="1251" y="44"/>
                  <a:pt x="1254" y="49"/>
                  <a:pt x="1252" y="53"/>
                </a:cubicBezTo>
                <a:cubicBezTo>
                  <a:pt x="1251" y="57"/>
                  <a:pt x="1248" y="59"/>
                  <a:pt x="1244" y="59"/>
                </a:cubicBezTo>
                <a:close/>
                <a:moveTo>
                  <a:pt x="1195" y="46"/>
                </a:moveTo>
                <a:cubicBezTo>
                  <a:pt x="1194" y="46"/>
                  <a:pt x="1194" y="46"/>
                  <a:pt x="1193" y="46"/>
                </a:cubicBezTo>
                <a:cubicBezTo>
                  <a:pt x="1146" y="34"/>
                  <a:pt x="1098" y="26"/>
                  <a:pt x="1050" y="22"/>
                </a:cubicBezTo>
                <a:cubicBezTo>
                  <a:pt x="1050" y="22"/>
                  <a:pt x="1049" y="22"/>
                  <a:pt x="1049" y="22"/>
                </a:cubicBezTo>
                <a:cubicBezTo>
                  <a:pt x="1012" y="18"/>
                  <a:pt x="975" y="17"/>
                  <a:pt x="937" y="18"/>
                </a:cubicBezTo>
                <a:cubicBezTo>
                  <a:pt x="937" y="18"/>
                  <a:pt x="937" y="18"/>
                  <a:pt x="937" y="18"/>
                </a:cubicBezTo>
                <a:cubicBezTo>
                  <a:pt x="933" y="18"/>
                  <a:pt x="929" y="15"/>
                  <a:pt x="929" y="10"/>
                </a:cubicBezTo>
                <a:cubicBezTo>
                  <a:pt x="929" y="5"/>
                  <a:pt x="932" y="1"/>
                  <a:pt x="937" y="1"/>
                </a:cubicBezTo>
                <a:cubicBezTo>
                  <a:pt x="975" y="0"/>
                  <a:pt x="1013" y="1"/>
                  <a:pt x="1051" y="5"/>
                </a:cubicBezTo>
                <a:cubicBezTo>
                  <a:pt x="1051" y="5"/>
                  <a:pt x="1051" y="5"/>
                  <a:pt x="1051" y="5"/>
                </a:cubicBezTo>
                <a:cubicBezTo>
                  <a:pt x="1100" y="9"/>
                  <a:pt x="1149" y="17"/>
                  <a:pt x="1197" y="29"/>
                </a:cubicBezTo>
                <a:cubicBezTo>
                  <a:pt x="1202" y="30"/>
                  <a:pt x="1205" y="35"/>
                  <a:pt x="1203" y="39"/>
                </a:cubicBezTo>
                <a:cubicBezTo>
                  <a:pt x="1202" y="43"/>
                  <a:pt x="1199" y="46"/>
                  <a:pt x="1195" y="46"/>
                </a:cubicBezTo>
                <a:close/>
                <a:moveTo>
                  <a:pt x="886" y="21"/>
                </a:moveTo>
                <a:cubicBezTo>
                  <a:pt x="882" y="21"/>
                  <a:pt x="878" y="18"/>
                  <a:pt x="878" y="13"/>
                </a:cubicBezTo>
                <a:cubicBezTo>
                  <a:pt x="878" y="9"/>
                  <a:pt x="881" y="5"/>
                  <a:pt x="886" y="4"/>
                </a:cubicBezTo>
                <a:cubicBezTo>
                  <a:pt x="888" y="4"/>
                  <a:pt x="891" y="4"/>
                  <a:pt x="894" y="4"/>
                </a:cubicBezTo>
                <a:cubicBezTo>
                  <a:pt x="899" y="3"/>
                  <a:pt x="904" y="3"/>
                  <a:pt x="908" y="3"/>
                </a:cubicBezTo>
                <a:cubicBezTo>
                  <a:pt x="913" y="2"/>
                  <a:pt x="917" y="6"/>
                  <a:pt x="917" y="11"/>
                </a:cubicBezTo>
                <a:cubicBezTo>
                  <a:pt x="918" y="15"/>
                  <a:pt x="914" y="19"/>
                  <a:pt x="909" y="20"/>
                </a:cubicBezTo>
                <a:cubicBezTo>
                  <a:pt x="905" y="20"/>
                  <a:pt x="900" y="20"/>
                  <a:pt x="895" y="21"/>
                </a:cubicBezTo>
                <a:cubicBezTo>
                  <a:pt x="892" y="21"/>
                  <a:pt x="890" y="21"/>
                  <a:pt x="887" y="21"/>
                </a:cubicBezTo>
                <a:cubicBezTo>
                  <a:pt x="887" y="21"/>
                  <a:pt x="887" y="21"/>
                  <a:pt x="886" y="21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87703D4-3CC0-4039-AC7E-F0AC9E3CEF1B}"/>
              </a:ext>
            </a:extLst>
          </p:cNvPr>
          <p:cNvSpPr>
            <a:spLocks noEditPoints="1"/>
          </p:cNvSpPr>
          <p:nvPr/>
        </p:nvSpPr>
        <p:spPr bwMode="auto">
          <a:xfrm>
            <a:off x="4616643" y="1950437"/>
            <a:ext cx="2957127" cy="2957127"/>
          </a:xfrm>
          <a:custGeom>
            <a:avLst/>
            <a:gdLst>
              <a:gd name="T0" fmla="*/ 931 w 1861"/>
              <a:gd name="T1" fmla="*/ 1843 h 1860"/>
              <a:gd name="T2" fmla="*/ 1074 w 1861"/>
              <a:gd name="T3" fmla="*/ 1849 h 1860"/>
              <a:gd name="T4" fmla="*/ 867 w 1861"/>
              <a:gd name="T5" fmla="*/ 1850 h 1860"/>
              <a:gd name="T6" fmla="*/ 790 w 1861"/>
              <a:gd name="T7" fmla="*/ 1850 h 1860"/>
              <a:gd name="T8" fmla="*/ 629 w 1861"/>
              <a:gd name="T9" fmla="*/ 1792 h 1860"/>
              <a:gd name="T10" fmla="*/ 1148 w 1861"/>
              <a:gd name="T11" fmla="*/ 1826 h 1860"/>
              <a:gd name="T12" fmla="*/ 1176 w 1861"/>
              <a:gd name="T13" fmla="*/ 1812 h 1860"/>
              <a:gd name="T14" fmla="*/ 1356 w 1861"/>
              <a:gd name="T15" fmla="*/ 1757 h 1860"/>
              <a:gd name="T16" fmla="*/ 597 w 1861"/>
              <a:gd name="T17" fmla="*/ 1798 h 1860"/>
              <a:gd name="T18" fmla="*/ 571 w 1861"/>
              <a:gd name="T19" fmla="*/ 1788 h 1860"/>
              <a:gd name="T20" fmla="*/ 577 w 1861"/>
              <a:gd name="T21" fmla="*/ 1772 h 1860"/>
              <a:gd name="T22" fmla="*/ 1423 w 1861"/>
              <a:gd name="T23" fmla="*/ 1710 h 1860"/>
              <a:gd name="T24" fmla="*/ 1605 w 1861"/>
              <a:gd name="T25" fmla="*/ 1547 h 1860"/>
              <a:gd name="T26" fmla="*/ 350 w 1861"/>
              <a:gd name="T27" fmla="*/ 1657 h 1860"/>
              <a:gd name="T28" fmla="*/ 328 w 1861"/>
              <a:gd name="T29" fmla="*/ 1639 h 1860"/>
              <a:gd name="T30" fmla="*/ 340 w 1861"/>
              <a:gd name="T31" fmla="*/ 1638 h 1860"/>
              <a:gd name="T32" fmla="*/ 1636 w 1861"/>
              <a:gd name="T33" fmla="*/ 1537 h 1860"/>
              <a:gd name="T34" fmla="*/ 1759 w 1861"/>
              <a:gd name="T35" fmla="*/ 1314 h 1860"/>
              <a:gd name="T36" fmla="*/ 158 w 1861"/>
              <a:gd name="T37" fmla="*/ 1448 h 1860"/>
              <a:gd name="T38" fmla="*/ 170 w 1861"/>
              <a:gd name="T39" fmla="*/ 1450 h 1860"/>
              <a:gd name="T40" fmla="*/ 128 w 1861"/>
              <a:gd name="T41" fmla="*/ 1366 h 1860"/>
              <a:gd name="T42" fmla="*/ 14 w 1861"/>
              <a:gd name="T43" fmla="*/ 1086 h 1860"/>
              <a:gd name="T44" fmla="*/ 84 w 1861"/>
              <a:gd name="T45" fmla="*/ 1303 h 1860"/>
              <a:gd name="T46" fmla="*/ 1789 w 1861"/>
              <a:gd name="T47" fmla="*/ 1274 h 1860"/>
              <a:gd name="T48" fmla="*/ 1846 w 1861"/>
              <a:gd name="T49" fmla="*/ 1039 h 1860"/>
              <a:gd name="T50" fmla="*/ 18 w 1861"/>
              <a:gd name="T51" fmla="*/ 1065 h 1860"/>
              <a:gd name="T52" fmla="*/ 18 w 1861"/>
              <a:gd name="T53" fmla="*/ 1065 h 1860"/>
              <a:gd name="T54" fmla="*/ 19 w 1861"/>
              <a:gd name="T55" fmla="*/ 795 h 1860"/>
              <a:gd name="T56" fmla="*/ 15 w 1861"/>
              <a:gd name="T57" fmla="*/ 1037 h 1860"/>
              <a:gd name="T58" fmla="*/ 1848 w 1861"/>
              <a:gd name="T59" fmla="*/ 1027 h 1860"/>
              <a:gd name="T60" fmla="*/ 1838 w 1861"/>
              <a:gd name="T61" fmla="*/ 822 h 1860"/>
              <a:gd name="T62" fmla="*/ 1861 w 1861"/>
              <a:gd name="T63" fmla="*/ 930 h 1860"/>
              <a:gd name="T64" fmla="*/ 24 w 1861"/>
              <a:gd name="T65" fmla="*/ 767 h 1860"/>
              <a:gd name="T66" fmla="*/ 26 w 1861"/>
              <a:gd name="T67" fmla="*/ 756 h 1860"/>
              <a:gd name="T68" fmla="*/ 107 w 1861"/>
              <a:gd name="T69" fmla="*/ 537 h 1860"/>
              <a:gd name="T70" fmla="*/ 1824 w 1861"/>
              <a:gd name="T71" fmla="*/ 739 h 1860"/>
              <a:gd name="T72" fmla="*/ 1763 w 1861"/>
              <a:gd name="T73" fmla="*/ 553 h 1860"/>
              <a:gd name="T74" fmla="*/ 1834 w 1861"/>
              <a:gd name="T75" fmla="*/ 708 h 1860"/>
              <a:gd name="T76" fmla="*/ 104 w 1861"/>
              <a:gd name="T77" fmla="*/ 504 h 1860"/>
              <a:gd name="T78" fmla="*/ 121 w 1861"/>
              <a:gd name="T79" fmla="*/ 490 h 1860"/>
              <a:gd name="T80" fmla="*/ 161 w 1861"/>
              <a:gd name="T81" fmla="*/ 439 h 1860"/>
              <a:gd name="T82" fmla="*/ 1736 w 1861"/>
              <a:gd name="T83" fmla="*/ 482 h 1860"/>
              <a:gd name="T84" fmla="*/ 1569 w 1861"/>
              <a:gd name="T85" fmla="*/ 273 h 1860"/>
              <a:gd name="T86" fmla="*/ 1717 w 1861"/>
              <a:gd name="T87" fmla="*/ 459 h 1860"/>
              <a:gd name="T88" fmla="*/ 284 w 1861"/>
              <a:gd name="T89" fmla="*/ 286 h 1860"/>
              <a:gd name="T90" fmla="*/ 334 w 1861"/>
              <a:gd name="T91" fmla="*/ 216 h 1860"/>
              <a:gd name="T92" fmla="*/ 345 w 1861"/>
              <a:gd name="T93" fmla="*/ 229 h 1860"/>
              <a:gd name="T94" fmla="*/ 1562 w 1861"/>
              <a:gd name="T95" fmla="*/ 247 h 1860"/>
              <a:gd name="T96" fmla="*/ 1341 w 1861"/>
              <a:gd name="T97" fmla="*/ 105 h 1860"/>
              <a:gd name="T98" fmla="*/ 1544 w 1861"/>
              <a:gd name="T99" fmla="*/ 234 h 1860"/>
              <a:gd name="T100" fmla="*/ 512 w 1861"/>
              <a:gd name="T101" fmla="*/ 109 h 1860"/>
              <a:gd name="T102" fmla="*/ 526 w 1861"/>
              <a:gd name="T103" fmla="*/ 93 h 1860"/>
              <a:gd name="T104" fmla="*/ 550 w 1861"/>
              <a:gd name="T105" fmla="*/ 100 h 1860"/>
              <a:gd name="T106" fmla="*/ 1327 w 1861"/>
              <a:gd name="T107" fmla="*/ 89 h 1860"/>
              <a:gd name="T108" fmla="*/ 1079 w 1861"/>
              <a:gd name="T109" fmla="*/ 29 h 1860"/>
              <a:gd name="T110" fmla="*/ 1301 w 1861"/>
              <a:gd name="T111" fmla="*/ 77 h 1860"/>
              <a:gd name="T112" fmla="*/ 770 w 1861"/>
              <a:gd name="T113" fmla="*/ 14 h 1860"/>
              <a:gd name="T114" fmla="*/ 798 w 1861"/>
              <a:gd name="T115" fmla="*/ 10 h 1860"/>
              <a:gd name="T116" fmla="*/ 1024 w 1861"/>
              <a:gd name="T117" fmla="*/ 22 h 1860"/>
              <a:gd name="T118" fmla="*/ 1053 w 1861"/>
              <a:gd name="T119" fmla="*/ 25 h 1860"/>
              <a:gd name="T120" fmla="*/ 1061 w 1861"/>
              <a:gd name="T121" fmla="*/ 18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1" h="1860">
                <a:moveTo>
                  <a:pt x="931" y="1860"/>
                </a:moveTo>
                <a:cubicBezTo>
                  <a:pt x="922" y="1860"/>
                  <a:pt x="912" y="1860"/>
                  <a:pt x="903" y="1860"/>
                </a:cubicBezTo>
                <a:cubicBezTo>
                  <a:pt x="901" y="1860"/>
                  <a:pt x="899" y="1859"/>
                  <a:pt x="897" y="1857"/>
                </a:cubicBezTo>
                <a:cubicBezTo>
                  <a:pt x="896" y="1856"/>
                  <a:pt x="895" y="1854"/>
                  <a:pt x="895" y="1851"/>
                </a:cubicBezTo>
                <a:cubicBezTo>
                  <a:pt x="895" y="1847"/>
                  <a:pt x="899" y="1843"/>
                  <a:pt x="904" y="1843"/>
                </a:cubicBezTo>
                <a:cubicBezTo>
                  <a:pt x="904" y="1843"/>
                  <a:pt x="904" y="1843"/>
                  <a:pt x="904" y="1843"/>
                </a:cubicBezTo>
                <a:cubicBezTo>
                  <a:pt x="913" y="1843"/>
                  <a:pt x="922" y="1843"/>
                  <a:pt x="931" y="1843"/>
                </a:cubicBezTo>
                <a:cubicBezTo>
                  <a:pt x="958" y="1843"/>
                  <a:pt x="985" y="1842"/>
                  <a:pt x="1011" y="1840"/>
                </a:cubicBezTo>
                <a:cubicBezTo>
                  <a:pt x="1031" y="1838"/>
                  <a:pt x="1052" y="1836"/>
                  <a:pt x="1071" y="1833"/>
                </a:cubicBezTo>
                <a:cubicBezTo>
                  <a:pt x="1072" y="1833"/>
                  <a:pt x="1072" y="1833"/>
                  <a:pt x="1072" y="1833"/>
                </a:cubicBezTo>
                <a:cubicBezTo>
                  <a:pt x="1090" y="1830"/>
                  <a:pt x="1108" y="1826"/>
                  <a:pt x="1126" y="1822"/>
                </a:cubicBezTo>
                <a:cubicBezTo>
                  <a:pt x="1131" y="1821"/>
                  <a:pt x="1136" y="1824"/>
                  <a:pt x="1137" y="1829"/>
                </a:cubicBezTo>
                <a:cubicBezTo>
                  <a:pt x="1138" y="1833"/>
                  <a:pt x="1135" y="1838"/>
                  <a:pt x="1130" y="1839"/>
                </a:cubicBezTo>
                <a:cubicBezTo>
                  <a:pt x="1112" y="1843"/>
                  <a:pt x="1093" y="1846"/>
                  <a:pt x="1074" y="1849"/>
                </a:cubicBezTo>
                <a:cubicBezTo>
                  <a:pt x="1074" y="1849"/>
                  <a:pt x="1074" y="1849"/>
                  <a:pt x="1074" y="1849"/>
                </a:cubicBezTo>
                <a:cubicBezTo>
                  <a:pt x="1074" y="1849"/>
                  <a:pt x="1074" y="1849"/>
                  <a:pt x="1074" y="1849"/>
                </a:cubicBezTo>
                <a:cubicBezTo>
                  <a:pt x="1054" y="1853"/>
                  <a:pt x="1033" y="1855"/>
                  <a:pt x="1013" y="1857"/>
                </a:cubicBezTo>
                <a:cubicBezTo>
                  <a:pt x="986" y="1859"/>
                  <a:pt x="958" y="1860"/>
                  <a:pt x="931" y="1860"/>
                </a:cubicBezTo>
                <a:close/>
                <a:moveTo>
                  <a:pt x="875" y="1859"/>
                </a:moveTo>
                <a:cubicBezTo>
                  <a:pt x="875" y="1859"/>
                  <a:pt x="875" y="1859"/>
                  <a:pt x="875" y="1859"/>
                </a:cubicBezTo>
                <a:cubicBezTo>
                  <a:pt x="870" y="1858"/>
                  <a:pt x="867" y="1854"/>
                  <a:pt x="867" y="1850"/>
                </a:cubicBezTo>
                <a:cubicBezTo>
                  <a:pt x="867" y="1845"/>
                  <a:pt x="871" y="1841"/>
                  <a:pt x="876" y="1842"/>
                </a:cubicBezTo>
                <a:cubicBezTo>
                  <a:pt x="878" y="1842"/>
                  <a:pt x="880" y="1843"/>
                  <a:pt x="882" y="1845"/>
                </a:cubicBezTo>
                <a:cubicBezTo>
                  <a:pt x="883" y="1846"/>
                  <a:pt x="884" y="1849"/>
                  <a:pt x="884" y="1851"/>
                </a:cubicBezTo>
                <a:cubicBezTo>
                  <a:pt x="884" y="1855"/>
                  <a:pt x="880" y="1859"/>
                  <a:pt x="875" y="1859"/>
                </a:cubicBezTo>
                <a:close/>
                <a:moveTo>
                  <a:pt x="847" y="1857"/>
                </a:moveTo>
                <a:cubicBezTo>
                  <a:pt x="847" y="1857"/>
                  <a:pt x="847" y="1857"/>
                  <a:pt x="846" y="1857"/>
                </a:cubicBezTo>
                <a:cubicBezTo>
                  <a:pt x="828" y="1855"/>
                  <a:pt x="809" y="1852"/>
                  <a:pt x="790" y="1850"/>
                </a:cubicBezTo>
                <a:cubicBezTo>
                  <a:pt x="745" y="1843"/>
                  <a:pt x="700" y="1832"/>
                  <a:pt x="657" y="1819"/>
                </a:cubicBezTo>
                <a:cubicBezTo>
                  <a:pt x="646" y="1816"/>
                  <a:pt x="635" y="1812"/>
                  <a:pt x="624" y="1808"/>
                </a:cubicBezTo>
                <a:cubicBezTo>
                  <a:pt x="623" y="1808"/>
                  <a:pt x="623" y="1808"/>
                  <a:pt x="623" y="1808"/>
                </a:cubicBezTo>
                <a:cubicBezTo>
                  <a:pt x="623" y="1808"/>
                  <a:pt x="623" y="1808"/>
                  <a:pt x="623" y="1808"/>
                </a:cubicBezTo>
                <a:cubicBezTo>
                  <a:pt x="621" y="1807"/>
                  <a:pt x="620" y="1806"/>
                  <a:pt x="619" y="1804"/>
                </a:cubicBezTo>
                <a:cubicBezTo>
                  <a:pt x="618" y="1802"/>
                  <a:pt x="618" y="1800"/>
                  <a:pt x="619" y="1797"/>
                </a:cubicBezTo>
                <a:cubicBezTo>
                  <a:pt x="620" y="1793"/>
                  <a:pt x="625" y="1791"/>
                  <a:pt x="629" y="1792"/>
                </a:cubicBezTo>
                <a:cubicBezTo>
                  <a:pt x="640" y="1796"/>
                  <a:pt x="651" y="1800"/>
                  <a:pt x="662" y="1803"/>
                </a:cubicBezTo>
                <a:cubicBezTo>
                  <a:pt x="704" y="1816"/>
                  <a:pt x="748" y="1826"/>
                  <a:pt x="792" y="1833"/>
                </a:cubicBezTo>
                <a:cubicBezTo>
                  <a:pt x="811" y="1836"/>
                  <a:pt x="829" y="1838"/>
                  <a:pt x="848" y="1840"/>
                </a:cubicBezTo>
                <a:cubicBezTo>
                  <a:pt x="853" y="1840"/>
                  <a:pt x="856" y="1844"/>
                  <a:pt x="856" y="1849"/>
                </a:cubicBezTo>
                <a:cubicBezTo>
                  <a:pt x="855" y="1853"/>
                  <a:pt x="852" y="1857"/>
                  <a:pt x="847" y="1857"/>
                </a:cubicBezTo>
                <a:close/>
                <a:moveTo>
                  <a:pt x="1156" y="1832"/>
                </a:moveTo>
                <a:cubicBezTo>
                  <a:pt x="1152" y="1832"/>
                  <a:pt x="1149" y="1830"/>
                  <a:pt x="1148" y="1826"/>
                </a:cubicBezTo>
                <a:cubicBezTo>
                  <a:pt x="1146" y="1822"/>
                  <a:pt x="1149" y="1817"/>
                  <a:pt x="1154" y="1816"/>
                </a:cubicBezTo>
                <a:cubicBezTo>
                  <a:pt x="1158" y="1815"/>
                  <a:pt x="1163" y="1817"/>
                  <a:pt x="1164" y="1822"/>
                </a:cubicBezTo>
                <a:cubicBezTo>
                  <a:pt x="1165" y="1826"/>
                  <a:pt x="1162" y="1831"/>
                  <a:pt x="1158" y="1832"/>
                </a:cubicBezTo>
                <a:cubicBezTo>
                  <a:pt x="1157" y="1832"/>
                  <a:pt x="1157" y="1832"/>
                  <a:pt x="1156" y="1832"/>
                </a:cubicBezTo>
                <a:close/>
                <a:moveTo>
                  <a:pt x="1183" y="1825"/>
                </a:moveTo>
                <a:cubicBezTo>
                  <a:pt x="1179" y="1825"/>
                  <a:pt x="1176" y="1823"/>
                  <a:pt x="1175" y="1819"/>
                </a:cubicBezTo>
                <a:cubicBezTo>
                  <a:pt x="1174" y="1817"/>
                  <a:pt x="1175" y="1814"/>
                  <a:pt x="1176" y="1812"/>
                </a:cubicBezTo>
                <a:cubicBezTo>
                  <a:pt x="1177" y="1811"/>
                  <a:pt x="1179" y="1809"/>
                  <a:pt x="1181" y="1808"/>
                </a:cubicBezTo>
                <a:cubicBezTo>
                  <a:pt x="1235" y="1793"/>
                  <a:pt x="1287" y="1773"/>
                  <a:pt x="1337" y="1748"/>
                </a:cubicBezTo>
                <a:cubicBezTo>
                  <a:pt x="1341" y="1746"/>
                  <a:pt x="1345" y="1744"/>
                  <a:pt x="1348" y="1742"/>
                </a:cubicBezTo>
                <a:cubicBezTo>
                  <a:pt x="1361" y="1735"/>
                  <a:pt x="1374" y="1728"/>
                  <a:pt x="1387" y="1721"/>
                </a:cubicBezTo>
                <a:cubicBezTo>
                  <a:pt x="1391" y="1719"/>
                  <a:pt x="1396" y="1720"/>
                  <a:pt x="1398" y="1724"/>
                </a:cubicBezTo>
                <a:cubicBezTo>
                  <a:pt x="1401" y="1728"/>
                  <a:pt x="1399" y="1734"/>
                  <a:pt x="1395" y="1736"/>
                </a:cubicBezTo>
                <a:cubicBezTo>
                  <a:pt x="1383" y="1743"/>
                  <a:pt x="1369" y="1750"/>
                  <a:pt x="1356" y="1757"/>
                </a:cubicBezTo>
                <a:cubicBezTo>
                  <a:pt x="1352" y="1759"/>
                  <a:pt x="1349" y="1761"/>
                  <a:pt x="1345" y="1763"/>
                </a:cubicBezTo>
                <a:cubicBezTo>
                  <a:pt x="1345" y="1763"/>
                  <a:pt x="1345" y="1763"/>
                  <a:pt x="1345" y="1763"/>
                </a:cubicBezTo>
                <a:cubicBezTo>
                  <a:pt x="1345" y="1763"/>
                  <a:pt x="1345" y="1763"/>
                  <a:pt x="1344" y="1763"/>
                </a:cubicBezTo>
                <a:cubicBezTo>
                  <a:pt x="1294" y="1788"/>
                  <a:pt x="1240" y="1809"/>
                  <a:pt x="1185" y="1825"/>
                </a:cubicBezTo>
                <a:cubicBezTo>
                  <a:pt x="1185" y="1825"/>
                  <a:pt x="1184" y="1825"/>
                  <a:pt x="1183" y="1825"/>
                </a:cubicBezTo>
                <a:close/>
                <a:moveTo>
                  <a:pt x="600" y="1799"/>
                </a:moveTo>
                <a:cubicBezTo>
                  <a:pt x="599" y="1799"/>
                  <a:pt x="598" y="1799"/>
                  <a:pt x="597" y="1798"/>
                </a:cubicBezTo>
                <a:cubicBezTo>
                  <a:pt x="595" y="1798"/>
                  <a:pt x="593" y="1796"/>
                  <a:pt x="592" y="1794"/>
                </a:cubicBezTo>
                <a:cubicBezTo>
                  <a:pt x="591" y="1792"/>
                  <a:pt x="591" y="1790"/>
                  <a:pt x="592" y="1787"/>
                </a:cubicBezTo>
                <a:cubicBezTo>
                  <a:pt x="594" y="1783"/>
                  <a:pt x="599" y="1781"/>
                  <a:pt x="603" y="1783"/>
                </a:cubicBezTo>
                <a:cubicBezTo>
                  <a:pt x="607" y="1784"/>
                  <a:pt x="610" y="1789"/>
                  <a:pt x="608" y="1793"/>
                </a:cubicBezTo>
                <a:cubicBezTo>
                  <a:pt x="607" y="1797"/>
                  <a:pt x="604" y="1799"/>
                  <a:pt x="600" y="1799"/>
                </a:cubicBezTo>
                <a:close/>
                <a:moveTo>
                  <a:pt x="574" y="1788"/>
                </a:moveTo>
                <a:cubicBezTo>
                  <a:pt x="573" y="1788"/>
                  <a:pt x="572" y="1788"/>
                  <a:pt x="571" y="1788"/>
                </a:cubicBezTo>
                <a:cubicBezTo>
                  <a:pt x="553" y="1780"/>
                  <a:pt x="536" y="1772"/>
                  <a:pt x="519" y="1764"/>
                </a:cubicBezTo>
                <a:cubicBezTo>
                  <a:pt x="467" y="1739"/>
                  <a:pt x="418" y="1709"/>
                  <a:pt x="373" y="1675"/>
                </a:cubicBezTo>
                <a:cubicBezTo>
                  <a:pt x="373" y="1675"/>
                  <a:pt x="373" y="1675"/>
                  <a:pt x="373" y="1675"/>
                </a:cubicBezTo>
                <a:cubicBezTo>
                  <a:pt x="369" y="1672"/>
                  <a:pt x="368" y="1666"/>
                  <a:pt x="371" y="1663"/>
                </a:cubicBezTo>
                <a:cubicBezTo>
                  <a:pt x="374" y="1659"/>
                  <a:pt x="379" y="1658"/>
                  <a:pt x="383" y="1661"/>
                </a:cubicBezTo>
                <a:cubicBezTo>
                  <a:pt x="428" y="1694"/>
                  <a:pt x="476" y="1724"/>
                  <a:pt x="526" y="1749"/>
                </a:cubicBezTo>
                <a:cubicBezTo>
                  <a:pt x="543" y="1757"/>
                  <a:pt x="560" y="1765"/>
                  <a:pt x="577" y="1772"/>
                </a:cubicBezTo>
                <a:cubicBezTo>
                  <a:pt x="581" y="1774"/>
                  <a:pt x="583" y="1779"/>
                  <a:pt x="582" y="1783"/>
                </a:cubicBezTo>
                <a:cubicBezTo>
                  <a:pt x="580" y="1786"/>
                  <a:pt x="577" y="1788"/>
                  <a:pt x="574" y="1788"/>
                </a:cubicBezTo>
                <a:close/>
                <a:moveTo>
                  <a:pt x="1415" y="1723"/>
                </a:moveTo>
                <a:cubicBezTo>
                  <a:pt x="1412" y="1723"/>
                  <a:pt x="1410" y="1721"/>
                  <a:pt x="1408" y="1719"/>
                </a:cubicBezTo>
                <a:cubicBezTo>
                  <a:pt x="1407" y="1717"/>
                  <a:pt x="1407" y="1714"/>
                  <a:pt x="1407" y="1712"/>
                </a:cubicBezTo>
                <a:cubicBezTo>
                  <a:pt x="1408" y="1710"/>
                  <a:pt x="1409" y="1708"/>
                  <a:pt x="1411" y="1707"/>
                </a:cubicBezTo>
                <a:cubicBezTo>
                  <a:pt x="1415" y="1704"/>
                  <a:pt x="1420" y="1706"/>
                  <a:pt x="1423" y="1710"/>
                </a:cubicBezTo>
                <a:cubicBezTo>
                  <a:pt x="1425" y="1714"/>
                  <a:pt x="1424" y="1719"/>
                  <a:pt x="1420" y="1721"/>
                </a:cubicBezTo>
                <a:cubicBezTo>
                  <a:pt x="1418" y="1722"/>
                  <a:pt x="1417" y="1723"/>
                  <a:pt x="1415" y="1723"/>
                </a:cubicBezTo>
                <a:close/>
                <a:moveTo>
                  <a:pt x="1439" y="1707"/>
                </a:moveTo>
                <a:cubicBezTo>
                  <a:pt x="1436" y="1707"/>
                  <a:pt x="1434" y="1706"/>
                  <a:pt x="1432" y="1704"/>
                </a:cubicBezTo>
                <a:cubicBezTo>
                  <a:pt x="1429" y="1700"/>
                  <a:pt x="1431" y="1694"/>
                  <a:pt x="1434" y="1692"/>
                </a:cubicBezTo>
                <a:cubicBezTo>
                  <a:pt x="1481" y="1661"/>
                  <a:pt x="1525" y="1626"/>
                  <a:pt x="1566" y="1587"/>
                </a:cubicBezTo>
                <a:cubicBezTo>
                  <a:pt x="1579" y="1574"/>
                  <a:pt x="1592" y="1560"/>
                  <a:pt x="1605" y="1547"/>
                </a:cubicBezTo>
                <a:cubicBezTo>
                  <a:pt x="1608" y="1543"/>
                  <a:pt x="1613" y="1543"/>
                  <a:pt x="1617" y="1546"/>
                </a:cubicBezTo>
                <a:cubicBezTo>
                  <a:pt x="1620" y="1549"/>
                  <a:pt x="1620" y="1555"/>
                  <a:pt x="1617" y="1558"/>
                </a:cubicBezTo>
                <a:cubicBezTo>
                  <a:pt x="1604" y="1572"/>
                  <a:pt x="1591" y="1586"/>
                  <a:pt x="1577" y="1599"/>
                </a:cubicBezTo>
                <a:cubicBezTo>
                  <a:pt x="1536" y="1639"/>
                  <a:pt x="1491" y="1675"/>
                  <a:pt x="1444" y="1706"/>
                </a:cubicBezTo>
                <a:cubicBezTo>
                  <a:pt x="1442" y="1707"/>
                  <a:pt x="1441" y="1707"/>
                  <a:pt x="1439" y="1707"/>
                </a:cubicBezTo>
                <a:close/>
                <a:moveTo>
                  <a:pt x="356" y="1659"/>
                </a:moveTo>
                <a:cubicBezTo>
                  <a:pt x="354" y="1659"/>
                  <a:pt x="352" y="1658"/>
                  <a:pt x="350" y="1657"/>
                </a:cubicBezTo>
                <a:cubicBezTo>
                  <a:pt x="348" y="1656"/>
                  <a:pt x="347" y="1654"/>
                  <a:pt x="347" y="1651"/>
                </a:cubicBezTo>
                <a:cubicBezTo>
                  <a:pt x="347" y="1649"/>
                  <a:pt x="347" y="1647"/>
                  <a:pt x="349" y="1645"/>
                </a:cubicBezTo>
                <a:cubicBezTo>
                  <a:pt x="352" y="1642"/>
                  <a:pt x="357" y="1641"/>
                  <a:pt x="361" y="1644"/>
                </a:cubicBezTo>
                <a:cubicBezTo>
                  <a:pt x="364" y="1647"/>
                  <a:pt x="365" y="1652"/>
                  <a:pt x="362" y="1656"/>
                </a:cubicBezTo>
                <a:cubicBezTo>
                  <a:pt x="361" y="1658"/>
                  <a:pt x="358" y="1659"/>
                  <a:pt x="356" y="1659"/>
                </a:cubicBezTo>
                <a:close/>
                <a:moveTo>
                  <a:pt x="334" y="1641"/>
                </a:moveTo>
                <a:cubicBezTo>
                  <a:pt x="332" y="1641"/>
                  <a:pt x="330" y="1640"/>
                  <a:pt x="328" y="1639"/>
                </a:cubicBezTo>
                <a:cubicBezTo>
                  <a:pt x="314" y="1627"/>
                  <a:pt x="300" y="1614"/>
                  <a:pt x="286" y="1601"/>
                </a:cubicBezTo>
                <a:cubicBezTo>
                  <a:pt x="245" y="1561"/>
                  <a:pt x="207" y="1518"/>
                  <a:pt x="174" y="1471"/>
                </a:cubicBezTo>
                <a:cubicBezTo>
                  <a:pt x="171" y="1467"/>
                  <a:pt x="172" y="1462"/>
                  <a:pt x="176" y="1459"/>
                </a:cubicBezTo>
                <a:cubicBezTo>
                  <a:pt x="180" y="1457"/>
                  <a:pt x="185" y="1458"/>
                  <a:pt x="188" y="1461"/>
                </a:cubicBezTo>
                <a:cubicBezTo>
                  <a:pt x="220" y="1507"/>
                  <a:pt x="257" y="1550"/>
                  <a:pt x="298" y="1588"/>
                </a:cubicBezTo>
                <a:cubicBezTo>
                  <a:pt x="311" y="1601"/>
                  <a:pt x="325" y="1614"/>
                  <a:pt x="339" y="1626"/>
                </a:cubicBezTo>
                <a:cubicBezTo>
                  <a:pt x="343" y="1629"/>
                  <a:pt x="343" y="1634"/>
                  <a:pt x="340" y="1638"/>
                </a:cubicBezTo>
                <a:cubicBezTo>
                  <a:pt x="339" y="1640"/>
                  <a:pt x="336" y="1641"/>
                  <a:pt x="334" y="1641"/>
                </a:cubicBezTo>
                <a:close/>
                <a:moveTo>
                  <a:pt x="1630" y="1540"/>
                </a:moveTo>
                <a:cubicBezTo>
                  <a:pt x="1628" y="1540"/>
                  <a:pt x="1626" y="1539"/>
                  <a:pt x="1624" y="1538"/>
                </a:cubicBezTo>
                <a:cubicBezTo>
                  <a:pt x="1621" y="1535"/>
                  <a:pt x="1620" y="1529"/>
                  <a:pt x="1623" y="1526"/>
                </a:cubicBezTo>
                <a:cubicBezTo>
                  <a:pt x="1626" y="1522"/>
                  <a:pt x="1632" y="1522"/>
                  <a:pt x="1635" y="1525"/>
                </a:cubicBezTo>
                <a:cubicBezTo>
                  <a:pt x="1637" y="1526"/>
                  <a:pt x="1638" y="1528"/>
                  <a:pt x="1638" y="1531"/>
                </a:cubicBezTo>
                <a:cubicBezTo>
                  <a:pt x="1638" y="1533"/>
                  <a:pt x="1638" y="1535"/>
                  <a:pt x="1636" y="1537"/>
                </a:cubicBezTo>
                <a:cubicBezTo>
                  <a:pt x="1634" y="1539"/>
                  <a:pt x="1632" y="1540"/>
                  <a:pt x="1630" y="1540"/>
                </a:cubicBezTo>
                <a:close/>
                <a:moveTo>
                  <a:pt x="1648" y="1518"/>
                </a:moveTo>
                <a:cubicBezTo>
                  <a:pt x="1646" y="1518"/>
                  <a:pt x="1644" y="1517"/>
                  <a:pt x="1642" y="1516"/>
                </a:cubicBezTo>
                <a:cubicBezTo>
                  <a:pt x="1641" y="1515"/>
                  <a:pt x="1640" y="1513"/>
                  <a:pt x="1639" y="1510"/>
                </a:cubicBezTo>
                <a:cubicBezTo>
                  <a:pt x="1639" y="1508"/>
                  <a:pt x="1640" y="1506"/>
                  <a:pt x="1641" y="1504"/>
                </a:cubicBezTo>
                <a:cubicBezTo>
                  <a:pt x="1676" y="1461"/>
                  <a:pt x="1707" y="1414"/>
                  <a:pt x="1734" y="1364"/>
                </a:cubicBezTo>
                <a:cubicBezTo>
                  <a:pt x="1743" y="1348"/>
                  <a:pt x="1751" y="1331"/>
                  <a:pt x="1759" y="1314"/>
                </a:cubicBezTo>
                <a:cubicBezTo>
                  <a:pt x="1761" y="1310"/>
                  <a:pt x="1766" y="1308"/>
                  <a:pt x="1770" y="1310"/>
                </a:cubicBezTo>
                <a:cubicBezTo>
                  <a:pt x="1775" y="1312"/>
                  <a:pt x="1776" y="1317"/>
                  <a:pt x="1775" y="1321"/>
                </a:cubicBezTo>
                <a:cubicBezTo>
                  <a:pt x="1767" y="1338"/>
                  <a:pt x="1758" y="1356"/>
                  <a:pt x="1749" y="1372"/>
                </a:cubicBezTo>
                <a:cubicBezTo>
                  <a:pt x="1722" y="1423"/>
                  <a:pt x="1690" y="1471"/>
                  <a:pt x="1654" y="1515"/>
                </a:cubicBezTo>
                <a:cubicBezTo>
                  <a:pt x="1653" y="1517"/>
                  <a:pt x="1650" y="1518"/>
                  <a:pt x="1648" y="1518"/>
                </a:cubicBezTo>
                <a:close/>
                <a:moveTo>
                  <a:pt x="165" y="1452"/>
                </a:moveTo>
                <a:cubicBezTo>
                  <a:pt x="162" y="1452"/>
                  <a:pt x="159" y="1450"/>
                  <a:pt x="158" y="1448"/>
                </a:cubicBezTo>
                <a:cubicBezTo>
                  <a:pt x="158" y="1448"/>
                  <a:pt x="158" y="1448"/>
                  <a:pt x="158" y="1448"/>
                </a:cubicBezTo>
                <a:cubicBezTo>
                  <a:pt x="158" y="1448"/>
                  <a:pt x="158" y="1448"/>
                  <a:pt x="158" y="1448"/>
                </a:cubicBezTo>
                <a:cubicBezTo>
                  <a:pt x="157" y="1446"/>
                  <a:pt x="156" y="1444"/>
                  <a:pt x="157" y="1441"/>
                </a:cubicBezTo>
                <a:cubicBezTo>
                  <a:pt x="157" y="1439"/>
                  <a:pt x="158" y="1437"/>
                  <a:pt x="160" y="1436"/>
                </a:cubicBezTo>
                <a:cubicBezTo>
                  <a:pt x="164" y="1434"/>
                  <a:pt x="169" y="1435"/>
                  <a:pt x="172" y="1438"/>
                </a:cubicBezTo>
                <a:cubicBezTo>
                  <a:pt x="172" y="1438"/>
                  <a:pt x="172" y="1438"/>
                  <a:pt x="172" y="1438"/>
                </a:cubicBezTo>
                <a:cubicBezTo>
                  <a:pt x="175" y="1442"/>
                  <a:pt x="173" y="1448"/>
                  <a:pt x="170" y="1450"/>
                </a:cubicBezTo>
                <a:cubicBezTo>
                  <a:pt x="168" y="1451"/>
                  <a:pt x="167" y="1452"/>
                  <a:pt x="165" y="1452"/>
                </a:cubicBezTo>
                <a:close/>
                <a:moveTo>
                  <a:pt x="150" y="1428"/>
                </a:moveTo>
                <a:cubicBezTo>
                  <a:pt x="147" y="1428"/>
                  <a:pt x="144" y="1426"/>
                  <a:pt x="142" y="1424"/>
                </a:cubicBezTo>
                <a:cubicBezTo>
                  <a:pt x="132" y="1408"/>
                  <a:pt x="122" y="1391"/>
                  <a:pt x="114" y="1375"/>
                </a:cubicBezTo>
                <a:cubicBezTo>
                  <a:pt x="112" y="1373"/>
                  <a:pt x="112" y="1370"/>
                  <a:pt x="113" y="1368"/>
                </a:cubicBezTo>
                <a:cubicBezTo>
                  <a:pt x="113" y="1366"/>
                  <a:pt x="115" y="1364"/>
                  <a:pt x="117" y="1363"/>
                </a:cubicBezTo>
                <a:cubicBezTo>
                  <a:pt x="121" y="1361"/>
                  <a:pt x="126" y="1362"/>
                  <a:pt x="128" y="1366"/>
                </a:cubicBezTo>
                <a:cubicBezTo>
                  <a:pt x="137" y="1383"/>
                  <a:pt x="147" y="1399"/>
                  <a:pt x="157" y="1415"/>
                </a:cubicBezTo>
                <a:cubicBezTo>
                  <a:pt x="159" y="1419"/>
                  <a:pt x="158" y="1424"/>
                  <a:pt x="154" y="1427"/>
                </a:cubicBezTo>
                <a:cubicBezTo>
                  <a:pt x="153" y="1427"/>
                  <a:pt x="151" y="1428"/>
                  <a:pt x="150" y="1428"/>
                </a:cubicBezTo>
                <a:close/>
                <a:moveTo>
                  <a:pt x="84" y="1303"/>
                </a:moveTo>
                <a:cubicBezTo>
                  <a:pt x="81" y="1303"/>
                  <a:pt x="78" y="1301"/>
                  <a:pt x="76" y="1298"/>
                </a:cubicBezTo>
                <a:cubicBezTo>
                  <a:pt x="70" y="1283"/>
                  <a:pt x="64" y="1267"/>
                  <a:pt x="58" y="1251"/>
                </a:cubicBezTo>
                <a:cubicBezTo>
                  <a:pt x="38" y="1198"/>
                  <a:pt x="23" y="1142"/>
                  <a:pt x="14" y="1086"/>
                </a:cubicBezTo>
                <a:cubicBezTo>
                  <a:pt x="13" y="1084"/>
                  <a:pt x="14" y="1082"/>
                  <a:pt x="15" y="1080"/>
                </a:cubicBezTo>
                <a:cubicBezTo>
                  <a:pt x="16" y="1078"/>
                  <a:pt x="18" y="1077"/>
                  <a:pt x="21" y="1076"/>
                </a:cubicBezTo>
                <a:cubicBezTo>
                  <a:pt x="25" y="1076"/>
                  <a:pt x="30" y="1079"/>
                  <a:pt x="30" y="1083"/>
                </a:cubicBezTo>
                <a:cubicBezTo>
                  <a:pt x="40" y="1138"/>
                  <a:pt x="54" y="1193"/>
                  <a:pt x="74" y="1246"/>
                </a:cubicBezTo>
                <a:cubicBezTo>
                  <a:pt x="79" y="1261"/>
                  <a:pt x="86" y="1276"/>
                  <a:pt x="92" y="1292"/>
                </a:cubicBezTo>
                <a:cubicBezTo>
                  <a:pt x="94" y="1296"/>
                  <a:pt x="92" y="1301"/>
                  <a:pt x="88" y="1303"/>
                </a:cubicBezTo>
                <a:cubicBezTo>
                  <a:pt x="87" y="1303"/>
                  <a:pt x="85" y="1303"/>
                  <a:pt x="84" y="1303"/>
                </a:cubicBezTo>
                <a:close/>
                <a:moveTo>
                  <a:pt x="1778" y="1300"/>
                </a:moveTo>
                <a:cubicBezTo>
                  <a:pt x="1777" y="1300"/>
                  <a:pt x="1776" y="1300"/>
                  <a:pt x="1775" y="1300"/>
                </a:cubicBezTo>
                <a:cubicBezTo>
                  <a:pt x="1771" y="1298"/>
                  <a:pt x="1769" y="1293"/>
                  <a:pt x="1771" y="1289"/>
                </a:cubicBezTo>
                <a:cubicBezTo>
                  <a:pt x="1772" y="1284"/>
                  <a:pt x="1777" y="1282"/>
                  <a:pt x="1782" y="1284"/>
                </a:cubicBezTo>
                <a:cubicBezTo>
                  <a:pt x="1786" y="1286"/>
                  <a:pt x="1788" y="1291"/>
                  <a:pt x="1786" y="1295"/>
                </a:cubicBezTo>
                <a:cubicBezTo>
                  <a:pt x="1785" y="1298"/>
                  <a:pt x="1782" y="1300"/>
                  <a:pt x="1778" y="1300"/>
                </a:cubicBezTo>
                <a:close/>
                <a:moveTo>
                  <a:pt x="1789" y="1274"/>
                </a:moveTo>
                <a:cubicBezTo>
                  <a:pt x="1788" y="1274"/>
                  <a:pt x="1787" y="1274"/>
                  <a:pt x="1786" y="1274"/>
                </a:cubicBezTo>
                <a:cubicBezTo>
                  <a:pt x="1784" y="1273"/>
                  <a:pt x="1782" y="1271"/>
                  <a:pt x="1781" y="1269"/>
                </a:cubicBezTo>
                <a:cubicBezTo>
                  <a:pt x="1780" y="1267"/>
                  <a:pt x="1780" y="1265"/>
                  <a:pt x="1781" y="1263"/>
                </a:cubicBezTo>
                <a:cubicBezTo>
                  <a:pt x="1787" y="1248"/>
                  <a:pt x="1792" y="1234"/>
                  <a:pt x="1797" y="1219"/>
                </a:cubicBezTo>
                <a:cubicBezTo>
                  <a:pt x="1810" y="1181"/>
                  <a:pt x="1820" y="1141"/>
                  <a:pt x="1828" y="1101"/>
                </a:cubicBezTo>
                <a:cubicBezTo>
                  <a:pt x="1831" y="1083"/>
                  <a:pt x="1834" y="1065"/>
                  <a:pt x="1836" y="1046"/>
                </a:cubicBezTo>
                <a:cubicBezTo>
                  <a:pt x="1837" y="1041"/>
                  <a:pt x="1841" y="1038"/>
                  <a:pt x="1846" y="1039"/>
                </a:cubicBezTo>
                <a:cubicBezTo>
                  <a:pt x="1851" y="1039"/>
                  <a:pt x="1854" y="1044"/>
                  <a:pt x="1853" y="1048"/>
                </a:cubicBezTo>
                <a:cubicBezTo>
                  <a:pt x="1851" y="1067"/>
                  <a:pt x="1848" y="1086"/>
                  <a:pt x="1844" y="1105"/>
                </a:cubicBezTo>
                <a:cubicBezTo>
                  <a:pt x="1837" y="1145"/>
                  <a:pt x="1826" y="1185"/>
                  <a:pt x="1813" y="1224"/>
                </a:cubicBezTo>
                <a:cubicBezTo>
                  <a:pt x="1808" y="1239"/>
                  <a:pt x="1803" y="1254"/>
                  <a:pt x="1797" y="1269"/>
                </a:cubicBezTo>
                <a:cubicBezTo>
                  <a:pt x="1797" y="1269"/>
                  <a:pt x="1797" y="1269"/>
                  <a:pt x="1797" y="1269"/>
                </a:cubicBezTo>
                <a:cubicBezTo>
                  <a:pt x="1796" y="1272"/>
                  <a:pt x="1793" y="1274"/>
                  <a:pt x="1789" y="1274"/>
                </a:cubicBezTo>
                <a:close/>
                <a:moveTo>
                  <a:pt x="18" y="1065"/>
                </a:moveTo>
                <a:cubicBezTo>
                  <a:pt x="13" y="1065"/>
                  <a:pt x="10" y="1062"/>
                  <a:pt x="9" y="1058"/>
                </a:cubicBezTo>
                <a:cubicBezTo>
                  <a:pt x="9" y="1056"/>
                  <a:pt x="10" y="1053"/>
                  <a:pt x="11" y="1052"/>
                </a:cubicBezTo>
                <a:cubicBezTo>
                  <a:pt x="12" y="1050"/>
                  <a:pt x="14" y="1049"/>
                  <a:pt x="16" y="1048"/>
                </a:cubicBezTo>
                <a:cubicBezTo>
                  <a:pt x="21" y="1048"/>
                  <a:pt x="25" y="1051"/>
                  <a:pt x="26" y="1056"/>
                </a:cubicBezTo>
                <a:cubicBezTo>
                  <a:pt x="26" y="1058"/>
                  <a:pt x="26" y="1060"/>
                  <a:pt x="24" y="1062"/>
                </a:cubicBezTo>
                <a:cubicBezTo>
                  <a:pt x="23" y="1064"/>
                  <a:pt x="21" y="1065"/>
                  <a:pt x="19" y="1065"/>
                </a:cubicBezTo>
                <a:cubicBezTo>
                  <a:pt x="18" y="1065"/>
                  <a:pt x="18" y="1065"/>
                  <a:pt x="18" y="1065"/>
                </a:cubicBezTo>
                <a:close/>
                <a:moveTo>
                  <a:pt x="14" y="1037"/>
                </a:moveTo>
                <a:cubicBezTo>
                  <a:pt x="10" y="1037"/>
                  <a:pt x="6" y="1034"/>
                  <a:pt x="6" y="1030"/>
                </a:cubicBezTo>
                <a:cubicBezTo>
                  <a:pt x="4" y="1011"/>
                  <a:pt x="2" y="992"/>
                  <a:pt x="1" y="973"/>
                </a:cubicBezTo>
                <a:cubicBezTo>
                  <a:pt x="1" y="965"/>
                  <a:pt x="1" y="956"/>
                  <a:pt x="1" y="949"/>
                </a:cubicBezTo>
                <a:cubicBezTo>
                  <a:pt x="1" y="943"/>
                  <a:pt x="0" y="937"/>
                  <a:pt x="0" y="931"/>
                </a:cubicBezTo>
                <a:cubicBezTo>
                  <a:pt x="0" y="888"/>
                  <a:pt x="4" y="845"/>
                  <a:pt x="9" y="802"/>
                </a:cubicBezTo>
                <a:cubicBezTo>
                  <a:pt x="10" y="797"/>
                  <a:pt x="15" y="794"/>
                  <a:pt x="19" y="795"/>
                </a:cubicBezTo>
                <a:cubicBezTo>
                  <a:pt x="21" y="795"/>
                  <a:pt x="23" y="796"/>
                  <a:pt x="25" y="798"/>
                </a:cubicBezTo>
                <a:cubicBezTo>
                  <a:pt x="26" y="800"/>
                  <a:pt x="27" y="802"/>
                  <a:pt x="26" y="804"/>
                </a:cubicBezTo>
                <a:cubicBezTo>
                  <a:pt x="20" y="846"/>
                  <a:pt x="17" y="889"/>
                  <a:pt x="17" y="931"/>
                </a:cubicBezTo>
                <a:cubicBezTo>
                  <a:pt x="17" y="937"/>
                  <a:pt x="17" y="943"/>
                  <a:pt x="18" y="948"/>
                </a:cubicBezTo>
                <a:cubicBezTo>
                  <a:pt x="18" y="956"/>
                  <a:pt x="18" y="964"/>
                  <a:pt x="18" y="972"/>
                </a:cubicBezTo>
                <a:cubicBezTo>
                  <a:pt x="19" y="990"/>
                  <a:pt x="21" y="1009"/>
                  <a:pt x="23" y="1028"/>
                </a:cubicBezTo>
                <a:cubicBezTo>
                  <a:pt x="23" y="1032"/>
                  <a:pt x="20" y="1037"/>
                  <a:pt x="15" y="1037"/>
                </a:cubicBezTo>
                <a:cubicBezTo>
                  <a:pt x="15" y="1037"/>
                  <a:pt x="14" y="1037"/>
                  <a:pt x="14" y="1037"/>
                </a:cubicBezTo>
                <a:close/>
                <a:moveTo>
                  <a:pt x="1848" y="1027"/>
                </a:moveTo>
                <a:cubicBezTo>
                  <a:pt x="1848" y="1027"/>
                  <a:pt x="1847" y="1027"/>
                  <a:pt x="1847" y="1027"/>
                </a:cubicBezTo>
                <a:cubicBezTo>
                  <a:pt x="1843" y="1027"/>
                  <a:pt x="1839" y="1023"/>
                  <a:pt x="1840" y="1018"/>
                </a:cubicBezTo>
                <a:cubicBezTo>
                  <a:pt x="1840" y="1013"/>
                  <a:pt x="1844" y="1010"/>
                  <a:pt x="1849" y="1011"/>
                </a:cubicBezTo>
                <a:cubicBezTo>
                  <a:pt x="1854" y="1011"/>
                  <a:pt x="1857" y="1015"/>
                  <a:pt x="1856" y="1020"/>
                </a:cubicBezTo>
                <a:cubicBezTo>
                  <a:pt x="1856" y="1024"/>
                  <a:pt x="1852" y="1027"/>
                  <a:pt x="1848" y="1027"/>
                </a:cubicBezTo>
                <a:close/>
                <a:moveTo>
                  <a:pt x="1850" y="999"/>
                </a:moveTo>
                <a:cubicBezTo>
                  <a:pt x="1850" y="999"/>
                  <a:pt x="1850" y="999"/>
                  <a:pt x="1850" y="999"/>
                </a:cubicBezTo>
                <a:cubicBezTo>
                  <a:pt x="1848" y="999"/>
                  <a:pt x="1845" y="998"/>
                  <a:pt x="1844" y="996"/>
                </a:cubicBezTo>
                <a:cubicBezTo>
                  <a:pt x="1842" y="995"/>
                  <a:pt x="1842" y="992"/>
                  <a:pt x="1842" y="990"/>
                </a:cubicBezTo>
                <a:cubicBezTo>
                  <a:pt x="1843" y="970"/>
                  <a:pt x="1844" y="950"/>
                  <a:pt x="1844" y="930"/>
                </a:cubicBezTo>
                <a:cubicBezTo>
                  <a:pt x="1844" y="910"/>
                  <a:pt x="1843" y="890"/>
                  <a:pt x="1842" y="871"/>
                </a:cubicBezTo>
                <a:cubicBezTo>
                  <a:pt x="1841" y="854"/>
                  <a:pt x="1839" y="838"/>
                  <a:pt x="1838" y="822"/>
                </a:cubicBezTo>
                <a:cubicBezTo>
                  <a:pt x="1835" y="804"/>
                  <a:pt x="1833" y="785"/>
                  <a:pt x="1829" y="767"/>
                </a:cubicBezTo>
                <a:cubicBezTo>
                  <a:pt x="1829" y="765"/>
                  <a:pt x="1829" y="762"/>
                  <a:pt x="1831" y="761"/>
                </a:cubicBezTo>
                <a:cubicBezTo>
                  <a:pt x="1832" y="759"/>
                  <a:pt x="1834" y="757"/>
                  <a:pt x="1836" y="757"/>
                </a:cubicBezTo>
                <a:cubicBezTo>
                  <a:pt x="1841" y="756"/>
                  <a:pt x="1845" y="759"/>
                  <a:pt x="1846" y="764"/>
                </a:cubicBezTo>
                <a:cubicBezTo>
                  <a:pt x="1849" y="783"/>
                  <a:pt x="1852" y="802"/>
                  <a:pt x="1854" y="820"/>
                </a:cubicBezTo>
                <a:cubicBezTo>
                  <a:pt x="1856" y="837"/>
                  <a:pt x="1858" y="853"/>
                  <a:pt x="1859" y="869"/>
                </a:cubicBezTo>
                <a:cubicBezTo>
                  <a:pt x="1860" y="889"/>
                  <a:pt x="1861" y="910"/>
                  <a:pt x="1861" y="930"/>
                </a:cubicBezTo>
                <a:cubicBezTo>
                  <a:pt x="1861" y="950"/>
                  <a:pt x="1860" y="971"/>
                  <a:pt x="1859" y="991"/>
                </a:cubicBezTo>
                <a:cubicBezTo>
                  <a:pt x="1859" y="996"/>
                  <a:pt x="1855" y="999"/>
                  <a:pt x="1850" y="999"/>
                </a:cubicBezTo>
                <a:close/>
                <a:moveTo>
                  <a:pt x="22" y="784"/>
                </a:moveTo>
                <a:cubicBezTo>
                  <a:pt x="22" y="784"/>
                  <a:pt x="21" y="784"/>
                  <a:pt x="21" y="783"/>
                </a:cubicBezTo>
                <a:cubicBezTo>
                  <a:pt x="16" y="783"/>
                  <a:pt x="13" y="778"/>
                  <a:pt x="14" y="774"/>
                </a:cubicBezTo>
                <a:cubicBezTo>
                  <a:pt x="14" y="773"/>
                  <a:pt x="14" y="773"/>
                  <a:pt x="14" y="773"/>
                </a:cubicBezTo>
                <a:cubicBezTo>
                  <a:pt x="15" y="769"/>
                  <a:pt x="19" y="766"/>
                  <a:pt x="24" y="767"/>
                </a:cubicBezTo>
                <a:cubicBezTo>
                  <a:pt x="26" y="767"/>
                  <a:pt x="28" y="768"/>
                  <a:pt x="29" y="770"/>
                </a:cubicBezTo>
                <a:cubicBezTo>
                  <a:pt x="30" y="772"/>
                  <a:pt x="31" y="774"/>
                  <a:pt x="31" y="776"/>
                </a:cubicBezTo>
                <a:cubicBezTo>
                  <a:pt x="31" y="776"/>
                  <a:pt x="31" y="776"/>
                  <a:pt x="31" y="776"/>
                </a:cubicBezTo>
                <a:cubicBezTo>
                  <a:pt x="31" y="777"/>
                  <a:pt x="31" y="777"/>
                  <a:pt x="31" y="777"/>
                </a:cubicBezTo>
                <a:cubicBezTo>
                  <a:pt x="30" y="781"/>
                  <a:pt x="26" y="784"/>
                  <a:pt x="22" y="784"/>
                </a:cubicBezTo>
                <a:close/>
                <a:moveTo>
                  <a:pt x="27" y="756"/>
                </a:moveTo>
                <a:cubicBezTo>
                  <a:pt x="27" y="756"/>
                  <a:pt x="26" y="756"/>
                  <a:pt x="26" y="756"/>
                </a:cubicBezTo>
                <a:cubicBezTo>
                  <a:pt x="21" y="755"/>
                  <a:pt x="18" y="750"/>
                  <a:pt x="19" y="746"/>
                </a:cubicBezTo>
                <a:cubicBezTo>
                  <a:pt x="23" y="727"/>
                  <a:pt x="27" y="708"/>
                  <a:pt x="32" y="690"/>
                </a:cubicBezTo>
                <a:cubicBezTo>
                  <a:pt x="41" y="658"/>
                  <a:pt x="51" y="627"/>
                  <a:pt x="63" y="596"/>
                </a:cubicBezTo>
                <a:cubicBezTo>
                  <a:pt x="71" y="574"/>
                  <a:pt x="81" y="551"/>
                  <a:pt x="91" y="530"/>
                </a:cubicBezTo>
                <a:cubicBezTo>
                  <a:pt x="91" y="529"/>
                  <a:pt x="91" y="529"/>
                  <a:pt x="91" y="529"/>
                </a:cubicBezTo>
                <a:cubicBezTo>
                  <a:pt x="93" y="525"/>
                  <a:pt x="99" y="524"/>
                  <a:pt x="103" y="526"/>
                </a:cubicBezTo>
                <a:cubicBezTo>
                  <a:pt x="107" y="528"/>
                  <a:pt x="109" y="533"/>
                  <a:pt x="107" y="537"/>
                </a:cubicBezTo>
                <a:cubicBezTo>
                  <a:pt x="96" y="558"/>
                  <a:pt x="87" y="580"/>
                  <a:pt x="78" y="602"/>
                </a:cubicBezTo>
                <a:cubicBezTo>
                  <a:pt x="67" y="632"/>
                  <a:pt x="57" y="663"/>
                  <a:pt x="49" y="694"/>
                </a:cubicBezTo>
                <a:cubicBezTo>
                  <a:pt x="49" y="694"/>
                  <a:pt x="49" y="695"/>
                  <a:pt x="49" y="695"/>
                </a:cubicBezTo>
                <a:cubicBezTo>
                  <a:pt x="44" y="713"/>
                  <a:pt x="39" y="731"/>
                  <a:pt x="36" y="749"/>
                </a:cubicBezTo>
                <a:cubicBezTo>
                  <a:pt x="35" y="753"/>
                  <a:pt x="31" y="756"/>
                  <a:pt x="27" y="756"/>
                </a:cubicBezTo>
                <a:close/>
                <a:moveTo>
                  <a:pt x="1832" y="746"/>
                </a:moveTo>
                <a:cubicBezTo>
                  <a:pt x="1828" y="746"/>
                  <a:pt x="1825" y="743"/>
                  <a:pt x="1824" y="739"/>
                </a:cubicBezTo>
                <a:cubicBezTo>
                  <a:pt x="1823" y="735"/>
                  <a:pt x="1826" y="730"/>
                  <a:pt x="1830" y="729"/>
                </a:cubicBezTo>
                <a:cubicBezTo>
                  <a:pt x="1835" y="728"/>
                  <a:pt x="1839" y="731"/>
                  <a:pt x="1840" y="736"/>
                </a:cubicBezTo>
                <a:cubicBezTo>
                  <a:pt x="1841" y="740"/>
                  <a:pt x="1838" y="745"/>
                  <a:pt x="1834" y="746"/>
                </a:cubicBezTo>
                <a:cubicBezTo>
                  <a:pt x="1833" y="746"/>
                  <a:pt x="1833" y="746"/>
                  <a:pt x="1832" y="746"/>
                </a:cubicBezTo>
                <a:close/>
                <a:moveTo>
                  <a:pt x="1826" y="719"/>
                </a:moveTo>
                <a:cubicBezTo>
                  <a:pt x="1822" y="719"/>
                  <a:pt x="1818" y="716"/>
                  <a:pt x="1817" y="712"/>
                </a:cubicBezTo>
                <a:cubicBezTo>
                  <a:pt x="1804" y="658"/>
                  <a:pt x="1786" y="605"/>
                  <a:pt x="1763" y="553"/>
                </a:cubicBezTo>
                <a:cubicBezTo>
                  <a:pt x="1759" y="546"/>
                  <a:pt x="1756" y="538"/>
                  <a:pt x="1752" y="531"/>
                </a:cubicBezTo>
                <a:cubicBezTo>
                  <a:pt x="1747" y="522"/>
                  <a:pt x="1743" y="512"/>
                  <a:pt x="1738" y="503"/>
                </a:cubicBezTo>
                <a:cubicBezTo>
                  <a:pt x="1736" y="499"/>
                  <a:pt x="1737" y="494"/>
                  <a:pt x="1741" y="492"/>
                </a:cubicBezTo>
                <a:cubicBezTo>
                  <a:pt x="1745" y="490"/>
                  <a:pt x="1751" y="491"/>
                  <a:pt x="1753" y="495"/>
                </a:cubicBezTo>
                <a:cubicBezTo>
                  <a:pt x="1758" y="504"/>
                  <a:pt x="1763" y="514"/>
                  <a:pt x="1767" y="524"/>
                </a:cubicBezTo>
                <a:cubicBezTo>
                  <a:pt x="1771" y="531"/>
                  <a:pt x="1775" y="539"/>
                  <a:pt x="1778" y="546"/>
                </a:cubicBezTo>
                <a:cubicBezTo>
                  <a:pt x="1802" y="598"/>
                  <a:pt x="1820" y="653"/>
                  <a:pt x="1834" y="708"/>
                </a:cubicBezTo>
                <a:cubicBezTo>
                  <a:pt x="1835" y="710"/>
                  <a:pt x="1834" y="713"/>
                  <a:pt x="1833" y="715"/>
                </a:cubicBezTo>
                <a:cubicBezTo>
                  <a:pt x="1832" y="716"/>
                  <a:pt x="1830" y="718"/>
                  <a:pt x="1828" y="718"/>
                </a:cubicBezTo>
                <a:cubicBezTo>
                  <a:pt x="1827" y="719"/>
                  <a:pt x="1826" y="719"/>
                  <a:pt x="1826" y="719"/>
                </a:cubicBezTo>
                <a:close/>
                <a:moveTo>
                  <a:pt x="112" y="516"/>
                </a:moveTo>
                <a:cubicBezTo>
                  <a:pt x="110" y="516"/>
                  <a:pt x="109" y="516"/>
                  <a:pt x="108" y="515"/>
                </a:cubicBezTo>
                <a:cubicBezTo>
                  <a:pt x="106" y="514"/>
                  <a:pt x="104" y="513"/>
                  <a:pt x="103" y="510"/>
                </a:cubicBezTo>
                <a:cubicBezTo>
                  <a:pt x="103" y="508"/>
                  <a:pt x="103" y="506"/>
                  <a:pt x="104" y="504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6" y="500"/>
                  <a:pt x="111" y="498"/>
                  <a:pt x="115" y="500"/>
                </a:cubicBezTo>
                <a:cubicBezTo>
                  <a:pt x="120" y="502"/>
                  <a:pt x="121" y="508"/>
                  <a:pt x="119" y="512"/>
                </a:cubicBezTo>
                <a:cubicBezTo>
                  <a:pt x="118" y="515"/>
                  <a:pt x="115" y="516"/>
                  <a:pt x="112" y="516"/>
                </a:cubicBezTo>
                <a:close/>
                <a:moveTo>
                  <a:pt x="125" y="491"/>
                </a:moveTo>
                <a:cubicBezTo>
                  <a:pt x="123" y="491"/>
                  <a:pt x="122" y="491"/>
                  <a:pt x="121" y="490"/>
                </a:cubicBezTo>
                <a:cubicBezTo>
                  <a:pt x="117" y="488"/>
                  <a:pt x="115" y="483"/>
                  <a:pt x="117" y="479"/>
                </a:cubicBezTo>
                <a:cubicBezTo>
                  <a:pt x="127" y="462"/>
                  <a:pt x="137" y="446"/>
                  <a:pt x="147" y="430"/>
                </a:cubicBezTo>
                <a:cubicBezTo>
                  <a:pt x="177" y="381"/>
                  <a:pt x="213" y="336"/>
                  <a:pt x="251" y="295"/>
                </a:cubicBezTo>
                <a:cubicBezTo>
                  <a:pt x="255" y="291"/>
                  <a:pt x="260" y="291"/>
                  <a:pt x="263" y="294"/>
                </a:cubicBezTo>
                <a:cubicBezTo>
                  <a:pt x="267" y="297"/>
                  <a:pt x="267" y="303"/>
                  <a:pt x="264" y="306"/>
                </a:cubicBezTo>
                <a:cubicBezTo>
                  <a:pt x="226" y="347"/>
                  <a:pt x="191" y="391"/>
                  <a:pt x="161" y="439"/>
                </a:cubicBezTo>
                <a:cubicBezTo>
                  <a:pt x="161" y="439"/>
                  <a:pt x="161" y="439"/>
                  <a:pt x="161" y="439"/>
                </a:cubicBezTo>
                <a:cubicBezTo>
                  <a:pt x="151" y="454"/>
                  <a:pt x="141" y="471"/>
                  <a:pt x="132" y="487"/>
                </a:cubicBezTo>
                <a:cubicBezTo>
                  <a:pt x="131" y="490"/>
                  <a:pt x="128" y="491"/>
                  <a:pt x="125" y="491"/>
                </a:cubicBezTo>
                <a:close/>
                <a:moveTo>
                  <a:pt x="1732" y="483"/>
                </a:moveTo>
                <a:cubicBezTo>
                  <a:pt x="1729" y="483"/>
                  <a:pt x="1726" y="481"/>
                  <a:pt x="1724" y="479"/>
                </a:cubicBezTo>
                <a:cubicBezTo>
                  <a:pt x="1722" y="475"/>
                  <a:pt x="1724" y="469"/>
                  <a:pt x="1728" y="467"/>
                </a:cubicBezTo>
                <a:cubicBezTo>
                  <a:pt x="1731" y="465"/>
                  <a:pt x="1737" y="466"/>
                  <a:pt x="1739" y="470"/>
                </a:cubicBezTo>
                <a:cubicBezTo>
                  <a:pt x="1741" y="474"/>
                  <a:pt x="1740" y="479"/>
                  <a:pt x="1736" y="482"/>
                </a:cubicBezTo>
                <a:cubicBezTo>
                  <a:pt x="1735" y="483"/>
                  <a:pt x="1733" y="483"/>
                  <a:pt x="1732" y="483"/>
                </a:cubicBezTo>
                <a:close/>
                <a:moveTo>
                  <a:pt x="1717" y="459"/>
                </a:moveTo>
                <a:cubicBezTo>
                  <a:pt x="1717" y="459"/>
                  <a:pt x="1717" y="459"/>
                  <a:pt x="1717" y="459"/>
                </a:cubicBezTo>
                <a:cubicBezTo>
                  <a:pt x="1714" y="459"/>
                  <a:pt x="1712" y="457"/>
                  <a:pt x="1710" y="454"/>
                </a:cubicBezTo>
                <a:cubicBezTo>
                  <a:pt x="1681" y="407"/>
                  <a:pt x="1647" y="361"/>
                  <a:pt x="1610" y="320"/>
                </a:cubicBezTo>
                <a:cubicBezTo>
                  <a:pt x="1598" y="306"/>
                  <a:pt x="1585" y="292"/>
                  <a:pt x="1571" y="279"/>
                </a:cubicBezTo>
                <a:cubicBezTo>
                  <a:pt x="1570" y="278"/>
                  <a:pt x="1569" y="276"/>
                  <a:pt x="1569" y="273"/>
                </a:cubicBezTo>
                <a:cubicBezTo>
                  <a:pt x="1569" y="271"/>
                  <a:pt x="1570" y="269"/>
                  <a:pt x="1571" y="267"/>
                </a:cubicBezTo>
                <a:cubicBezTo>
                  <a:pt x="1574" y="264"/>
                  <a:pt x="1580" y="264"/>
                  <a:pt x="1583" y="267"/>
                </a:cubicBezTo>
                <a:cubicBezTo>
                  <a:pt x="1597" y="280"/>
                  <a:pt x="1610" y="294"/>
                  <a:pt x="1623" y="308"/>
                </a:cubicBezTo>
                <a:cubicBezTo>
                  <a:pt x="1661" y="351"/>
                  <a:pt x="1695" y="397"/>
                  <a:pt x="1725" y="446"/>
                </a:cubicBezTo>
                <a:cubicBezTo>
                  <a:pt x="1726" y="448"/>
                  <a:pt x="1726" y="450"/>
                  <a:pt x="1726" y="452"/>
                </a:cubicBezTo>
                <a:cubicBezTo>
                  <a:pt x="1725" y="454"/>
                  <a:pt x="1724" y="456"/>
                  <a:pt x="1722" y="457"/>
                </a:cubicBezTo>
                <a:cubicBezTo>
                  <a:pt x="1720" y="458"/>
                  <a:pt x="1719" y="459"/>
                  <a:pt x="1717" y="459"/>
                </a:cubicBezTo>
                <a:close/>
                <a:moveTo>
                  <a:pt x="277" y="289"/>
                </a:moveTo>
                <a:cubicBezTo>
                  <a:pt x="275" y="289"/>
                  <a:pt x="273" y="288"/>
                  <a:pt x="271" y="286"/>
                </a:cubicBezTo>
                <a:cubicBezTo>
                  <a:pt x="270" y="284"/>
                  <a:pt x="269" y="282"/>
                  <a:pt x="269" y="280"/>
                </a:cubicBezTo>
                <a:cubicBezTo>
                  <a:pt x="269" y="278"/>
                  <a:pt x="270" y="276"/>
                  <a:pt x="271" y="274"/>
                </a:cubicBezTo>
                <a:cubicBezTo>
                  <a:pt x="274" y="271"/>
                  <a:pt x="280" y="271"/>
                  <a:pt x="283" y="274"/>
                </a:cubicBezTo>
                <a:cubicBezTo>
                  <a:pt x="285" y="276"/>
                  <a:pt x="286" y="278"/>
                  <a:pt x="286" y="280"/>
                </a:cubicBezTo>
                <a:cubicBezTo>
                  <a:pt x="286" y="282"/>
                  <a:pt x="285" y="284"/>
                  <a:pt x="284" y="286"/>
                </a:cubicBezTo>
                <a:cubicBezTo>
                  <a:pt x="284" y="286"/>
                  <a:pt x="284" y="286"/>
                  <a:pt x="284" y="286"/>
                </a:cubicBezTo>
                <a:cubicBezTo>
                  <a:pt x="283" y="286"/>
                  <a:pt x="283" y="286"/>
                  <a:pt x="283" y="286"/>
                </a:cubicBezTo>
                <a:cubicBezTo>
                  <a:pt x="282" y="288"/>
                  <a:pt x="280" y="289"/>
                  <a:pt x="277" y="289"/>
                </a:cubicBezTo>
                <a:close/>
                <a:moveTo>
                  <a:pt x="298" y="269"/>
                </a:moveTo>
                <a:cubicBezTo>
                  <a:pt x="295" y="269"/>
                  <a:pt x="293" y="268"/>
                  <a:pt x="291" y="266"/>
                </a:cubicBezTo>
                <a:cubicBezTo>
                  <a:pt x="288" y="263"/>
                  <a:pt x="288" y="257"/>
                  <a:pt x="292" y="254"/>
                </a:cubicBezTo>
                <a:cubicBezTo>
                  <a:pt x="305" y="241"/>
                  <a:pt x="320" y="229"/>
                  <a:pt x="334" y="216"/>
                </a:cubicBezTo>
                <a:cubicBezTo>
                  <a:pt x="334" y="216"/>
                  <a:pt x="334" y="216"/>
                  <a:pt x="334" y="216"/>
                </a:cubicBezTo>
                <a:cubicBezTo>
                  <a:pt x="335" y="216"/>
                  <a:pt x="335" y="216"/>
                  <a:pt x="335" y="216"/>
                </a:cubicBezTo>
                <a:cubicBezTo>
                  <a:pt x="378" y="180"/>
                  <a:pt x="426" y="147"/>
                  <a:pt x="475" y="119"/>
                </a:cubicBezTo>
                <a:cubicBezTo>
                  <a:pt x="479" y="117"/>
                  <a:pt x="485" y="119"/>
                  <a:pt x="487" y="123"/>
                </a:cubicBezTo>
                <a:cubicBezTo>
                  <a:pt x="488" y="125"/>
                  <a:pt x="488" y="127"/>
                  <a:pt x="488" y="129"/>
                </a:cubicBezTo>
                <a:cubicBezTo>
                  <a:pt x="487" y="131"/>
                  <a:pt x="486" y="133"/>
                  <a:pt x="484" y="134"/>
                </a:cubicBezTo>
                <a:cubicBezTo>
                  <a:pt x="435" y="162"/>
                  <a:pt x="388" y="194"/>
                  <a:pt x="345" y="229"/>
                </a:cubicBezTo>
                <a:cubicBezTo>
                  <a:pt x="331" y="241"/>
                  <a:pt x="317" y="254"/>
                  <a:pt x="303" y="266"/>
                </a:cubicBezTo>
                <a:cubicBezTo>
                  <a:pt x="302" y="268"/>
                  <a:pt x="300" y="269"/>
                  <a:pt x="298" y="269"/>
                </a:cubicBezTo>
                <a:close/>
                <a:moveTo>
                  <a:pt x="1557" y="262"/>
                </a:moveTo>
                <a:cubicBezTo>
                  <a:pt x="1555" y="262"/>
                  <a:pt x="1553" y="261"/>
                  <a:pt x="1551" y="260"/>
                </a:cubicBezTo>
                <a:cubicBezTo>
                  <a:pt x="1549" y="258"/>
                  <a:pt x="1548" y="256"/>
                  <a:pt x="1548" y="254"/>
                </a:cubicBezTo>
                <a:cubicBezTo>
                  <a:pt x="1548" y="252"/>
                  <a:pt x="1549" y="250"/>
                  <a:pt x="1550" y="248"/>
                </a:cubicBezTo>
                <a:cubicBezTo>
                  <a:pt x="1554" y="245"/>
                  <a:pt x="1559" y="244"/>
                  <a:pt x="1562" y="247"/>
                </a:cubicBezTo>
                <a:cubicBezTo>
                  <a:pt x="1566" y="251"/>
                  <a:pt x="1566" y="256"/>
                  <a:pt x="1563" y="259"/>
                </a:cubicBezTo>
                <a:cubicBezTo>
                  <a:pt x="1561" y="261"/>
                  <a:pt x="1559" y="262"/>
                  <a:pt x="1557" y="262"/>
                </a:cubicBezTo>
                <a:close/>
                <a:moveTo>
                  <a:pt x="1536" y="243"/>
                </a:moveTo>
                <a:cubicBezTo>
                  <a:pt x="1534" y="243"/>
                  <a:pt x="1532" y="243"/>
                  <a:pt x="1530" y="241"/>
                </a:cubicBezTo>
                <a:cubicBezTo>
                  <a:pt x="1488" y="205"/>
                  <a:pt x="1442" y="172"/>
                  <a:pt x="1394" y="143"/>
                </a:cubicBezTo>
                <a:cubicBezTo>
                  <a:pt x="1378" y="134"/>
                  <a:pt x="1361" y="125"/>
                  <a:pt x="1345" y="116"/>
                </a:cubicBezTo>
                <a:cubicBezTo>
                  <a:pt x="1340" y="114"/>
                  <a:pt x="1339" y="109"/>
                  <a:pt x="1341" y="105"/>
                </a:cubicBezTo>
                <a:cubicBezTo>
                  <a:pt x="1343" y="101"/>
                  <a:pt x="1348" y="99"/>
                  <a:pt x="1352" y="101"/>
                </a:cubicBezTo>
                <a:cubicBezTo>
                  <a:pt x="1369" y="110"/>
                  <a:pt x="1386" y="119"/>
                  <a:pt x="1402" y="129"/>
                </a:cubicBezTo>
                <a:cubicBezTo>
                  <a:pt x="1402" y="129"/>
                  <a:pt x="1402" y="129"/>
                  <a:pt x="1402" y="129"/>
                </a:cubicBezTo>
                <a:cubicBezTo>
                  <a:pt x="1402" y="129"/>
                  <a:pt x="1402" y="129"/>
                  <a:pt x="1403" y="129"/>
                </a:cubicBezTo>
                <a:cubicBezTo>
                  <a:pt x="1403" y="129"/>
                  <a:pt x="1403" y="129"/>
                  <a:pt x="1403" y="129"/>
                </a:cubicBezTo>
                <a:cubicBezTo>
                  <a:pt x="1452" y="158"/>
                  <a:pt x="1498" y="191"/>
                  <a:pt x="1541" y="228"/>
                </a:cubicBezTo>
                <a:cubicBezTo>
                  <a:pt x="1543" y="230"/>
                  <a:pt x="1544" y="232"/>
                  <a:pt x="1544" y="234"/>
                </a:cubicBezTo>
                <a:cubicBezTo>
                  <a:pt x="1544" y="236"/>
                  <a:pt x="1544" y="239"/>
                  <a:pt x="1542" y="240"/>
                </a:cubicBezTo>
                <a:cubicBezTo>
                  <a:pt x="1540" y="242"/>
                  <a:pt x="1538" y="243"/>
                  <a:pt x="1536" y="243"/>
                </a:cubicBezTo>
                <a:close/>
                <a:moveTo>
                  <a:pt x="504" y="122"/>
                </a:moveTo>
                <a:cubicBezTo>
                  <a:pt x="501" y="122"/>
                  <a:pt x="498" y="120"/>
                  <a:pt x="497" y="117"/>
                </a:cubicBezTo>
                <a:cubicBezTo>
                  <a:pt x="496" y="115"/>
                  <a:pt x="496" y="113"/>
                  <a:pt x="496" y="111"/>
                </a:cubicBezTo>
                <a:cubicBezTo>
                  <a:pt x="497" y="109"/>
                  <a:pt x="498" y="107"/>
                  <a:pt x="500" y="106"/>
                </a:cubicBezTo>
                <a:cubicBezTo>
                  <a:pt x="505" y="104"/>
                  <a:pt x="510" y="105"/>
                  <a:pt x="512" y="109"/>
                </a:cubicBezTo>
                <a:cubicBezTo>
                  <a:pt x="513" y="111"/>
                  <a:pt x="513" y="114"/>
                  <a:pt x="512" y="116"/>
                </a:cubicBezTo>
                <a:cubicBezTo>
                  <a:pt x="512" y="118"/>
                  <a:pt x="510" y="120"/>
                  <a:pt x="508" y="121"/>
                </a:cubicBezTo>
                <a:cubicBezTo>
                  <a:pt x="507" y="121"/>
                  <a:pt x="506" y="122"/>
                  <a:pt x="504" y="122"/>
                </a:cubicBezTo>
                <a:close/>
                <a:moveTo>
                  <a:pt x="530" y="109"/>
                </a:moveTo>
                <a:cubicBezTo>
                  <a:pt x="526" y="109"/>
                  <a:pt x="523" y="107"/>
                  <a:pt x="522" y="104"/>
                </a:cubicBezTo>
                <a:cubicBezTo>
                  <a:pt x="521" y="102"/>
                  <a:pt x="521" y="100"/>
                  <a:pt x="522" y="98"/>
                </a:cubicBezTo>
                <a:cubicBezTo>
                  <a:pt x="522" y="96"/>
                  <a:pt x="524" y="94"/>
                  <a:pt x="526" y="93"/>
                </a:cubicBezTo>
                <a:cubicBezTo>
                  <a:pt x="532" y="90"/>
                  <a:pt x="537" y="88"/>
                  <a:pt x="543" y="85"/>
                </a:cubicBezTo>
                <a:cubicBezTo>
                  <a:pt x="555" y="80"/>
                  <a:pt x="566" y="74"/>
                  <a:pt x="578" y="70"/>
                </a:cubicBezTo>
                <a:cubicBezTo>
                  <a:pt x="631" y="48"/>
                  <a:pt x="686" y="31"/>
                  <a:pt x="742" y="19"/>
                </a:cubicBezTo>
                <a:cubicBezTo>
                  <a:pt x="746" y="19"/>
                  <a:pt x="751" y="22"/>
                  <a:pt x="752" y="26"/>
                </a:cubicBezTo>
                <a:cubicBezTo>
                  <a:pt x="753" y="31"/>
                  <a:pt x="750" y="35"/>
                  <a:pt x="745" y="36"/>
                </a:cubicBezTo>
                <a:cubicBezTo>
                  <a:pt x="690" y="48"/>
                  <a:pt x="636" y="64"/>
                  <a:pt x="585" y="85"/>
                </a:cubicBezTo>
                <a:cubicBezTo>
                  <a:pt x="573" y="90"/>
                  <a:pt x="562" y="95"/>
                  <a:pt x="550" y="100"/>
                </a:cubicBezTo>
                <a:cubicBezTo>
                  <a:pt x="544" y="103"/>
                  <a:pt x="539" y="106"/>
                  <a:pt x="533" y="108"/>
                </a:cubicBezTo>
                <a:cubicBezTo>
                  <a:pt x="532" y="109"/>
                  <a:pt x="531" y="109"/>
                  <a:pt x="530" y="109"/>
                </a:cubicBezTo>
                <a:close/>
                <a:moveTo>
                  <a:pt x="1323" y="105"/>
                </a:moveTo>
                <a:cubicBezTo>
                  <a:pt x="1322" y="105"/>
                  <a:pt x="1321" y="105"/>
                  <a:pt x="1319" y="104"/>
                </a:cubicBezTo>
                <a:cubicBezTo>
                  <a:pt x="1317" y="103"/>
                  <a:pt x="1316" y="101"/>
                  <a:pt x="1315" y="99"/>
                </a:cubicBezTo>
                <a:cubicBezTo>
                  <a:pt x="1314" y="97"/>
                  <a:pt x="1314" y="95"/>
                  <a:pt x="1315" y="93"/>
                </a:cubicBezTo>
                <a:cubicBezTo>
                  <a:pt x="1317" y="89"/>
                  <a:pt x="1322" y="87"/>
                  <a:pt x="1327" y="89"/>
                </a:cubicBezTo>
                <a:cubicBezTo>
                  <a:pt x="1331" y="91"/>
                  <a:pt x="1333" y="96"/>
                  <a:pt x="1331" y="100"/>
                </a:cubicBezTo>
                <a:cubicBezTo>
                  <a:pt x="1329" y="103"/>
                  <a:pt x="1326" y="105"/>
                  <a:pt x="1323" y="105"/>
                </a:cubicBezTo>
                <a:close/>
                <a:moveTo>
                  <a:pt x="1297" y="93"/>
                </a:moveTo>
                <a:cubicBezTo>
                  <a:pt x="1296" y="93"/>
                  <a:pt x="1295" y="93"/>
                  <a:pt x="1294" y="93"/>
                </a:cubicBezTo>
                <a:cubicBezTo>
                  <a:pt x="1276" y="85"/>
                  <a:pt x="1257" y="77"/>
                  <a:pt x="1239" y="71"/>
                </a:cubicBezTo>
                <a:cubicBezTo>
                  <a:pt x="1205" y="59"/>
                  <a:pt x="1170" y="48"/>
                  <a:pt x="1134" y="40"/>
                </a:cubicBezTo>
                <a:cubicBezTo>
                  <a:pt x="1116" y="36"/>
                  <a:pt x="1098" y="32"/>
                  <a:pt x="1079" y="29"/>
                </a:cubicBezTo>
                <a:cubicBezTo>
                  <a:pt x="1077" y="29"/>
                  <a:pt x="1075" y="28"/>
                  <a:pt x="1074" y="26"/>
                </a:cubicBezTo>
                <a:cubicBezTo>
                  <a:pt x="1072" y="24"/>
                  <a:pt x="1072" y="22"/>
                  <a:pt x="1072" y="20"/>
                </a:cubicBezTo>
                <a:cubicBezTo>
                  <a:pt x="1073" y="15"/>
                  <a:pt x="1077" y="12"/>
                  <a:pt x="1082" y="13"/>
                </a:cubicBezTo>
                <a:cubicBezTo>
                  <a:pt x="1101" y="16"/>
                  <a:pt x="1120" y="19"/>
                  <a:pt x="1138" y="24"/>
                </a:cubicBezTo>
                <a:cubicBezTo>
                  <a:pt x="1174" y="32"/>
                  <a:pt x="1210" y="42"/>
                  <a:pt x="1245" y="55"/>
                </a:cubicBezTo>
                <a:cubicBezTo>
                  <a:pt x="1263" y="62"/>
                  <a:pt x="1282" y="69"/>
                  <a:pt x="1300" y="77"/>
                </a:cubicBezTo>
                <a:cubicBezTo>
                  <a:pt x="1301" y="77"/>
                  <a:pt x="1301" y="77"/>
                  <a:pt x="1301" y="77"/>
                </a:cubicBezTo>
                <a:cubicBezTo>
                  <a:pt x="1303" y="78"/>
                  <a:pt x="1304" y="79"/>
                  <a:pt x="1305" y="82"/>
                </a:cubicBezTo>
                <a:cubicBezTo>
                  <a:pt x="1306" y="84"/>
                  <a:pt x="1306" y="86"/>
                  <a:pt x="1305" y="88"/>
                </a:cubicBezTo>
                <a:cubicBezTo>
                  <a:pt x="1304" y="91"/>
                  <a:pt x="1301" y="93"/>
                  <a:pt x="1297" y="93"/>
                </a:cubicBezTo>
                <a:close/>
                <a:moveTo>
                  <a:pt x="771" y="31"/>
                </a:moveTo>
                <a:cubicBezTo>
                  <a:pt x="767" y="31"/>
                  <a:pt x="763" y="28"/>
                  <a:pt x="763" y="24"/>
                </a:cubicBezTo>
                <a:cubicBezTo>
                  <a:pt x="762" y="22"/>
                  <a:pt x="763" y="19"/>
                  <a:pt x="764" y="18"/>
                </a:cubicBezTo>
                <a:cubicBezTo>
                  <a:pt x="765" y="16"/>
                  <a:pt x="767" y="14"/>
                  <a:pt x="770" y="14"/>
                </a:cubicBezTo>
                <a:cubicBezTo>
                  <a:pt x="774" y="13"/>
                  <a:pt x="779" y="16"/>
                  <a:pt x="779" y="21"/>
                </a:cubicBezTo>
                <a:cubicBezTo>
                  <a:pt x="780" y="23"/>
                  <a:pt x="779" y="25"/>
                  <a:pt x="778" y="27"/>
                </a:cubicBezTo>
                <a:cubicBezTo>
                  <a:pt x="777" y="29"/>
                  <a:pt x="775" y="30"/>
                  <a:pt x="773" y="31"/>
                </a:cubicBezTo>
                <a:cubicBezTo>
                  <a:pt x="772" y="31"/>
                  <a:pt x="772" y="31"/>
                  <a:pt x="771" y="31"/>
                </a:cubicBezTo>
                <a:close/>
                <a:moveTo>
                  <a:pt x="799" y="26"/>
                </a:moveTo>
                <a:cubicBezTo>
                  <a:pt x="795" y="26"/>
                  <a:pt x="791" y="23"/>
                  <a:pt x="791" y="19"/>
                </a:cubicBezTo>
                <a:cubicBezTo>
                  <a:pt x="790" y="15"/>
                  <a:pt x="793" y="10"/>
                  <a:pt x="798" y="10"/>
                </a:cubicBezTo>
                <a:cubicBezTo>
                  <a:pt x="817" y="7"/>
                  <a:pt x="836" y="5"/>
                  <a:pt x="855" y="3"/>
                </a:cubicBezTo>
                <a:cubicBezTo>
                  <a:pt x="867" y="2"/>
                  <a:pt x="879" y="1"/>
                  <a:pt x="891" y="1"/>
                </a:cubicBezTo>
                <a:cubicBezTo>
                  <a:pt x="904" y="0"/>
                  <a:pt x="917" y="0"/>
                  <a:pt x="930" y="0"/>
                </a:cubicBezTo>
                <a:cubicBezTo>
                  <a:pt x="962" y="0"/>
                  <a:pt x="994" y="2"/>
                  <a:pt x="1026" y="5"/>
                </a:cubicBezTo>
                <a:cubicBezTo>
                  <a:pt x="1028" y="5"/>
                  <a:pt x="1030" y="6"/>
                  <a:pt x="1031" y="8"/>
                </a:cubicBezTo>
                <a:cubicBezTo>
                  <a:pt x="1033" y="10"/>
                  <a:pt x="1033" y="12"/>
                  <a:pt x="1033" y="14"/>
                </a:cubicBezTo>
                <a:cubicBezTo>
                  <a:pt x="1033" y="19"/>
                  <a:pt x="1028" y="22"/>
                  <a:pt x="1024" y="22"/>
                </a:cubicBezTo>
                <a:cubicBezTo>
                  <a:pt x="993" y="19"/>
                  <a:pt x="961" y="17"/>
                  <a:pt x="930" y="17"/>
                </a:cubicBezTo>
                <a:cubicBezTo>
                  <a:pt x="917" y="17"/>
                  <a:pt x="904" y="17"/>
                  <a:pt x="892" y="18"/>
                </a:cubicBezTo>
                <a:cubicBezTo>
                  <a:pt x="880" y="18"/>
                  <a:pt x="868" y="19"/>
                  <a:pt x="856" y="20"/>
                </a:cubicBezTo>
                <a:cubicBezTo>
                  <a:pt x="856" y="20"/>
                  <a:pt x="856" y="20"/>
                  <a:pt x="856" y="20"/>
                </a:cubicBezTo>
                <a:cubicBezTo>
                  <a:pt x="837" y="22"/>
                  <a:pt x="819" y="24"/>
                  <a:pt x="800" y="26"/>
                </a:cubicBezTo>
                <a:cubicBezTo>
                  <a:pt x="800" y="26"/>
                  <a:pt x="799" y="26"/>
                  <a:pt x="799" y="26"/>
                </a:cubicBezTo>
                <a:close/>
                <a:moveTo>
                  <a:pt x="1053" y="25"/>
                </a:moveTo>
                <a:cubicBezTo>
                  <a:pt x="1053" y="25"/>
                  <a:pt x="1053" y="25"/>
                  <a:pt x="1053" y="25"/>
                </a:cubicBezTo>
                <a:cubicBezTo>
                  <a:pt x="1053" y="25"/>
                  <a:pt x="1053" y="25"/>
                  <a:pt x="1053" y="25"/>
                </a:cubicBezTo>
                <a:cubicBezTo>
                  <a:pt x="1052" y="25"/>
                  <a:pt x="1052" y="25"/>
                  <a:pt x="1052" y="25"/>
                </a:cubicBezTo>
                <a:cubicBezTo>
                  <a:pt x="1047" y="25"/>
                  <a:pt x="1044" y="20"/>
                  <a:pt x="1044" y="16"/>
                </a:cubicBezTo>
                <a:cubicBezTo>
                  <a:pt x="1045" y="11"/>
                  <a:pt x="1049" y="8"/>
                  <a:pt x="1054" y="8"/>
                </a:cubicBezTo>
                <a:cubicBezTo>
                  <a:pt x="1056" y="9"/>
                  <a:pt x="1058" y="10"/>
                  <a:pt x="1059" y="12"/>
                </a:cubicBezTo>
                <a:cubicBezTo>
                  <a:pt x="1061" y="13"/>
                  <a:pt x="1061" y="16"/>
                  <a:pt x="1061" y="18"/>
                </a:cubicBezTo>
                <a:cubicBezTo>
                  <a:pt x="1061" y="22"/>
                  <a:pt x="1057" y="25"/>
                  <a:pt x="1053" y="25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BB1FF430-D241-4710-BD11-A750923701DF}"/>
              </a:ext>
            </a:extLst>
          </p:cNvPr>
          <p:cNvSpPr>
            <a:spLocks/>
          </p:cNvSpPr>
          <p:nvPr/>
        </p:nvSpPr>
        <p:spPr bwMode="auto">
          <a:xfrm>
            <a:off x="4669023" y="1998056"/>
            <a:ext cx="2860303" cy="2852366"/>
          </a:xfrm>
          <a:custGeom>
            <a:avLst/>
            <a:gdLst>
              <a:gd name="T0" fmla="*/ 899 w 1800"/>
              <a:gd name="T1" fmla="*/ 1794 h 1794"/>
              <a:gd name="T2" fmla="*/ 586 w 1800"/>
              <a:gd name="T3" fmla="*/ 1738 h 1794"/>
              <a:gd name="T4" fmla="*/ 293 w 1800"/>
              <a:gd name="T5" fmla="*/ 1558 h 1794"/>
              <a:gd name="T6" fmla="*/ 90 w 1800"/>
              <a:gd name="T7" fmla="*/ 1281 h 1794"/>
              <a:gd name="T8" fmla="*/ 6 w 1800"/>
              <a:gd name="T9" fmla="*/ 947 h 1794"/>
              <a:gd name="T10" fmla="*/ 54 w 1800"/>
              <a:gd name="T11" fmla="*/ 607 h 1794"/>
              <a:gd name="T12" fmla="*/ 227 w 1800"/>
              <a:gd name="T13" fmla="*/ 310 h 1794"/>
              <a:gd name="T14" fmla="*/ 500 w 1800"/>
              <a:gd name="T15" fmla="*/ 100 h 1794"/>
              <a:gd name="T16" fmla="*/ 831 w 1800"/>
              <a:gd name="T17" fmla="*/ 8 h 1794"/>
              <a:gd name="T18" fmla="*/ 1173 w 1800"/>
              <a:gd name="T19" fmla="*/ 49 h 1794"/>
              <a:gd name="T20" fmla="*/ 1474 w 1800"/>
              <a:gd name="T21" fmla="*/ 215 h 1794"/>
              <a:gd name="T22" fmla="*/ 1689 w 1800"/>
              <a:gd name="T23" fmla="*/ 483 h 1794"/>
              <a:gd name="T24" fmla="*/ 1789 w 1800"/>
              <a:gd name="T25" fmla="*/ 812 h 1794"/>
              <a:gd name="T26" fmla="*/ 1756 w 1800"/>
              <a:gd name="T27" fmla="*/ 1155 h 1794"/>
              <a:gd name="T28" fmla="*/ 1745 w 1800"/>
              <a:gd name="T29" fmla="*/ 1160 h 1794"/>
              <a:gd name="T30" fmla="*/ 1740 w 1800"/>
              <a:gd name="T31" fmla="*/ 1150 h 1794"/>
              <a:gd name="T32" fmla="*/ 1772 w 1800"/>
              <a:gd name="T33" fmla="*/ 814 h 1794"/>
              <a:gd name="T34" fmla="*/ 1674 w 1800"/>
              <a:gd name="T35" fmla="*/ 491 h 1794"/>
              <a:gd name="T36" fmla="*/ 1463 w 1800"/>
              <a:gd name="T37" fmla="*/ 228 h 1794"/>
              <a:gd name="T38" fmla="*/ 1167 w 1800"/>
              <a:gd name="T39" fmla="*/ 65 h 1794"/>
              <a:gd name="T40" fmla="*/ 832 w 1800"/>
              <a:gd name="T41" fmla="*/ 25 h 1794"/>
              <a:gd name="T42" fmla="*/ 507 w 1800"/>
              <a:gd name="T43" fmla="*/ 115 h 1794"/>
              <a:gd name="T44" fmla="*/ 240 w 1800"/>
              <a:gd name="T45" fmla="*/ 321 h 1794"/>
              <a:gd name="T46" fmla="*/ 70 w 1800"/>
              <a:gd name="T47" fmla="*/ 612 h 1794"/>
              <a:gd name="T48" fmla="*/ 23 w 1800"/>
              <a:gd name="T49" fmla="*/ 947 h 1794"/>
              <a:gd name="T50" fmla="*/ 105 w 1800"/>
              <a:gd name="T51" fmla="*/ 1274 h 1794"/>
              <a:gd name="T52" fmla="*/ 305 w 1800"/>
              <a:gd name="T53" fmla="*/ 1546 h 1794"/>
              <a:gd name="T54" fmla="*/ 592 w 1800"/>
              <a:gd name="T55" fmla="*/ 1722 h 1794"/>
              <a:gd name="T56" fmla="*/ 925 w 1800"/>
              <a:gd name="T57" fmla="*/ 1777 h 1794"/>
              <a:gd name="T58" fmla="*/ 1254 w 1800"/>
              <a:gd name="T59" fmla="*/ 1702 h 1794"/>
              <a:gd name="T60" fmla="*/ 1531 w 1800"/>
              <a:gd name="T61" fmla="*/ 1509 h 1794"/>
              <a:gd name="T62" fmla="*/ 1713 w 1800"/>
              <a:gd name="T63" fmla="*/ 1225 h 1794"/>
              <a:gd name="T64" fmla="*/ 1724 w 1800"/>
              <a:gd name="T65" fmla="*/ 1221 h 1794"/>
              <a:gd name="T66" fmla="*/ 1729 w 1800"/>
              <a:gd name="T67" fmla="*/ 1232 h 1794"/>
              <a:gd name="T68" fmla="*/ 1543 w 1800"/>
              <a:gd name="T69" fmla="*/ 1521 h 1794"/>
              <a:gd name="T70" fmla="*/ 1261 w 1800"/>
              <a:gd name="T71" fmla="*/ 1718 h 1794"/>
              <a:gd name="T72" fmla="*/ 926 w 1800"/>
              <a:gd name="T73" fmla="*/ 1794 h 1794"/>
              <a:gd name="T74" fmla="*/ 899 w 1800"/>
              <a:gd name="T75" fmla="*/ 1794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00" h="1794">
                <a:moveTo>
                  <a:pt x="899" y="1794"/>
                </a:moveTo>
                <a:cubicBezTo>
                  <a:pt x="794" y="1794"/>
                  <a:pt x="686" y="1775"/>
                  <a:pt x="586" y="1738"/>
                </a:cubicBezTo>
                <a:cubicBezTo>
                  <a:pt x="479" y="1698"/>
                  <a:pt x="377" y="1636"/>
                  <a:pt x="293" y="1558"/>
                </a:cubicBezTo>
                <a:cubicBezTo>
                  <a:pt x="209" y="1481"/>
                  <a:pt x="139" y="1385"/>
                  <a:pt x="90" y="1281"/>
                </a:cubicBezTo>
                <a:cubicBezTo>
                  <a:pt x="41" y="1177"/>
                  <a:pt x="12" y="1062"/>
                  <a:pt x="6" y="947"/>
                </a:cubicBezTo>
                <a:cubicBezTo>
                  <a:pt x="0" y="834"/>
                  <a:pt x="16" y="716"/>
                  <a:pt x="54" y="607"/>
                </a:cubicBezTo>
                <a:cubicBezTo>
                  <a:pt x="92" y="498"/>
                  <a:pt x="152" y="395"/>
                  <a:pt x="227" y="310"/>
                </a:cubicBezTo>
                <a:cubicBezTo>
                  <a:pt x="303" y="224"/>
                  <a:pt x="397" y="151"/>
                  <a:pt x="500" y="100"/>
                </a:cubicBezTo>
                <a:cubicBezTo>
                  <a:pt x="603" y="49"/>
                  <a:pt x="717" y="17"/>
                  <a:pt x="831" y="8"/>
                </a:cubicBezTo>
                <a:cubicBezTo>
                  <a:pt x="945" y="0"/>
                  <a:pt x="1063" y="14"/>
                  <a:pt x="1173" y="49"/>
                </a:cubicBezTo>
                <a:cubicBezTo>
                  <a:pt x="1282" y="85"/>
                  <a:pt x="1387" y="142"/>
                  <a:pt x="1474" y="215"/>
                </a:cubicBezTo>
                <a:cubicBezTo>
                  <a:pt x="1561" y="289"/>
                  <a:pt x="1636" y="381"/>
                  <a:pt x="1689" y="483"/>
                </a:cubicBezTo>
                <a:cubicBezTo>
                  <a:pt x="1743" y="585"/>
                  <a:pt x="1777" y="698"/>
                  <a:pt x="1789" y="812"/>
                </a:cubicBezTo>
                <a:cubicBezTo>
                  <a:pt x="1800" y="926"/>
                  <a:pt x="1789" y="1044"/>
                  <a:pt x="1756" y="1155"/>
                </a:cubicBezTo>
                <a:cubicBezTo>
                  <a:pt x="1755" y="1159"/>
                  <a:pt x="1750" y="1162"/>
                  <a:pt x="1745" y="1160"/>
                </a:cubicBezTo>
                <a:cubicBezTo>
                  <a:pt x="1741" y="1159"/>
                  <a:pt x="1738" y="1154"/>
                  <a:pt x="1740" y="1150"/>
                </a:cubicBezTo>
                <a:cubicBezTo>
                  <a:pt x="1772" y="1042"/>
                  <a:pt x="1783" y="925"/>
                  <a:pt x="1772" y="814"/>
                </a:cubicBezTo>
                <a:cubicBezTo>
                  <a:pt x="1761" y="702"/>
                  <a:pt x="1727" y="591"/>
                  <a:pt x="1674" y="491"/>
                </a:cubicBezTo>
                <a:cubicBezTo>
                  <a:pt x="1622" y="391"/>
                  <a:pt x="1549" y="300"/>
                  <a:pt x="1463" y="228"/>
                </a:cubicBezTo>
                <a:cubicBezTo>
                  <a:pt x="1377" y="156"/>
                  <a:pt x="1275" y="100"/>
                  <a:pt x="1167" y="65"/>
                </a:cubicBezTo>
                <a:cubicBezTo>
                  <a:pt x="1060" y="31"/>
                  <a:pt x="944" y="17"/>
                  <a:pt x="832" y="25"/>
                </a:cubicBezTo>
                <a:cubicBezTo>
                  <a:pt x="721" y="34"/>
                  <a:pt x="608" y="65"/>
                  <a:pt x="507" y="115"/>
                </a:cubicBezTo>
                <a:cubicBezTo>
                  <a:pt x="406" y="166"/>
                  <a:pt x="314" y="237"/>
                  <a:pt x="240" y="321"/>
                </a:cubicBezTo>
                <a:cubicBezTo>
                  <a:pt x="166" y="405"/>
                  <a:pt x="107" y="506"/>
                  <a:pt x="70" y="612"/>
                </a:cubicBezTo>
                <a:cubicBezTo>
                  <a:pt x="33" y="719"/>
                  <a:pt x="17" y="835"/>
                  <a:pt x="23" y="947"/>
                </a:cubicBezTo>
                <a:cubicBezTo>
                  <a:pt x="29" y="1059"/>
                  <a:pt x="57" y="1172"/>
                  <a:pt x="105" y="1274"/>
                </a:cubicBezTo>
                <a:cubicBezTo>
                  <a:pt x="153" y="1376"/>
                  <a:pt x="222" y="1470"/>
                  <a:pt x="305" y="1546"/>
                </a:cubicBezTo>
                <a:cubicBezTo>
                  <a:pt x="387" y="1622"/>
                  <a:pt x="486" y="1683"/>
                  <a:pt x="592" y="1722"/>
                </a:cubicBezTo>
                <a:cubicBezTo>
                  <a:pt x="698" y="1761"/>
                  <a:pt x="813" y="1781"/>
                  <a:pt x="925" y="1777"/>
                </a:cubicBezTo>
                <a:cubicBezTo>
                  <a:pt x="1037" y="1774"/>
                  <a:pt x="1151" y="1748"/>
                  <a:pt x="1254" y="1702"/>
                </a:cubicBezTo>
                <a:cubicBezTo>
                  <a:pt x="1357" y="1656"/>
                  <a:pt x="1453" y="1590"/>
                  <a:pt x="1531" y="1509"/>
                </a:cubicBezTo>
                <a:cubicBezTo>
                  <a:pt x="1608" y="1428"/>
                  <a:pt x="1672" y="1330"/>
                  <a:pt x="1713" y="1225"/>
                </a:cubicBezTo>
                <a:cubicBezTo>
                  <a:pt x="1715" y="1221"/>
                  <a:pt x="1720" y="1219"/>
                  <a:pt x="1724" y="1221"/>
                </a:cubicBezTo>
                <a:cubicBezTo>
                  <a:pt x="1729" y="1222"/>
                  <a:pt x="1731" y="1227"/>
                  <a:pt x="1729" y="1232"/>
                </a:cubicBezTo>
                <a:cubicBezTo>
                  <a:pt x="1687" y="1338"/>
                  <a:pt x="1622" y="1438"/>
                  <a:pt x="1543" y="1521"/>
                </a:cubicBezTo>
                <a:cubicBezTo>
                  <a:pt x="1463" y="1603"/>
                  <a:pt x="1366" y="1671"/>
                  <a:pt x="1261" y="1718"/>
                </a:cubicBezTo>
                <a:cubicBezTo>
                  <a:pt x="1156" y="1764"/>
                  <a:pt x="1040" y="1791"/>
                  <a:pt x="926" y="1794"/>
                </a:cubicBezTo>
                <a:cubicBezTo>
                  <a:pt x="917" y="1794"/>
                  <a:pt x="908" y="1794"/>
                  <a:pt x="899" y="1794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250BFA0E-E377-4251-95AD-25EB8729EA96}"/>
              </a:ext>
            </a:extLst>
          </p:cNvPr>
          <p:cNvSpPr>
            <a:spLocks noEditPoints="1"/>
          </p:cNvSpPr>
          <p:nvPr/>
        </p:nvSpPr>
        <p:spPr bwMode="auto">
          <a:xfrm>
            <a:off x="4732515" y="2061547"/>
            <a:ext cx="2726970" cy="2730938"/>
          </a:xfrm>
          <a:custGeom>
            <a:avLst/>
            <a:gdLst>
              <a:gd name="T0" fmla="*/ 634 w 1716"/>
              <a:gd name="T1" fmla="*/ 1679 h 1718"/>
              <a:gd name="T2" fmla="*/ 866 w 1716"/>
              <a:gd name="T3" fmla="*/ 1718 h 1718"/>
              <a:gd name="T4" fmla="*/ 903 w 1716"/>
              <a:gd name="T5" fmla="*/ 1708 h 1718"/>
              <a:gd name="T6" fmla="*/ 916 w 1716"/>
              <a:gd name="T7" fmla="*/ 1701 h 1718"/>
              <a:gd name="T8" fmla="*/ 1092 w 1716"/>
              <a:gd name="T9" fmla="*/ 1685 h 1718"/>
              <a:gd name="T10" fmla="*/ 623 w 1716"/>
              <a:gd name="T11" fmla="*/ 1676 h 1718"/>
              <a:gd name="T12" fmla="*/ 379 w 1716"/>
              <a:gd name="T13" fmla="*/ 1561 h 1718"/>
              <a:gd name="T14" fmla="*/ 588 w 1716"/>
              <a:gd name="T15" fmla="*/ 1674 h 1718"/>
              <a:gd name="T16" fmla="*/ 1178 w 1716"/>
              <a:gd name="T17" fmla="*/ 1647 h 1718"/>
              <a:gd name="T18" fmla="*/ 1339 w 1716"/>
              <a:gd name="T19" fmla="*/ 1550 h 1718"/>
              <a:gd name="T20" fmla="*/ 1199 w 1716"/>
              <a:gd name="T21" fmla="*/ 1647 h 1718"/>
              <a:gd name="T22" fmla="*/ 367 w 1716"/>
              <a:gd name="T23" fmla="*/ 1543 h 1718"/>
              <a:gd name="T24" fmla="*/ 251 w 1716"/>
              <a:gd name="T25" fmla="*/ 1467 h 1718"/>
              <a:gd name="T26" fmla="*/ 345 w 1716"/>
              <a:gd name="T27" fmla="*/ 1526 h 1718"/>
              <a:gd name="T28" fmla="*/ 1418 w 1716"/>
              <a:gd name="T29" fmla="*/ 1499 h 1718"/>
              <a:gd name="T30" fmla="*/ 1538 w 1716"/>
              <a:gd name="T31" fmla="*/ 1354 h 1718"/>
              <a:gd name="T32" fmla="*/ 1438 w 1716"/>
              <a:gd name="T33" fmla="*/ 1492 h 1718"/>
              <a:gd name="T34" fmla="*/ 159 w 1716"/>
              <a:gd name="T35" fmla="*/ 1343 h 1718"/>
              <a:gd name="T36" fmla="*/ 67 w 1716"/>
              <a:gd name="T37" fmla="*/ 1193 h 1718"/>
              <a:gd name="T38" fmla="*/ 155 w 1716"/>
              <a:gd name="T39" fmla="*/ 1322 h 1718"/>
              <a:gd name="T40" fmla="*/ 1584 w 1716"/>
              <a:gd name="T41" fmla="*/ 1284 h 1718"/>
              <a:gd name="T42" fmla="*/ 1601 w 1716"/>
              <a:gd name="T43" fmla="*/ 1271 h 1718"/>
              <a:gd name="T44" fmla="*/ 1687 w 1716"/>
              <a:gd name="T45" fmla="*/ 1044 h 1718"/>
              <a:gd name="T46" fmla="*/ 42 w 1716"/>
              <a:gd name="T47" fmla="*/ 1105 h 1718"/>
              <a:gd name="T48" fmla="*/ 35 w 1716"/>
              <a:gd name="T49" fmla="*/ 1077 h 1718"/>
              <a:gd name="T50" fmla="*/ 9 w 1716"/>
              <a:gd name="T51" fmla="*/ 836 h 1718"/>
              <a:gd name="T52" fmla="*/ 42 w 1716"/>
              <a:gd name="T53" fmla="*/ 1073 h 1718"/>
              <a:gd name="T54" fmla="*/ 1700 w 1716"/>
              <a:gd name="T55" fmla="*/ 1027 h 1718"/>
              <a:gd name="T56" fmla="*/ 1699 w 1716"/>
              <a:gd name="T57" fmla="*/ 829 h 1718"/>
              <a:gd name="T58" fmla="*/ 1716 w 1716"/>
              <a:gd name="T59" fmla="*/ 859 h 1718"/>
              <a:gd name="T60" fmla="*/ 9 w 1716"/>
              <a:gd name="T61" fmla="*/ 825 h 1718"/>
              <a:gd name="T62" fmla="*/ 11 w 1716"/>
              <a:gd name="T63" fmla="*/ 797 h 1718"/>
              <a:gd name="T64" fmla="*/ 26 w 1716"/>
              <a:gd name="T65" fmla="*/ 733 h 1718"/>
              <a:gd name="T66" fmla="*/ 1699 w 1716"/>
              <a:gd name="T67" fmla="*/ 735 h 1718"/>
              <a:gd name="T68" fmla="*/ 1647 w 1716"/>
              <a:gd name="T69" fmla="*/ 569 h 1718"/>
              <a:gd name="T70" fmla="*/ 1704 w 1716"/>
              <a:gd name="T71" fmla="*/ 714 h 1718"/>
              <a:gd name="T72" fmla="*/ 78 w 1716"/>
              <a:gd name="T73" fmla="*/ 545 h 1718"/>
              <a:gd name="T74" fmla="*/ 98 w 1716"/>
              <a:gd name="T75" fmla="*/ 461 h 1718"/>
              <a:gd name="T76" fmla="*/ 81 w 1716"/>
              <a:gd name="T77" fmla="*/ 524 h 1718"/>
              <a:gd name="T78" fmla="*/ 1624 w 1716"/>
              <a:gd name="T79" fmla="*/ 478 h 1718"/>
              <a:gd name="T80" fmla="*/ 1479 w 1716"/>
              <a:gd name="T81" fmla="*/ 292 h 1718"/>
              <a:gd name="T82" fmla="*/ 1610 w 1716"/>
              <a:gd name="T83" fmla="*/ 446 h 1718"/>
              <a:gd name="T84" fmla="*/ 224 w 1716"/>
              <a:gd name="T85" fmla="*/ 307 h 1718"/>
              <a:gd name="T86" fmla="*/ 237 w 1716"/>
              <a:gd name="T87" fmla="*/ 267 h 1718"/>
              <a:gd name="T88" fmla="*/ 242 w 1716"/>
              <a:gd name="T89" fmla="*/ 286 h 1718"/>
              <a:gd name="T90" fmla="*/ 1454 w 1716"/>
              <a:gd name="T91" fmla="*/ 242 h 1718"/>
              <a:gd name="T92" fmla="*/ 1287 w 1716"/>
              <a:gd name="T93" fmla="*/ 136 h 1718"/>
              <a:gd name="T94" fmla="*/ 1434 w 1716"/>
              <a:gd name="T95" fmla="*/ 235 h 1718"/>
              <a:gd name="T96" fmla="*/ 439 w 1716"/>
              <a:gd name="T97" fmla="*/ 130 h 1718"/>
              <a:gd name="T98" fmla="*/ 518 w 1716"/>
              <a:gd name="T99" fmla="*/ 81 h 1718"/>
              <a:gd name="T100" fmla="*/ 1212 w 1716"/>
              <a:gd name="T101" fmla="*/ 97 h 1718"/>
              <a:gd name="T102" fmla="*/ 1190 w 1716"/>
              <a:gd name="T103" fmla="*/ 86 h 1718"/>
              <a:gd name="T104" fmla="*/ 1030 w 1716"/>
              <a:gd name="T105" fmla="*/ 19 h 1718"/>
              <a:gd name="T106" fmla="*/ 582 w 1716"/>
              <a:gd name="T107" fmla="*/ 64 h 1718"/>
              <a:gd name="T108" fmla="*/ 639 w 1716"/>
              <a:gd name="T109" fmla="*/ 47 h 1718"/>
              <a:gd name="T110" fmla="*/ 662 w 1716"/>
              <a:gd name="T111" fmla="*/ 24 h 1718"/>
              <a:gd name="T112" fmla="*/ 683 w 1716"/>
              <a:gd name="T113" fmla="*/ 28 h 1718"/>
              <a:gd name="T114" fmla="*/ 916 w 1716"/>
              <a:gd name="T115" fmla="*/ 20 h 1718"/>
              <a:gd name="T116" fmla="*/ 945 w 1716"/>
              <a:gd name="T117" fmla="*/ 23 h 1718"/>
              <a:gd name="T118" fmla="*/ 945 w 1716"/>
              <a:gd name="T119" fmla="*/ 23 h 1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6" h="1718">
                <a:moveTo>
                  <a:pt x="859" y="1718"/>
                </a:moveTo>
                <a:cubicBezTo>
                  <a:pt x="855" y="1718"/>
                  <a:pt x="852" y="1718"/>
                  <a:pt x="849" y="1718"/>
                </a:cubicBezTo>
                <a:cubicBezTo>
                  <a:pt x="836" y="1718"/>
                  <a:pt x="822" y="1717"/>
                  <a:pt x="809" y="1716"/>
                </a:cubicBezTo>
                <a:cubicBezTo>
                  <a:pt x="753" y="1713"/>
                  <a:pt x="696" y="1704"/>
                  <a:pt x="641" y="1690"/>
                </a:cubicBezTo>
                <a:cubicBezTo>
                  <a:pt x="640" y="1689"/>
                  <a:pt x="640" y="1689"/>
                  <a:pt x="640" y="1689"/>
                </a:cubicBezTo>
                <a:cubicBezTo>
                  <a:pt x="638" y="1689"/>
                  <a:pt x="636" y="1688"/>
                  <a:pt x="635" y="1686"/>
                </a:cubicBezTo>
                <a:cubicBezTo>
                  <a:pt x="634" y="1684"/>
                  <a:pt x="634" y="1681"/>
                  <a:pt x="634" y="1679"/>
                </a:cubicBezTo>
                <a:cubicBezTo>
                  <a:pt x="635" y="1675"/>
                  <a:pt x="640" y="1672"/>
                  <a:pt x="645" y="1673"/>
                </a:cubicBezTo>
                <a:cubicBezTo>
                  <a:pt x="699" y="1687"/>
                  <a:pt x="755" y="1696"/>
                  <a:pt x="810" y="1699"/>
                </a:cubicBezTo>
                <a:cubicBezTo>
                  <a:pt x="823" y="1700"/>
                  <a:pt x="836" y="1701"/>
                  <a:pt x="849" y="1701"/>
                </a:cubicBezTo>
                <a:cubicBezTo>
                  <a:pt x="855" y="1701"/>
                  <a:pt x="861" y="1701"/>
                  <a:pt x="866" y="1701"/>
                </a:cubicBezTo>
                <a:cubicBezTo>
                  <a:pt x="866" y="1701"/>
                  <a:pt x="866" y="1701"/>
                  <a:pt x="866" y="1701"/>
                </a:cubicBezTo>
                <a:cubicBezTo>
                  <a:pt x="871" y="1701"/>
                  <a:pt x="875" y="1704"/>
                  <a:pt x="875" y="1709"/>
                </a:cubicBezTo>
                <a:cubicBezTo>
                  <a:pt x="875" y="1714"/>
                  <a:pt x="871" y="1718"/>
                  <a:pt x="866" y="1718"/>
                </a:cubicBezTo>
                <a:cubicBezTo>
                  <a:pt x="864" y="1718"/>
                  <a:pt x="862" y="1718"/>
                  <a:pt x="859" y="1718"/>
                </a:cubicBezTo>
                <a:close/>
                <a:moveTo>
                  <a:pt x="895" y="1717"/>
                </a:moveTo>
                <a:cubicBezTo>
                  <a:pt x="890" y="1717"/>
                  <a:pt x="886" y="1713"/>
                  <a:pt x="886" y="1709"/>
                </a:cubicBezTo>
                <a:cubicBezTo>
                  <a:pt x="886" y="1707"/>
                  <a:pt x="887" y="1704"/>
                  <a:pt x="888" y="1703"/>
                </a:cubicBezTo>
                <a:cubicBezTo>
                  <a:pt x="890" y="1701"/>
                  <a:pt x="892" y="1700"/>
                  <a:pt x="894" y="1700"/>
                </a:cubicBezTo>
                <a:cubicBezTo>
                  <a:pt x="894" y="1700"/>
                  <a:pt x="894" y="1700"/>
                  <a:pt x="894" y="1700"/>
                </a:cubicBezTo>
                <a:cubicBezTo>
                  <a:pt x="899" y="1700"/>
                  <a:pt x="903" y="1703"/>
                  <a:pt x="903" y="1708"/>
                </a:cubicBezTo>
                <a:cubicBezTo>
                  <a:pt x="903" y="1713"/>
                  <a:pt x="900" y="1717"/>
                  <a:pt x="895" y="1717"/>
                </a:cubicBezTo>
                <a:cubicBezTo>
                  <a:pt x="895" y="1717"/>
                  <a:pt x="895" y="1717"/>
                  <a:pt x="895" y="1717"/>
                </a:cubicBezTo>
                <a:cubicBezTo>
                  <a:pt x="895" y="1717"/>
                  <a:pt x="895" y="1717"/>
                  <a:pt x="895" y="1717"/>
                </a:cubicBezTo>
                <a:close/>
                <a:moveTo>
                  <a:pt x="923" y="1715"/>
                </a:moveTo>
                <a:cubicBezTo>
                  <a:pt x="923" y="1715"/>
                  <a:pt x="923" y="1715"/>
                  <a:pt x="923" y="1715"/>
                </a:cubicBezTo>
                <a:cubicBezTo>
                  <a:pt x="919" y="1715"/>
                  <a:pt x="915" y="1712"/>
                  <a:pt x="914" y="1707"/>
                </a:cubicBezTo>
                <a:cubicBezTo>
                  <a:pt x="914" y="1705"/>
                  <a:pt x="915" y="1703"/>
                  <a:pt x="916" y="1701"/>
                </a:cubicBezTo>
                <a:cubicBezTo>
                  <a:pt x="918" y="1700"/>
                  <a:pt x="920" y="1698"/>
                  <a:pt x="922" y="1698"/>
                </a:cubicBezTo>
                <a:cubicBezTo>
                  <a:pt x="978" y="1694"/>
                  <a:pt x="1033" y="1684"/>
                  <a:pt x="1087" y="1669"/>
                </a:cubicBezTo>
                <a:cubicBezTo>
                  <a:pt x="1105" y="1664"/>
                  <a:pt x="1123" y="1658"/>
                  <a:pt x="1141" y="1652"/>
                </a:cubicBezTo>
                <a:cubicBezTo>
                  <a:pt x="1145" y="1650"/>
                  <a:pt x="1150" y="1653"/>
                  <a:pt x="1152" y="1657"/>
                </a:cubicBezTo>
                <a:cubicBezTo>
                  <a:pt x="1152" y="1659"/>
                  <a:pt x="1152" y="1661"/>
                  <a:pt x="1151" y="1663"/>
                </a:cubicBezTo>
                <a:cubicBezTo>
                  <a:pt x="1150" y="1665"/>
                  <a:pt x="1148" y="1667"/>
                  <a:pt x="1146" y="1668"/>
                </a:cubicBezTo>
                <a:cubicBezTo>
                  <a:pt x="1128" y="1674"/>
                  <a:pt x="1110" y="1680"/>
                  <a:pt x="1092" y="1685"/>
                </a:cubicBezTo>
                <a:cubicBezTo>
                  <a:pt x="1037" y="1701"/>
                  <a:pt x="980" y="1711"/>
                  <a:pt x="923" y="1715"/>
                </a:cubicBezTo>
                <a:close/>
                <a:moveTo>
                  <a:pt x="615" y="1682"/>
                </a:moveTo>
                <a:cubicBezTo>
                  <a:pt x="614" y="1682"/>
                  <a:pt x="614" y="1682"/>
                  <a:pt x="613" y="1682"/>
                </a:cubicBezTo>
                <a:cubicBezTo>
                  <a:pt x="608" y="1680"/>
                  <a:pt x="606" y="1676"/>
                  <a:pt x="607" y="1671"/>
                </a:cubicBezTo>
                <a:cubicBezTo>
                  <a:pt x="608" y="1667"/>
                  <a:pt x="613" y="1664"/>
                  <a:pt x="618" y="1665"/>
                </a:cubicBezTo>
                <a:cubicBezTo>
                  <a:pt x="620" y="1666"/>
                  <a:pt x="622" y="1668"/>
                  <a:pt x="623" y="1670"/>
                </a:cubicBezTo>
                <a:cubicBezTo>
                  <a:pt x="624" y="1672"/>
                  <a:pt x="624" y="1674"/>
                  <a:pt x="623" y="1676"/>
                </a:cubicBezTo>
                <a:cubicBezTo>
                  <a:pt x="622" y="1680"/>
                  <a:pt x="619" y="1682"/>
                  <a:pt x="615" y="1682"/>
                </a:cubicBezTo>
                <a:close/>
                <a:moveTo>
                  <a:pt x="588" y="1674"/>
                </a:moveTo>
                <a:cubicBezTo>
                  <a:pt x="587" y="1674"/>
                  <a:pt x="586" y="1673"/>
                  <a:pt x="586" y="1673"/>
                </a:cubicBezTo>
                <a:cubicBezTo>
                  <a:pt x="568" y="1667"/>
                  <a:pt x="550" y="1660"/>
                  <a:pt x="532" y="1653"/>
                </a:cubicBezTo>
                <a:cubicBezTo>
                  <a:pt x="530" y="1652"/>
                  <a:pt x="527" y="1651"/>
                  <a:pt x="525" y="1650"/>
                </a:cubicBezTo>
                <a:cubicBezTo>
                  <a:pt x="475" y="1629"/>
                  <a:pt x="427" y="1603"/>
                  <a:pt x="381" y="1573"/>
                </a:cubicBezTo>
                <a:cubicBezTo>
                  <a:pt x="377" y="1570"/>
                  <a:pt x="376" y="1565"/>
                  <a:pt x="379" y="1561"/>
                </a:cubicBezTo>
                <a:cubicBezTo>
                  <a:pt x="381" y="1557"/>
                  <a:pt x="387" y="1556"/>
                  <a:pt x="390" y="1559"/>
                </a:cubicBezTo>
                <a:cubicBezTo>
                  <a:pt x="435" y="1589"/>
                  <a:pt x="483" y="1614"/>
                  <a:pt x="532" y="1635"/>
                </a:cubicBezTo>
                <a:cubicBezTo>
                  <a:pt x="533" y="1635"/>
                  <a:pt x="535" y="1636"/>
                  <a:pt x="536" y="1637"/>
                </a:cubicBezTo>
                <a:cubicBezTo>
                  <a:pt x="539" y="1637"/>
                  <a:pt x="539" y="1637"/>
                  <a:pt x="539" y="1637"/>
                </a:cubicBezTo>
                <a:cubicBezTo>
                  <a:pt x="556" y="1645"/>
                  <a:pt x="573" y="1651"/>
                  <a:pt x="591" y="1657"/>
                </a:cubicBezTo>
                <a:cubicBezTo>
                  <a:pt x="595" y="1659"/>
                  <a:pt x="598" y="1663"/>
                  <a:pt x="596" y="1668"/>
                </a:cubicBezTo>
                <a:cubicBezTo>
                  <a:pt x="595" y="1671"/>
                  <a:pt x="592" y="1674"/>
                  <a:pt x="588" y="1674"/>
                </a:cubicBezTo>
                <a:close/>
                <a:moveTo>
                  <a:pt x="1170" y="1658"/>
                </a:moveTo>
                <a:cubicBezTo>
                  <a:pt x="1166" y="1658"/>
                  <a:pt x="1163" y="1656"/>
                  <a:pt x="1162" y="1653"/>
                </a:cubicBezTo>
                <a:cubicBezTo>
                  <a:pt x="1161" y="1651"/>
                  <a:pt x="1161" y="1649"/>
                  <a:pt x="1162" y="1646"/>
                </a:cubicBezTo>
                <a:cubicBezTo>
                  <a:pt x="1163" y="1644"/>
                  <a:pt x="1165" y="1643"/>
                  <a:pt x="1167" y="1642"/>
                </a:cubicBezTo>
                <a:cubicBezTo>
                  <a:pt x="1167" y="1642"/>
                  <a:pt x="1167" y="1642"/>
                  <a:pt x="1167" y="1642"/>
                </a:cubicBezTo>
                <a:cubicBezTo>
                  <a:pt x="1167" y="1642"/>
                  <a:pt x="1167" y="1642"/>
                  <a:pt x="1167" y="1642"/>
                </a:cubicBezTo>
                <a:cubicBezTo>
                  <a:pt x="1171" y="1640"/>
                  <a:pt x="1176" y="1643"/>
                  <a:pt x="1178" y="1647"/>
                </a:cubicBezTo>
                <a:cubicBezTo>
                  <a:pt x="1180" y="1651"/>
                  <a:pt x="1177" y="1656"/>
                  <a:pt x="1173" y="1658"/>
                </a:cubicBezTo>
                <a:cubicBezTo>
                  <a:pt x="1172" y="1658"/>
                  <a:pt x="1171" y="1658"/>
                  <a:pt x="1170" y="1658"/>
                </a:cubicBezTo>
                <a:close/>
                <a:moveTo>
                  <a:pt x="1196" y="1648"/>
                </a:moveTo>
                <a:cubicBezTo>
                  <a:pt x="1193" y="1648"/>
                  <a:pt x="1190" y="1645"/>
                  <a:pt x="1188" y="1642"/>
                </a:cubicBezTo>
                <a:cubicBezTo>
                  <a:pt x="1187" y="1640"/>
                  <a:pt x="1187" y="1638"/>
                  <a:pt x="1188" y="1636"/>
                </a:cubicBezTo>
                <a:cubicBezTo>
                  <a:pt x="1189" y="1634"/>
                  <a:pt x="1191" y="1632"/>
                  <a:pt x="1193" y="1631"/>
                </a:cubicBezTo>
                <a:cubicBezTo>
                  <a:pt x="1244" y="1609"/>
                  <a:pt x="1293" y="1581"/>
                  <a:pt x="1339" y="1550"/>
                </a:cubicBezTo>
                <a:cubicBezTo>
                  <a:pt x="1354" y="1539"/>
                  <a:pt x="1369" y="1528"/>
                  <a:pt x="1384" y="1516"/>
                </a:cubicBezTo>
                <a:cubicBezTo>
                  <a:pt x="1388" y="1513"/>
                  <a:pt x="1393" y="1514"/>
                  <a:pt x="1396" y="1517"/>
                </a:cubicBezTo>
                <a:cubicBezTo>
                  <a:pt x="1397" y="1519"/>
                  <a:pt x="1398" y="1521"/>
                  <a:pt x="1398" y="1524"/>
                </a:cubicBezTo>
                <a:cubicBezTo>
                  <a:pt x="1398" y="1526"/>
                  <a:pt x="1396" y="1528"/>
                  <a:pt x="1395" y="1529"/>
                </a:cubicBezTo>
                <a:cubicBezTo>
                  <a:pt x="1380" y="1541"/>
                  <a:pt x="1365" y="1553"/>
                  <a:pt x="1349" y="1563"/>
                </a:cubicBezTo>
                <a:cubicBezTo>
                  <a:pt x="1302" y="1596"/>
                  <a:pt x="1252" y="1624"/>
                  <a:pt x="1199" y="1647"/>
                </a:cubicBezTo>
                <a:cubicBezTo>
                  <a:pt x="1199" y="1647"/>
                  <a:pt x="1199" y="1647"/>
                  <a:pt x="1199" y="1647"/>
                </a:cubicBezTo>
                <a:cubicBezTo>
                  <a:pt x="1199" y="1647"/>
                  <a:pt x="1199" y="1647"/>
                  <a:pt x="1199" y="1647"/>
                </a:cubicBezTo>
                <a:cubicBezTo>
                  <a:pt x="1198" y="1647"/>
                  <a:pt x="1197" y="1648"/>
                  <a:pt x="1196" y="1648"/>
                </a:cubicBezTo>
                <a:close/>
                <a:moveTo>
                  <a:pt x="362" y="1558"/>
                </a:moveTo>
                <a:cubicBezTo>
                  <a:pt x="361" y="1558"/>
                  <a:pt x="359" y="1558"/>
                  <a:pt x="358" y="1557"/>
                </a:cubicBezTo>
                <a:cubicBezTo>
                  <a:pt x="354" y="1554"/>
                  <a:pt x="353" y="1549"/>
                  <a:pt x="356" y="1545"/>
                </a:cubicBezTo>
                <a:cubicBezTo>
                  <a:pt x="358" y="1541"/>
                  <a:pt x="363" y="1540"/>
                  <a:pt x="367" y="1543"/>
                </a:cubicBezTo>
                <a:cubicBezTo>
                  <a:pt x="367" y="1543"/>
                  <a:pt x="367" y="1543"/>
                  <a:pt x="367" y="1543"/>
                </a:cubicBezTo>
                <a:cubicBezTo>
                  <a:pt x="367" y="1543"/>
                  <a:pt x="367" y="1543"/>
                  <a:pt x="367" y="1543"/>
                </a:cubicBezTo>
                <a:cubicBezTo>
                  <a:pt x="371" y="1545"/>
                  <a:pt x="372" y="1551"/>
                  <a:pt x="369" y="1555"/>
                </a:cubicBezTo>
                <a:cubicBezTo>
                  <a:pt x="368" y="1557"/>
                  <a:pt x="365" y="1558"/>
                  <a:pt x="362" y="1558"/>
                </a:cubicBezTo>
                <a:close/>
                <a:moveTo>
                  <a:pt x="340" y="1541"/>
                </a:moveTo>
                <a:cubicBezTo>
                  <a:pt x="338" y="1541"/>
                  <a:pt x="336" y="1541"/>
                  <a:pt x="335" y="1540"/>
                </a:cubicBezTo>
                <a:cubicBezTo>
                  <a:pt x="319" y="1528"/>
                  <a:pt x="305" y="1516"/>
                  <a:pt x="290" y="1503"/>
                </a:cubicBezTo>
                <a:cubicBezTo>
                  <a:pt x="277" y="1491"/>
                  <a:pt x="264" y="1479"/>
                  <a:pt x="251" y="1467"/>
                </a:cubicBezTo>
                <a:cubicBezTo>
                  <a:pt x="224" y="1439"/>
                  <a:pt x="198" y="1409"/>
                  <a:pt x="174" y="1378"/>
                </a:cubicBezTo>
                <a:cubicBezTo>
                  <a:pt x="171" y="1374"/>
                  <a:pt x="172" y="1369"/>
                  <a:pt x="176" y="1366"/>
                </a:cubicBezTo>
                <a:cubicBezTo>
                  <a:pt x="179" y="1363"/>
                  <a:pt x="185" y="1364"/>
                  <a:pt x="188" y="1368"/>
                </a:cubicBezTo>
                <a:cubicBezTo>
                  <a:pt x="211" y="1398"/>
                  <a:pt x="236" y="1428"/>
                  <a:pt x="263" y="1455"/>
                </a:cubicBezTo>
                <a:cubicBezTo>
                  <a:pt x="276" y="1467"/>
                  <a:pt x="288" y="1479"/>
                  <a:pt x="302" y="1491"/>
                </a:cubicBezTo>
                <a:cubicBezTo>
                  <a:pt x="302" y="1491"/>
                  <a:pt x="302" y="1491"/>
                  <a:pt x="302" y="1491"/>
                </a:cubicBezTo>
                <a:cubicBezTo>
                  <a:pt x="316" y="1503"/>
                  <a:pt x="330" y="1515"/>
                  <a:pt x="345" y="1526"/>
                </a:cubicBezTo>
                <a:cubicBezTo>
                  <a:pt x="349" y="1529"/>
                  <a:pt x="349" y="1534"/>
                  <a:pt x="346" y="1538"/>
                </a:cubicBezTo>
                <a:cubicBezTo>
                  <a:pt x="345" y="1540"/>
                  <a:pt x="342" y="1541"/>
                  <a:pt x="340" y="1541"/>
                </a:cubicBezTo>
                <a:close/>
                <a:moveTo>
                  <a:pt x="1411" y="1513"/>
                </a:moveTo>
                <a:cubicBezTo>
                  <a:pt x="1409" y="1513"/>
                  <a:pt x="1406" y="1512"/>
                  <a:pt x="1405" y="1510"/>
                </a:cubicBezTo>
                <a:cubicBezTo>
                  <a:pt x="1403" y="1508"/>
                  <a:pt x="1403" y="1506"/>
                  <a:pt x="1403" y="1504"/>
                </a:cubicBezTo>
                <a:cubicBezTo>
                  <a:pt x="1403" y="1502"/>
                  <a:pt x="1404" y="1500"/>
                  <a:pt x="1406" y="1498"/>
                </a:cubicBezTo>
                <a:cubicBezTo>
                  <a:pt x="1409" y="1495"/>
                  <a:pt x="1415" y="1496"/>
                  <a:pt x="1418" y="1499"/>
                </a:cubicBezTo>
                <a:cubicBezTo>
                  <a:pt x="1421" y="1503"/>
                  <a:pt x="1420" y="1508"/>
                  <a:pt x="1417" y="1511"/>
                </a:cubicBezTo>
                <a:cubicBezTo>
                  <a:pt x="1415" y="1512"/>
                  <a:pt x="1413" y="1513"/>
                  <a:pt x="1411" y="1513"/>
                </a:cubicBezTo>
                <a:close/>
                <a:moveTo>
                  <a:pt x="1432" y="1494"/>
                </a:moveTo>
                <a:cubicBezTo>
                  <a:pt x="1430" y="1494"/>
                  <a:pt x="1428" y="1493"/>
                  <a:pt x="1426" y="1492"/>
                </a:cubicBezTo>
                <a:cubicBezTo>
                  <a:pt x="1423" y="1488"/>
                  <a:pt x="1423" y="1483"/>
                  <a:pt x="1427" y="1480"/>
                </a:cubicBezTo>
                <a:cubicBezTo>
                  <a:pt x="1431" y="1475"/>
                  <a:pt x="1435" y="1471"/>
                  <a:pt x="1439" y="1468"/>
                </a:cubicBezTo>
                <a:cubicBezTo>
                  <a:pt x="1475" y="1433"/>
                  <a:pt x="1509" y="1395"/>
                  <a:pt x="1538" y="1354"/>
                </a:cubicBezTo>
                <a:cubicBezTo>
                  <a:pt x="1549" y="1339"/>
                  <a:pt x="1560" y="1324"/>
                  <a:pt x="1570" y="1308"/>
                </a:cubicBezTo>
                <a:cubicBezTo>
                  <a:pt x="1572" y="1304"/>
                  <a:pt x="1577" y="1303"/>
                  <a:pt x="1581" y="1305"/>
                </a:cubicBezTo>
                <a:cubicBezTo>
                  <a:pt x="1585" y="1308"/>
                  <a:pt x="1586" y="1313"/>
                  <a:pt x="1584" y="1317"/>
                </a:cubicBezTo>
                <a:cubicBezTo>
                  <a:pt x="1574" y="1333"/>
                  <a:pt x="1563" y="1349"/>
                  <a:pt x="1552" y="1364"/>
                </a:cubicBezTo>
                <a:cubicBezTo>
                  <a:pt x="1522" y="1406"/>
                  <a:pt x="1488" y="1445"/>
                  <a:pt x="1451" y="1480"/>
                </a:cubicBezTo>
                <a:cubicBezTo>
                  <a:pt x="1447" y="1484"/>
                  <a:pt x="1442" y="1488"/>
                  <a:pt x="1438" y="1492"/>
                </a:cubicBezTo>
                <a:cubicBezTo>
                  <a:pt x="1438" y="1492"/>
                  <a:pt x="1438" y="1492"/>
                  <a:pt x="1438" y="1492"/>
                </a:cubicBezTo>
                <a:cubicBezTo>
                  <a:pt x="1438" y="1492"/>
                  <a:pt x="1438" y="1492"/>
                  <a:pt x="1438" y="1492"/>
                </a:cubicBezTo>
                <a:cubicBezTo>
                  <a:pt x="1436" y="1494"/>
                  <a:pt x="1434" y="1494"/>
                  <a:pt x="1432" y="1494"/>
                </a:cubicBezTo>
                <a:close/>
                <a:moveTo>
                  <a:pt x="164" y="1358"/>
                </a:moveTo>
                <a:cubicBezTo>
                  <a:pt x="161" y="1358"/>
                  <a:pt x="159" y="1357"/>
                  <a:pt x="157" y="1355"/>
                </a:cubicBezTo>
                <a:cubicBezTo>
                  <a:pt x="157" y="1355"/>
                  <a:pt x="157" y="1355"/>
                  <a:pt x="157" y="1355"/>
                </a:cubicBezTo>
                <a:cubicBezTo>
                  <a:pt x="156" y="1353"/>
                  <a:pt x="155" y="1351"/>
                  <a:pt x="156" y="1348"/>
                </a:cubicBezTo>
                <a:cubicBezTo>
                  <a:pt x="156" y="1346"/>
                  <a:pt x="157" y="1344"/>
                  <a:pt x="159" y="1343"/>
                </a:cubicBezTo>
                <a:cubicBezTo>
                  <a:pt x="163" y="1340"/>
                  <a:pt x="168" y="1341"/>
                  <a:pt x="171" y="1345"/>
                </a:cubicBezTo>
                <a:cubicBezTo>
                  <a:pt x="174" y="1349"/>
                  <a:pt x="173" y="1354"/>
                  <a:pt x="169" y="1357"/>
                </a:cubicBezTo>
                <a:cubicBezTo>
                  <a:pt x="168" y="1358"/>
                  <a:pt x="166" y="1358"/>
                  <a:pt x="164" y="1358"/>
                </a:cubicBezTo>
                <a:close/>
                <a:moveTo>
                  <a:pt x="148" y="1335"/>
                </a:moveTo>
                <a:cubicBezTo>
                  <a:pt x="145" y="1335"/>
                  <a:pt x="143" y="1334"/>
                  <a:pt x="141" y="1331"/>
                </a:cubicBezTo>
                <a:cubicBezTo>
                  <a:pt x="131" y="1315"/>
                  <a:pt x="121" y="1299"/>
                  <a:pt x="111" y="1282"/>
                </a:cubicBezTo>
                <a:cubicBezTo>
                  <a:pt x="95" y="1253"/>
                  <a:pt x="80" y="1223"/>
                  <a:pt x="67" y="1193"/>
                </a:cubicBezTo>
                <a:cubicBezTo>
                  <a:pt x="58" y="1171"/>
                  <a:pt x="50" y="1148"/>
                  <a:pt x="42" y="1126"/>
                </a:cubicBezTo>
                <a:cubicBezTo>
                  <a:pt x="42" y="1124"/>
                  <a:pt x="42" y="1121"/>
                  <a:pt x="43" y="1119"/>
                </a:cubicBezTo>
                <a:cubicBezTo>
                  <a:pt x="44" y="1117"/>
                  <a:pt x="46" y="1116"/>
                  <a:pt x="48" y="1115"/>
                </a:cubicBezTo>
                <a:cubicBezTo>
                  <a:pt x="52" y="1114"/>
                  <a:pt x="57" y="1116"/>
                  <a:pt x="59" y="1121"/>
                </a:cubicBezTo>
                <a:cubicBezTo>
                  <a:pt x="66" y="1143"/>
                  <a:pt x="74" y="1165"/>
                  <a:pt x="83" y="1186"/>
                </a:cubicBezTo>
                <a:cubicBezTo>
                  <a:pt x="96" y="1216"/>
                  <a:pt x="110" y="1246"/>
                  <a:pt x="126" y="1274"/>
                </a:cubicBezTo>
                <a:cubicBezTo>
                  <a:pt x="135" y="1290"/>
                  <a:pt x="145" y="1306"/>
                  <a:pt x="155" y="1322"/>
                </a:cubicBezTo>
                <a:cubicBezTo>
                  <a:pt x="158" y="1326"/>
                  <a:pt x="157" y="1331"/>
                  <a:pt x="153" y="1334"/>
                </a:cubicBezTo>
                <a:cubicBezTo>
                  <a:pt x="151" y="1335"/>
                  <a:pt x="150" y="1335"/>
                  <a:pt x="148" y="1335"/>
                </a:cubicBezTo>
                <a:close/>
                <a:moveTo>
                  <a:pt x="1591" y="1297"/>
                </a:moveTo>
                <a:cubicBezTo>
                  <a:pt x="1590" y="1297"/>
                  <a:pt x="1588" y="1296"/>
                  <a:pt x="1587" y="1296"/>
                </a:cubicBezTo>
                <a:cubicBezTo>
                  <a:pt x="1583" y="1293"/>
                  <a:pt x="1582" y="1288"/>
                  <a:pt x="1584" y="1284"/>
                </a:cubicBezTo>
                <a:cubicBezTo>
                  <a:pt x="1584" y="1284"/>
                  <a:pt x="1584" y="1284"/>
                  <a:pt x="1584" y="1284"/>
                </a:cubicBezTo>
                <a:cubicBezTo>
                  <a:pt x="1584" y="1284"/>
                  <a:pt x="1584" y="1284"/>
                  <a:pt x="1584" y="1284"/>
                </a:cubicBezTo>
                <a:cubicBezTo>
                  <a:pt x="1586" y="1280"/>
                  <a:pt x="1592" y="1279"/>
                  <a:pt x="1596" y="1281"/>
                </a:cubicBezTo>
                <a:cubicBezTo>
                  <a:pt x="1598" y="1282"/>
                  <a:pt x="1599" y="1284"/>
                  <a:pt x="1600" y="1286"/>
                </a:cubicBezTo>
                <a:cubicBezTo>
                  <a:pt x="1600" y="1288"/>
                  <a:pt x="1600" y="1291"/>
                  <a:pt x="1599" y="1293"/>
                </a:cubicBezTo>
                <a:cubicBezTo>
                  <a:pt x="1599" y="1293"/>
                  <a:pt x="1599" y="1293"/>
                  <a:pt x="1599" y="1293"/>
                </a:cubicBezTo>
                <a:cubicBezTo>
                  <a:pt x="1597" y="1295"/>
                  <a:pt x="1594" y="1297"/>
                  <a:pt x="1591" y="1297"/>
                </a:cubicBezTo>
                <a:close/>
                <a:moveTo>
                  <a:pt x="1605" y="1272"/>
                </a:moveTo>
                <a:cubicBezTo>
                  <a:pt x="1604" y="1272"/>
                  <a:pt x="1602" y="1272"/>
                  <a:pt x="1601" y="1271"/>
                </a:cubicBezTo>
                <a:cubicBezTo>
                  <a:pt x="1599" y="1270"/>
                  <a:pt x="1598" y="1268"/>
                  <a:pt x="1597" y="1266"/>
                </a:cubicBezTo>
                <a:cubicBezTo>
                  <a:pt x="1596" y="1264"/>
                  <a:pt x="1597" y="1262"/>
                  <a:pt x="1598" y="1260"/>
                </a:cubicBezTo>
                <a:cubicBezTo>
                  <a:pt x="1608" y="1241"/>
                  <a:pt x="1617" y="1222"/>
                  <a:pt x="1626" y="1203"/>
                </a:cubicBezTo>
                <a:cubicBezTo>
                  <a:pt x="1640" y="1171"/>
                  <a:pt x="1652" y="1138"/>
                  <a:pt x="1662" y="1105"/>
                </a:cubicBezTo>
                <a:cubicBezTo>
                  <a:pt x="1663" y="1105"/>
                  <a:pt x="1663" y="1105"/>
                  <a:pt x="1663" y="1105"/>
                </a:cubicBezTo>
                <a:cubicBezTo>
                  <a:pt x="1668" y="1087"/>
                  <a:pt x="1673" y="1069"/>
                  <a:pt x="1677" y="1051"/>
                </a:cubicBezTo>
                <a:cubicBezTo>
                  <a:pt x="1678" y="1046"/>
                  <a:pt x="1683" y="1043"/>
                  <a:pt x="1687" y="1044"/>
                </a:cubicBezTo>
                <a:cubicBezTo>
                  <a:pt x="1690" y="1045"/>
                  <a:pt x="1691" y="1046"/>
                  <a:pt x="1693" y="1048"/>
                </a:cubicBezTo>
                <a:cubicBezTo>
                  <a:pt x="1694" y="1050"/>
                  <a:pt x="1694" y="1052"/>
                  <a:pt x="1694" y="1055"/>
                </a:cubicBezTo>
                <a:cubicBezTo>
                  <a:pt x="1689" y="1073"/>
                  <a:pt x="1684" y="1092"/>
                  <a:pt x="1679" y="1110"/>
                </a:cubicBezTo>
                <a:cubicBezTo>
                  <a:pt x="1668" y="1144"/>
                  <a:pt x="1656" y="1178"/>
                  <a:pt x="1641" y="1210"/>
                </a:cubicBezTo>
                <a:cubicBezTo>
                  <a:pt x="1633" y="1229"/>
                  <a:pt x="1623" y="1249"/>
                  <a:pt x="1613" y="1268"/>
                </a:cubicBezTo>
                <a:cubicBezTo>
                  <a:pt x="1611" y="1270"/>
                  <a:pt x="1608" y="1272"/>
                  <a:pt x="1605" y="1272"/>
                </a:cubicBezTo>
                <a:close/>
                <a:moveTo>
                  <a:pt x="42" y="1105"/>
                </a:moveTo>
                <a:cubicBezTo>
                  <a:pt x="38" y="1105"/>
                  <a:pt x="35" y="1102"/>
                  <a:pt x="34" y="1098"/>
                </a:cubicBezTo>
                <a:cubicBezTo>
                  <a:pt x="33" y="1094"/>
                  <a:pt x="35" y="1089"/>
                  <a:pt x="40" y="1088"/>
                </a:cubicBezTo>
                <a:cubicBezTo>
                  <a:pt x="44" y="1087"/>
                  <a:pt x="49" y="1089"/>
                  <a:pt x="50" y="1094"/>
                </a:cubicBezTo>
                <a:cubicBezTo>
                  <a:pt x="51" y="1096"/>
                  <a:pt x="51" y="1098"/>
                  <a:pt x="50" y="1100"/>
                </a:cubicBezTo>
                <a:cubicBezTo>
                  <a:pt x="48" y="1102"/>
                  <a:pt x="47" y="1104"/>
                  <a:pt x="44" y="1104"/>
                </a:cubicBezTo>
                <a:cubicBezTo>
                  <a:pt x="44" y="1104"/>
                  <a:pt x="43" y="1105"/>
                  <a:pt x="42" y="1105"/>
                </a:cubicBezTo>
                <a:close/>
                <a:moveTo>
                  <a:pt x="35" y="1077"/>
                </a:moveTo>
                <a:cubicBezTo>
                  <a:pt x="31" y="1077"/>
                  <a:pt x="27" y="1075"/>
                  <a:pt x="26" y="1071"/>
                </a:cubicBezTo>
                <a:cubicBezTo>
                  <a:pt x="22" y="1053"/>
                  <a:pt x="18" y="1034"/>
                  <a:pt x="14" y="1015"/>
                </a:cubicBezTo>
                <a:cubicBezTo>
                  <a:pt x="5" y="967"/>
                  <a:pt x="0" y="918"/>
                  <a:pt x="0" y="870"/>
                </a:cubicBezTo>
                <a:cubicBezTo>
                  <a:pt x="0" y="866"/>
                  <a:pt x="0" y="863"/>
                  <a:pt x="0" y="859"/>
                </a:cubicBezTo>
                <a:cubicBezTo>
                  <a:pt x="0" y="854"/>
                  <a:pt x="0" y="849"/>
                  <a:pt x="0" y="845"/>
                </a:cubicBezTo>
                <a:cubicBezTo>
                  <a:pt x="0" y="840"/>
                  <a:pt x="4" y="836"/>
                  <a:pt x="8" y="836"/>
                </a:cubicBezTo>
                <a:cubicBezTo>
                  <a:pt x="9" y="836"/>
                  <a:pt x="9" y="836"/>
                  <a:pt x="9" y="836"/>
                </a:cubicBezTo>
                <a:cubicBezTo>
                  <a:pt x="11" y="836"/>
                  <a:pt x="13" y="837"/>
                  <a:pt x="14" y="839"/>
                </a:cubicBezTo>
                <a:cubicBezTo>
                  <a:pt x="16" y="841"/>
                  <a:pt x="17" y="843"/>
                  <a:pt x="17" y="845"/>
                </a:cubicBezTo>
                <a:cubicBezTo>
                  <a:pt x="17" y="850"/>
                  <a:pt x="17" y="855"/>
                  <a:pt x="17" y="859"/>
                </a:cubicBezTo>
                <a:cubicBezTo>
                  <a:pt x="17" y="863"/>
                  <a:pt x="17" y="866"/>
                  <a:pt x="17" y="869"/>
                </a:cubicBezTo>
                <a:cubicBezTo>
                  <a:pt x="17" y="917"/>
                  <a:pt x="22" y="965"/>
                  <a:pt x="31" y="1012"/>
                </a:cubicBezTo>
                <a:cubicBezTo>
                  <a:pt x="34" y="1030"/>
                  <a:pt x="38" y="1049"/>
                  <a:pt x="43" y="1067"/>
                </a:cubicBezTo>
                <a:cubicBezTo>
                  <a:pt x="43" y="1069"/>
                  <a:pt x="43" y="1071"/>
                  <a:pt x="42" y="1073"/>
                </a:cubicBezTo>
                <a:cubicBezTo>
                  <a:pt x="41" y="1075"/>
                  <a:pt x="39" y="1077"/>
                  <a:pt x="37" y="1077"/>
                </a:cubicBezTo>
                <a:cubicBezTo>
                  <a:pt x="36" y="1077"/>
                  <a:pt x="35" y="1077"/>
                  <a:pt x="35" y="1077"/>
                </a:cubicBezTo>
                <a:close/>
                <a:moveTo>
                  <a:pt x="1691" y="1034"/>
                </a:moveTo>
                <a:cubicBezTo>
                  <a:pt x="1691" y="1034"/>
                  <a:pt x="1690" y="1034"/>
                  <a:pt x="1690" y="1033"/>
                </a:cubicBezTo>
                <a:cubicBezTo>
                  <a:pt x="1685" y="1033"/>
                  <a:pt x="1682" y="1028"/>
                  <a:pt x="1683" y="1023"/>
                </a:cubicBezTo>
                <a:cubicBezTo>
                  <a:pt x="1684" y="1019"/>
                  <a:pt x="1689" y="1016"/>
                  <a:pt x="1693" y="1017"/>
                </a:cubicBezTo>
                <a:cubicBezTo>
                  <a:pt x="1698" y="1018"/>
                  <a:pt x="1701" y="1022"/>
                  <a:pt x="1700" y="1027"/>
                </a:cubicBezTo>
                <a:cubicBezTo>
                  <a:pt x="1699" y="1031"/>
                  <a:pt x="1695" y="1034"/>
                  <a:pt x="1691" y="1034"/>
                </a:cubicBezTo>
                <a:close/>
                <a:moveTo>
                  <a:pt x="1696" y="1006"/>
                </a:moveTo>
                <a:cubicBezTo>
                  <a:pt x="1696" y="1006"/>
                  <a:pt x="1696" y="1006"/>
                  <a:pt x="1695" y="1006"/>
                </a:cubicBezTo>
                <a:cubicBezTo>
                  <a:pt x="1690" y="1005"/>
                  <a:pt x="1687" y="1001"/>
                  <a:pt x="1688" y="996"/>
                </a:cubicBezTo>
                <a:cubicBezTo>
                  <a:pt x="1694" y="960"/>
                  <a:pt x="1698" y="924"/>
                  <a:pt x="1699" y="888"/>
                </a:cubicBezTo>
                <a:cubicBezTo>
                  <a:pt x="1699" y="878"/>
                  <a:pt x="1699" y="869"/>
                  <a:pt x="1699" y="859"/>
                </a:cubicBezTo>
                <a:cubicBezTo>
                  <a:pt x="1699" y="849"/>
                  <a:pt x="1699" y="839"/>
                  <a:pt x="1699" y="829"/>
                </a:cubicBezTo>
                <a:cubicBezTo>
                  <a:pt x="1699" y="829"/>
                  <a:pt x="1699" y="829"/>
                  <a:pt x="1699" y="829"/>
                </a:cubicBezTo>
                <a:cubicBezTo>
                  <a:pt x="1699" y="829"/>
                  <a:pt x="1699" y="829"/>
                  <a:pt x="1699" y="829"/>
                </a:cubicBezTo>
                <a:cubicBezTo>
                  <a:pt x="1698" y="810"/>
                  <a:pt x="1697" y="791"/>
                  <a:pt x="1695" y="773"/>
                </a:cubicBezTo>
                <a:cubicBezTo>
                  <a:pt x="1694" y="768"/>
                  <a:pt x="1698" y="764"/>
                  <a:pt x="1702" y="763"/>
                </a:cubicBezTo>
                <a:cubicBezTo>
                  <a:pt x="1707" y="763"/>
                  <a:pt x="1711" y="766"/>
                  <a:pt x="1712" y="771"/>
                </a:cubicBezTo>
                <a:cubicBezTo>
                  <a:pt x="1714" y="790"/>
                  <a:pt x="1715" y="809"/>
                  <a:pt x="1716" y="828"/>
                </a:cubicBezTo>
                <a:cubicBezTo>
                  <a:pt x="1716" y="838"/>
                  <a:pt x="1716" y="849"/>
                  <a:pt x="1716" y="859"/>
                </a:cubicBezTo>
                <a:cubicBezTo>
                  <a:pt x="1716" y="869"/>
                  <a:pt x="1716" y="879"/>
                  <a:pt x="1716" y="888"/>
                </a:cubicBezTo>
                <a:cubicBezTo>
                  <a:pt x="1715" y="925"/>
                  <a:pt x="1711" y="962"/>
                  <a:pt x="1705" y="998"/>
                </a:cubicBezTo>
                <a:cubicBezTo>
                  <a:pt x="1705" y="998"/>
                  <a:pt x="1705" y="998"/>
                  <a:pt x="1705" y="998"/>
                </a:cubicBezTo>
                <a:cubicBezTo>
                  <a:pt x="1705" y="999"/>
                  <a:pt x="1705" y="999"/>
                  <a:pt x="1705" y="999"/>
                </a:cubicBezTo>
                <a:cubicBezTo>
                  <a:pt x="1704" y="1003"/>
                  <a:pt x="1701" y="1006"/>
                  <a:pt x="1696" y="1006"/>
                </a:cubicBezTo>
                <a:close/>
                <a:moveTo>
                  <a:pt x="9" y="825"/>
                </a:moveTo>
                <a:cubicBezTo>
                  <a:pt x="9" y="825"/>
                  <a:pt x="9" y="825"/>
                  <a:pt x="9" y="825"/>
                </a:cubicBezTo>
                <a:cubicBezTo>
                  <a:pt x="4" y="825"/>
                  <a:pt x="1" y="821"/>
                  <a:pt x="1" y="816"/>
                </a:cubicBezTo>
                <a:cubicBezTo>
                  <a:pt x="1" y="811"/>
                  <a:pt x="5" y="808"/>
                  <a:pt x="10" y="808"/>
                </a:cubicBezTo>
                <a:cubicBezTo>
                  <a:pt x="14" y="808"/>
                  <a:pt x="18" y="812"/>
                  <a:pt x="18" y="817"/>
                </a:cubicBezTo>
                <a:cubicBezTo>
                  <a:pt x="18" y="821"/>
                  <a:pt x="14" y="825"/>
                  <a:pt x="9" y="825"/>
                </a:cubicBezTo>
                <a:close/>
                <a:moveTo>
                  <a:pt x="11" y="797"/>
                </a:moveTo>
                <a:cubicBezTo>
                  <a:pt x="11" y="797"/>
                  <a:pt x="11" y="797"/>
                  <a:pt x="11" y="797"/>
                </a:cubicBezTo>
                <a:cubicBezTo>
                  <a:pt x="11" y="797"/>
                  <a:pt x="11" y="797"/>
                  <a:pt x="11" y="797"/>
                </a:cubicBezTo>
                <a:cubicBezTo>
                  <a:pt x="8" y="797"/>
                  <a:pt x="6" y="796"/>
                  <a:pt x="5" y="794"/>
                </a:cubicBezTo>
                <a:cubicBezTo>
                  <a:pt x="3" y="792"/>
                  <a:pt x="3" y="790"/>
                  <a:pt x="3" y="788"/>
                </a:cubicBezTo>
                <a:cubicBezTo>
                  <a:pt x="4" y="769"/>
                  <a:pt x="7" y="750"/>
                  <a:pt x="10" y="731"/>
                </a:cubicBezTo>
                <a:cubicBezTo>
                  <a:pt x="18" y="674"/>
                  <a:pt x="32" y="619"/>
                  <a:pt x="52" y="565"/>
                </a:cubicBezTo>
                <a:cubicBezTo>
                  <a:pt x="54" y="561"/>
                  <a:pt x="59" y="558"/>
                  <a:pt x="63" y="560"/>
                </a:cubicBezTo>
                <a:cubicBezTo>
                  <a:pt x="67" y="562"/>
                  <a:pt x="70" y="567"/>
                  <a:pt x="68" y="571"/>
                </a:cubicBezTo>
                <a:cubicBezTo>
                  <a:pt x="49" y="623"/>
                  <a:pt x="35" y="678"/>
                  <a:pt x="26" y="733"/>
                </a:cubicBezTo>
                <a:cubicBezTo>
                  <a:pt x="24" y="752"/>
                  <a:pt x="21" y="771"/>
                  <a:pt x="20" y="789"/>
                </a:cubicBezTo>
                <a:cubicBezTo>
                  <a:pt x="19" y="793"/>
                  <a:pt x="16" y="797"/>
                  <a:pt x="11" y="797"/>
                </a:cubicBezTo>
                <a:close/>
                <a:moveTo>
                  <a:pt x="1700" y="752"/>
                </a:moveTo>
                <a:cubicBezTo>
                  <a:pt x="1696" y="752"/>
                  <a:pt x="1692" y="749"/>
                  <a:pt x="1691" y="745"/>
                </a:cubicBezTo>
                <a:cubicBezTo>
                  <a:pt x="1691" y="745"/>
                  <a:pt x="1691" y="745"/>
                  <a:pt x="1691" y="745"/>
                </a:cubicBezTo>
                <a:cubicBezTo>
                  <a:pt x="1691" y="743"/>
                  <a:pt x="1692" y="740"/>
                  <a:pt x="1693" y="739"/>
                </a:cubicBezTo>
                <a:cubicBezTo>
                  <a:pt x="1694" y="737"/>
                  <a:pt x="1696" y="736"/>
                  <a:pt x="1699" y="735"/>
                </a:cubicBezTo>
                <a:cubicBezTo>
                  <a:pt x="1703" y="735"/>
                  <a:pt x="1708" y="738"/>
                  <a:pt x="1708" y="743"/>
                </a:cubicBezTo>
                <a:cubicBezTo>
                  <a:pt x="1709" y="745"/>
                  <a:pt x="1708" y="747"/>
                  <a:pt x="1707" y="749"/>
                </a:cubicBezTo>
                <a:cubicBezTo>
                  <a:pt x="1705" y="751"/>
                  <a:pt x="1703" y="752"/>
                  <a:pt x="1701" y="752"/>
                </a:cubicBezTo>
                <a:cubicBezTo>
                  <a:pt x="1701" y="752"/>
                  <a:pt x="1700" y="752"/>
                  <a:pt x="1700" y="752"/>
                </a:cubicBezTo>
                <a:close/>
                <a:moveTo>
                  <a:pt x="1695" y="724"/>
                </a:moveTo>
                <a:cubicBezTo>
                  <a:pt x="1691" y="724"/>
                  <a:pt x="1688" y="721"/>
                  <a:pt x="1687" y="717"/>
                </a:cubicBezTo>
                <a:cubicBezTo>
                  <a:pt x="1678" y="667"/>
                  <a:pt x="1665" y="617"/>
                  <a:pt x="1647" y="569"/>
                </a:cubicBezTo>
                <a:cubicBezTo>
                  <a:pt x="1646" y="564"/>
                  <a:pt x="1644" y="560"/>
                  <a:pt x="1642" y="556"/>
                </a:cubicBezTo>
                <a:cubicBezTo>
                  <a:pt x="1635" y="538"/>
                  <a:pt x="1628" y="521"/>
                  <a:pt x="1620" y="504"/>
                </a:cubicBezTo>
                <a:cubicBezTo>
                  <a:pt x="1618" y="500"/>
                  <a:pt x="1620" y="495"/>
                  <a:pt x="1624" y="493"/>
                </a:cubicBezTo>
                <a:cubicBezTo>
                  <a:pt x="1628" y="491"/>
                  <a:pt x="1634" y="493"/>
                  <a:pt x="1636" y="497"/>
                </a:cubicBezTo>
                <a:cubicBezTo>
                  <a:pt x="1644" y="514"/>
                  <a:pt x="1651" y="532"/>
                  <a:pt x="1658" y="549"/>
                </a:cubicBezTo>
                <a:cubicBezTo>
                  <a:pt x="1660" y="554"/>
                  <a:pt x="1661" y="558"/>
                  <a:pt x="1663" y="563"/>
                </a:cubicBezTo>
                <a:cubicBezTo>
                  <a:pt x="1681" y="612"/>
                  <a:pt x="1695" y="663"/>
                  <a:pt x="1704" y="714"/>
                </a:cubicBezTo>
                <a:cubicBezTo>
                  <a:pt x="1705" y="719"/>
                  <a:pt x="1701" y="723"/>
                  <a:pt x="1697" y="724"/>
                </a:cubicBezTo>
                <a:cubicBezTo>
                  <a:pt x="1696" y="724"/>
                  <a:pt x="1696" y="724"/>
                  <a:pt x="1695" y="724"/>
                </a:cubicBezTo>
                <a:close/>
                <a:moveTo>
                  <a:pt x="70" y="550"/>
                </a:moveTo>
                <a:cubicBezTo>
                  <a:pt x="69" y="550"/>
                  <a:pt x="68" y="550"/>
                  <a:pt x="67" y="550"/>
                </a:cubicBezTo>
                <a:cubicBezTo>
                  <a:pt x="63" y="548"/>
                  <a:pt x="61" y="543"/>
                  <a:pt x="62" y="538"/>
                </a:cubicBezTo>
                <a:cubicBezTo>
                  <a:pt x="64" y="534"/>
                  <a:pt x="69" y="532"/>
                  <a:pt x="73" y="534"/>
                </a:cubicBezTo>
                <a:cubicBezTo>
                  <a:pt x="78" y="536"/>
                  <a:pt x="80" y="540"/>
                  <a:pt x="78" y="545"/>
                </a:cubicBezTo>
                <a:cubicBezTo>
                  <a:pt x="77" y="548"/>
                  <a:pt x="74" y="550"/>
                  <a:pt x="70" y="550"/>
                </a:cubicBezTo>
                <a:close/>
                <a:moveTo>
                  <a:pt x="81" y="524"/>
                </a:moveTo>
                <a:cubicBezTo>
                  <a:pt x="80" y="524"/>
                  <a:pt x="79" y="524"/>
                  <a:pt x="78" y="523"/>
                </a:cubicBezTo>
                <a:cubicBezTo>
                  <a:pt x="76" y="522"/>
                  <a:pt x="74" y="521"/>
                  <a:pt x="73" y="519"/>
                </a:cubicBezTo>
                <a:cubicBezTo>
                  <a:pt x="72" y="517"/>
                  <a:pt x="73" y="514"/>
                  <a:pt x="73" y="512"/>
                </a:cubicBezTo>
                <a:cubicBezTo>
                  <a:pt x="81" y="495"/>
                  <a:pt x="89" y="478"/>
                  <a:pt x="98" y="461"/>
                </a:cubicBezTo>
                <a:cubicBezTo>
                  <a:pt x="98" y="461"/>
                  <a:pt x="98" y="461"/>
                  <a:pt x="98" y="461"/>
                </a:cubicBezTo>
                <a:cubicBezTo>
                  <a:pt x="98" y="461"/>
                  <a:pt x="98" y="461"/>
                  <a:pt x="98" y="460"/>
                </a:cubicBezTo>
                <a:cubicBezTo>
                  <a:pt x="125" y="410"/>
                  <a:pt x="157" y="362"/>
                  <a:pt x="192" y="318"/>
                </a:cubicBezTo>
                <a:cubicBezTo>
                  <a:pt x="195" y="314"/>
                  <a:pt x="201" y="314"/>
                  <a:pt x="204" y="317"/>
                </a:cubicBezTo>
                <a:cubicBezTo>
                  <a:pt x="208" y="320"/>
                  <a:pt x="209" y="325"/>
                  <a:pt x="206" y="329"/>
                </a:cubicBezTo>
                <a:cubicBezTo>
                  <a:pt x="170" y="372"/>
                  <a:pt x="139" y="419"/>
                  <a:pt x="113" y="469"/>
                </a:cubicBezTo>
                <a:cubicBezTo>
                  <a:pt x="105" y="485"/>
                  <a:pt x="96" y="502"/>
                  <a:pt x="89" y="519"/>
                </a:cubicBezTo>
                <a:cubicBezTo>
                  <a:pt x="88" y="522"/>
                  <a:pt x="85" y="524"/>
                  <a:pt x="81" y="524"/>
                </a:cubicBezTo>
                <a:close/>
                <a:moveTo>
                  <a:pt x="1616" y="484"/>
                </a:moveTo>
                <a:cubicBezTo>
                  <a:pt x="1613" y="484"/>
                  <a:pt x="1610" y="482"/>
                  <a:pt x="1608" y="480"/>
                </a:cubicBezTo>
                <a:cubicBezTo>
                  <a:pt x="1608" y="480"/>
                  <a:pt x="1608" y="480"/>
                  <a:pt x="1608" y="480"/>
                </a:cubicBezTo>
                <a:cubicBezTo>
                  <a:pt x="1608" y="479"/>
                  <a:pt x="1608" y="479"/>
                  <a:pt x="1608" y="479"/>
                </a:cubicBezTo>
                <a:cubicBezTo>
                  <a:pt x="1606" y="475"/>
                  <a:pt x="1608" y="470"/>
                  <a:pt x="1612" y="467"/>
                </a:cubicBezTo>
                <a:cubicBezTo>
                  <a:pt x="1616" y="465"/>
                  <a:pt x="1621" y="467"/>
                  <a:pt x="1623" y="471"/>
                </a:cubicBezTo>
                <a:cubicBezTo>
                  <a:pt x="1624" y="473"/>
                  <a:pt x="1624" y="476"/>
                  <a:pt x="1624" y="478"/>
                </a:cubicBezTo>
                <a:cubicBezTo>
                  <a:pt x="1623" y="480"/>
                  <a:pt x="1621" y="482"/>
                  <a:pt x="1619" y="483"/>
                </a:cubicBezTo>
                <a:cubicBezTo>
                  <a:pt x="1618" y="483"/>
                  <a:pt x="1617" y="484"/>
                  <a:pt x="1616" y="484"/>
                </a:cubicBezTo>
                <a:close/>
                <a:moveTo>
                  <a:pt x="1602" y="459"/>
                </a:moveTo>
                <a:cubicBezTo>
                  <a:pt x="1599" y="459"/>
                  <a:pt x="1596" y="457"/>
                  <a:pt x="1595" y="454"/>
                </a:cubicBezTo>
                <a:cubicBezTo>
                  <a:pt x="1568" y="405"/>
                  <a:pt x="1536" y="358"/>
                  <a:pt x="1500" y="316"/>
                </a:cubicBezTo>
                <a:cubicBezTo>
                  <a:pt x="1500" y="316"/>
                  <a:pt x="1500" y="316"/>
                  <a:pt x="1500" y="316"/>
                </a:cubicBezTo>
                <a:cubicBezTo>
                  <a:pt x="1493" y="308"/>
                  <a:pt x="1486" y="300"/>
                  <a:pt x="1479" y="292"/>
                </a:cubicBezTo>
                <a:cubicBezTo>
                  <a:pt x="1474" y="286"/>
                  <a:pt x="1468" y="280"/>
                  <a:pt x="1462" y="274"/>
                </a:cubicBezTo>
                <a:cubicBezTo>
                  <a:pt x="1461" y="273"/>
                  <a:pt x="1460" y="271"/>
                  <a:pt x="1460" y="268"/>
                </a:cubicBezTo>
                <a:cubicBezTo>
                  <a:pt x="1460" y="266"/>
                  <a:pt x="1461" y="264"/>
                  <a:pt x="1463" y="262"/>
                </a:cubicBezTo>
                <a:cubicBezTo>
                  <a:pt x="1466" y="259"/>
                  <a:pt x="1471" y="259"/>
                  <a:pt x="1475" y="263"/>
                </a:cubicBezTo>
                <a:cubicBezTo>
                  <a:pt x="1480" y="268"/>
                  <a:pt x="1486" y="275"/>
                  <a:pt x="1492" y="281"/>
                </a:cubicBezTo>
                <a:cubicBezTo>
                  <a:pt x="1499" y="289"/>
                  <a:pt x="1506" y="297"/>
                  <a:pt x="1513" y="305"/>
                </a:cubicBezTo>
                <a:cubicBezTo>
                  <a:pt x="1550" y="348"/>
                  <a:pt x="1582" y="396"/>
                  <a:pt x="1610" y="446"/>
                </a:cubicBezTo>
                <a:cubicBezTo>
                  <a:pt x="1612" y="450"/>
                  <a:pt x="1611" y="455"/>
                  <a:pt x="1606" y="457"/>
                </a:cubicBezTo>
                <a:cubicBezTo>
                  <a:pt x="1605" y="458"/>
                  <a:pt x="1604" y="459"/>
                  <a:pt x="1602" y="459"/>
                </a:cubicBezTo>
                <a:close/>
                <a:moveTo>
                  <a:pt x="217" y="310"/>
                </a:moveTo>
                <a:cubicBezTo>
                  <a:pt x="215" y="310"/>
                  <a:pt x="213" y="309"/>
                  <a:pt x="212" y="308"/>
                </a:cubicBezTo>
                <a:cubicBezTo>
                  <a:pt x="208" y="305"/>
                  <a:pt x="208" y="299"/>
                  <a:pt x="211" y="296"/>
                </a:cubicBezTo>
                <a:cubicBezTo>
                  <a:pt x="214" y="293"/>
                  <a:pt x="219" y="292"/>
                  <a:pt x="223" y="295"/>
                </a:cubicBezTo>
                <a:cubicBezTo>
                  <a:pt x="226" y="298"/>
                  <a:pt x="227" y="304"/>
                  <a:pt x="224" y="307"/>
                </a:cubicBezTo>
                <a:cubicBezTo>
                  <a:pt x="224" y="307"/>
                  <a:pt x="224" y="307"/>
                  <a:pt x="224" y="307"/>
                </a:cubicBezTo>
                <a:cubicBezTo>
                  <a:pt x="222" y="309"/>
                  <a:pt x="220" y="310"/>
                  <a:pt x="217" y="310"/>
                </a:cubicBezTo>
                <a:close/>
                <a:moveTo>
                  <a:pt x="236" y="289"/>
                </a:moveTo>
                <a:cubicBezTo>
                  <a:pt x="234" y="289"/>
                  <a:pt x="232" y="288"/>
                  <a:pt x="230" y="287"/>
                </a:cubicBezTo>
                <a:cubicBezTo>
                  <a:pt x="229" y="285"/>
                  <a:pt x="228" y="283"/>
                  <a:pt x="228" y="281"/>
                </a:cubicBezTo>
                <a:cubicBezTo>
                  <a:pt x="228" y="279"/>
                  <a:pt x="228" y="276"/>
                  <a:pt x="230" y="275"/>
                </a:cubicBezTo>
                <a:cubicBezTo>
                  <a:pt x="232" y="272"/>
                  <a:pt x="235" y="269"/>
                  <a:pt x="237" y="267"/>
                </a:cubicBezTo>
                <a:cubicBezTo>
                  <a:pt x="248" y="256"/>
                  <a:pt x="259" y="245"/>
                  <a:pt x="270" y="234"/>
                </a:cubicBezTo>
                <a:cubicBezTo>
                  <a:pt x="312" y="195"/>
                  <a:pt x="357" y="160"/>
                  <a:pt x="406" y="130"/>
                </a:cubicBezTo>
                <a:cubicBezTo>
                  <a:pt x="410" y="128"/>
                  <a:pt x="415" y="129"/>
                  <a:pt x="418" y="133"/>
                </a:cubicBezTo>
                <a:cubicBezTo>
                  <a:pt x="420" y="137"/>
                  <a:pt x="419" y="142"/>
                  <a:pt x="415" y="144"/>
                </a:cubicBezTo>
                <a:cubicBezTo>
                  <a:pt x="367" y="174"/>
                  <a:pt x="322" y="208"/>
                  <a:pt x="282" y="247"/>
                </a:cubicBezTo>
                <a:cubicBezTo>
                  <a:pt x="271" y="257"/>
                  <a:pt x="260" y="268"/>
                  <a:pt x="250" y="279"/>
                </a:cubicBezTo>
                <a:cubicBezTo>
                  <a:pt x="247" y="281"/>
                  <a:pt x="245" y="284"/>
                  <a:pt x="242" y="286"/>
                </a:cubicBezTo>
                <a:cubicBezTo>
                  <a:pt x="241" y="288"/>
                  <a:pt x="238" y="289"/>
                  <a:pt x="236" y="289"/>
                </a:cubicBezTo>
                <a:close/>
                <a:moveTo>
                  <a:pt x="1449" y="257"/>
                </a:moveTo>
                <a:cubicBezTo>
                  <a:pt x="1446" y="257"/>
                  <a:pt x="1444" y="256"/>
                  <a:pt x="1443" y="255"/>
                </a:cubicBezTo>
                <a:cubicBezTo>
                  <a:pt x="1441" y="253"/>
                  <a:pt x="1440" y="251"/>
                  <a:pt x="1440" y="249"/>
                </a:cubicBezTo>
                <a:cubicBezTo>
                  <a:pt x="1440" y="246"/>
                  <a:pt x="1441" y="244"/>
                  <a:pt x="1442" y="243"/>
                </a:cubicBezTo>
                <a:cubicBezTo>
                  <a:pt x="1445" y="239"/>
                  <a:pt x="1451" y="239"/>
                  <a:pt x="1454" y="242"/>
                </a:cubicBezTo>
                <a:cubicBezTo>
                  <a:pt x="1454" y="242"/>
                  <a:pt x="1454" y="242"/>
                  <a:pt x="1454" y="242"/>
                </a:cubicBezTo>
                <a:cubicBezTo>
                  <a:pt x="1454" y="242"/>
                  <a:pt x="1454" y="242"/>
                  <a:pt x="1454" y="242"/>
                </a:cubicBezTo>
                <a:cubicBezTo>
                  <a:pt x="1456" y="244"/>
                  <a:pt x="1457" y="246"/>
                  <a:pt x="1457" y="248"/>
                </a:cubicBezTo>
                <a:cubicBezTo>
                  <a:pt x="1457" y="251"/>
                  <a:pt x="1456" y="253"/>
                  <a:pt x="1455" y="254"/>
                </a:cubicBezTo>
                <a:cubicBezTo>
                  <a:pt x="1453" y="256"/>
                  <a:pt x="1451" y="257"/>
                  <a:pt x="1449" y="257"/>
                </a:cubicBezTo>
                <a:close/>
                <a:moveTo>
                  <a:pt x="1428" y="238"/>
                </a:moveTo>
                <a:cubicBezTo>
                  <a:pt x="1426" y="238"/>
                  <a:pt x="1424" y="237"/>
                  <a:pt x="1422" y="235"/>
                </a:cubicBezTo>
                <a:cubicBezTo>
                  <a:pt x="1381" y="198"/>
                  <a:pt x="1335" y="165"/>
                  <a:pt x="1287" y="136"/>
                </a:cubicBezTo>
                <a:cubicBezTo>
                  <a:pt x="1271" y="127"/>
                  <a:pt x="1255" y="118"/>
                  <a:pt x="1238" y="109"/>
                </a:cubicBezTo>
                <a:cubicBezTo>
                  <a:pt x="1236" y="108"/>
                  <a:pt x="1234" y="106"/>
                  <a:pt x="1234" y="104"/>
                </a:cubicBezTo>
                <a:cubicBezTo>
                  <a:pt x="1233" y="102"/>
                  <a:pt x="1233" y="100"/>
                  <a:pt x="1234" y="98"/>
                </a:cubicBezTo>
                <a:cubicBezTo>
                  <a:pt x="1236" y="94"/>
                  <a:pt x="1242" y="92"/>
                  <a:pt x="1246" y="94"/>
                </a:cubicBezTo>
                <a:cubicBezTo>
                  <a:pt x="1263" y="103"/>
                  <a:pt x="1279" y="112"/>
                  <a:pt x="1296" y="121"/>
                </a:cubicBezTo>
                <a:cubicBezTo>
                  <a:pt x="1345" y="151"/>
                  <a:pt x="1391" y="185"/>
                  <a:pt x="1434" y="223"/>
                </a:cubicBezTo>
                <a:cubicBezTo>
                  <a:pt x="1437" y="226"/>
                  <a:pt x="1437" y="231"/>
                  <a:pt x="1434" y="235"/>
                </a:cubicBezTo>
                <a:cubicBezTo>
                  <a:pt x="1433" y="237"/>
                  <a:pt x="1430" y="238"/>
                  <a:pt x="1428" y="238"/>
                </a:cubicBezTo>
                <a:close/>
                <a:moveTo>
                  <a:pt x="435" y="131"/>
                </a:moveTo>
                <a:cubicBezTo>
                  <a:pt x="435" y="131"/>
                  <a:pt x="435" y="131"/>
                  <a:pt x="435" y="131"/>
                </a:cubicBezTo>
                <a:cubicBezTo>
                  <a:pt x="432" y="131"/>
                  <a:pt x="429" y="130"/>
                  <a:pt x="427" y="127"/>
                </a:cubicBezTo>
                <a:cubicBezTo>
                  <a:pt x="425" y="123"/>
                  <a:pt x="426" y="118"/>
                  <a:pt x="430" y="115"/>
                </a:cubicBezTo>
                <a:cubicBezTo>
                  <a:pt x="434" y="113"/>
                  <a:pt x="440" y="115"/>
                  <a:pt x="442" y="119"/>
                </a:cubicBezTo>
                <a:cubicBezTo>
                  <a:pt x="444" y="123"/>
                  <a:pt x="443" y="128"/>
                  <a:pt x="439" y="130"/>
                </a:cubicBezTo>
                <a:cubicBezTo>
                  <a:pt x="438" y="131"/>
                  <a:pt x="436" y="131"/>
                  <a:pt x="435" y="131"/>
                </a:cubicBezTo>
                <a:close/>
                <a:moveTo>
                  <a:pt x="459" y="118"/>
                </a:moveTo>
                <a:cubicBezTo>
                  <a:pt x="456" y="118"/>
                  <a:pt x="453" y="116"/>
                  <a:pt x="452" y="113"/>
                </a:cubicBezTo>
                <a:cubicBezTo>
                  <a:pt x="451" y="111"/>
                  <a:pt x="451" y="109"/>
                  <a:pt x="451" y="107"/>
                </a:cubicBezTo>
                <a:cubicBezTo>
                  <a:pt x="452" y="104"/>
                  <a:pt x="453" y="103"/>
                  <a:pt x="455" y="102"/>
                </a:cubicBezTo>
                <a:cubicBezTo>
                  <a:pt x="472" y="93"/>
                  <a:pt x="489" y="84"/>
                  <a:pt x="507" y="77"/>
                </a:cubicBezTo>
                <a:cubicBezTo>
                  <a:pt x="511" y="75"/>
                  <a:pt x="516" y="77"/>
                  <a:pt x="518" y="81"/>
                </a:cubicBezTo>
                <a:cubicBezTo>
                  <a:pt x="520" y="85"/>
                  <a:pt x="518" y="90"/>
                  <a:pt x="514" y="92"/>
                </a:cubicBezTo>
                <a:cubicBezTo>
                  <a:pt x="497" y="100"/>
                  <a:pt x="480" y="108"/>
                  <a:pt x="463" y="117"/>
                </a:cubicBezTo>
                <a:cubicBezTo>
                  <a:pt x="462" y="117"/>
                  <a:pt x="461" y="118"/>
                  <a:pt x="459" y="118"/>
                </a:cubicBezTo>
                <a:close/>
                <a:moveTo>
                  <a:pt x="1216" y="98"/>
                </a:moveTo>
                <a:cubicBezTo>
                  <a:pt x="1215" y="98"/>
                  <a:pt x="1214" y="97"/>
                  <a:pt x="1213" y="97"/>
                </a:cubicBezTo>
                <a:cubicBezTo>
                  <a:pt x="1212" y="97"/>
                  <a:pt x="1212" y="97"/>
                  <a:pt x="1212" y="97"/>
                </a:cubicBezTo>
                <a:cubicBezTo>
                  <a:pt x="1212" y="97"/>
                  <a:pt x="1212" y="97"/>
                  <a:pt x="1212" y="97"/>
                </a:cubicBezTo>
                <a:cubicBezTo>
                  <a:pt x="1208" y="94"/>
                  <a:pt x="1207" y="90"/>
                  <a:pt x="1209" y="86"/>
                </a:cubicBezTo>
                <a:cubicBezTo>
                  <a:pt x="1211" y="82"/>
                  <a:pt x="1216" y="80"/>
                  <a:pt x="1220" y="82"/>
                </a:cubicBezTo>
                <a:cubicBezTo>
                  <a:pt x="1220" y="82"/>
                  <a:pt x="1220" y="82"/>
                  <a:pt x="1220" y="82"/>
                </a:cubicBezTo>
                <a:cubicBezTo>
                  <a:pt x="1222" y="82"/>
                  <a:pt x="1224" y="84"/>
                  <a:pt x="1224" y="86"/>
                </a:cubicBezTo>
                <a:cubicBezTo>
                  <a:pt x="1225" y="88"/>
                  <a:pt x="1225" y="91"/>
                  <a:pt x="1224" y="93"/>
                </a:cubicBezTo>
                <a:cubicBezTo>
                  <a:pt x="1223" y="96"/>
                  <a:pt x="1220" y="98"/>
                  <a:pt x="1216" y="98"/>
                </a:cubicBezTo>
                <a:close/>
                <a:moveTo>
                  <a:pt x="1190" y="86"/>
                </a:moveTo>
                <a:cubicBezTo>
                  <a:pt x="1189" y="86"/>
                  <a:pt x="1188" y="86"/>
                  <a:pt x="1187" y="86"/>
                </a:cubicBezTo>
                <a:cubicBezTo>
                  <a:pt x="1136" y="64"/>
                  <a:pt x="1082" y="47"/>
                  <a:pt x="1027" y="36"/>
                </a:cubicBezTo>
                <a:cubicBezTo>
                  <a:pt x="1009" y="32"/>
                  <a:pt x="990" y="29"/>
                  <a:pt x="972" y="26"/>
                </a:cubicBezTo>
                <a:cubicBezTo>
                  <a:pt x="970" y="26"/>
                  <a:pt x="968" y="25"/>
                  <a:pt x="966" y="23"/>
                </a:cubicBezTo>
                <a:cubicBezTo>
                  <a:pt x="965" y="21"/>
                  <a:pt x="964" y="19"/>
                  <a:pt x="965" y="16"/>
                </a:cubicBezTo>
                <a:cubicBezTo>
                  <a:pt x="965" y="12"/>
                  <a:pt x="970" y="9"/>
                  <a:pt x="974" y="9"/>
                </a:cubicBezTo>
                <a:cubicBezTo>
                  <a:pt x="993" y="12"/>
                  <a:pt x="1012" y="15"/>
                  <a:pt x="1030" y="19"/>
                </a:cubicBezTo>
                <a:cubicBezTo>
                  <a:pt x="1030" y="19"/>
                  <a:pt x="1030" y="19"/>
                  <a:pt x="1030" y="19"/>
                </a:cubicBezTo>
                <a:cubicBezTo>
                  <a:pt x="1031" y="19"/>
                  <a:pt x="1031" y="19"/>
                  <a:pt x="1031" y="19"/>
                </a:cubicBezTo>
                <a:cubicBezTo>
                  <a:pt x="1087" y="31"/>
                  <a:pt x="1141" y="48"/>
                  <a:pt x="1194" y="70"/>
                </a:cubicBezTo>
                <a:cubicBezTo>
                  <a:pt x="1196" y="71"/>
                  <a:pt x="1198" y="72"/>
                  <a:pt x="1198" y="75"/>
                </a:cubicBezTo>
                <a:cubicBezTo>
                  <a:pt x="1199" y="77"/>
                  <a:pt x="1199" y="79"/>
                  <a:pt x="1198" y="81"/>
                </a:cubicBezTo>
                <a:cubicBezTo>
                  <a:pt x="1197" y="84"/>
                  <a:pt x="1194" y="86"/>
                  <a:pt x="1190" y="86"/>
                </a:cubicBezTo>
                <a:close/>
                <a:moveTo>
                  <a:pt x="582" y="64"/>
                </a:moveTo>
                <a:cubicBezTo>
                  <a:pt x="579" y="64"/>
                  <a:pt x="576" y="62"/>
                  <a:pt x="574" y="59"/>
                </a:cubicBezTo>
                <a:cubicBezTo>
                  <a:pt x="574" y="56"/>
                  <a:pt x="574" y="54"/>
                  <a:pt x="575" y="52"/>
                </a:cubicBezTo>
                <a:cubicBezTo>
                  <a:pt x="576" y="50"/>
                  <a:pt x="577" y="49"/>
                  <a:pt x="580" y="48"/>
                </a:cubicBezTo>
                <a:cubicBezTo>
                  <a:pt x="598" y="42"/>
                  <a:pt x="616" y="36"/>
                  <a:pt x="634" y="31"/>
                </a:cubicBezTo>
                <a:cubicBezTo>
                  <a:pt x="639" y="30"/>
                  <a:pt x="644" y="33"/>
                  <a:pt x="645" y="37"/>
                </a:cubicBezTo>
                <a:cubicBezTo>
                  <a:pt x="645" y="39"/>
                  <a:pt x="645" y="41"/>
                  <a:pt x="644" y="43"/>
                </a:cubicBezTo>
                <a:cubicBezTo>
                  <a:pt x="643" y="45"/>
                  <a:pt x="641" y="47"/>
                  <a:pt x="639" y="47"/>
                </a:cubicBezTo>
                <a:cubicBezTo>
                  <a:pt x="621" y="52"/>
                  <a:pt x="603" y="58"/>
                  <a:pt x="585" y="64"/>
                </a:cubicBezTo>
                <a:cubicBezTo>
                  <a:pt x="584" y="64"/>
                  <a:pt x="583" y="64"/>
                  <a:pt x="582" y="64"/>
                </a:cubicBezTo>
                <a:close/>
                <a:moveTo>
                  <a:pt x="664" y="41"/>
                </a:moveTo>
                <a:cubicBezTo>
                  <a:pt x="660" y="41"/>
                  <a:pt x="657" y="38"/>
                  <a:pt x="656" y="34"/>
                </a:cubicBezTo>
                <a:cubicBezTo>
                  <a:pt x="655" y="32"/>
                  <a:pt x="656" y="30"/>
                  <a:pt x="657" y="28"/>
                </a:cubicBezTo>
                <a:cubicBezTo>
                  <a:pt x="658" y="26"/>
                  <a:pt x="660" y="25"/>
                  <a:pt x="662" y="24"/>
                </a:cubicBezTo>
                <a:cubicBezTo>
                  <a:pt x="662" y="24"/>
                  <a:pt x="662" y="24"/>
                  <a:pt x="662" y="24"/>
                </a:cubicBezTo>
                <a:cubicBezTo>
                  <a:pt x="663" y="24"/>
                  <a:pt x="663" y="24"/>
                  <a:pt x="664" y="24"/>
                </a:cubicBezTo>
                <a:cubicBezTo>
                  <a:pt x="668" y="24"/>
                  <a:pt x="671" y="26"/>
                  <a:pt x="672" y="30"/>
                </a:cubicBezTo>
                <a:cubicBezTo>
                  <a:pt x="673" y="33"/>
                  <a:pt x="672" y="35"/>
                  <a:pt x="671" y="37"/>
                </a:cubicBezTo>
                <a:cubicBezTo>
                  <a:pt x="670" y="39"/>
                  <a:pt x="668" y="40"/>
                  <a:pt x="666" y="41"/>
                </a:cubicBezTo>
                <a:cubicBezTo>
                  <a:pt x="665" y="41"/>
                  <a:pt x="665" y="41"/>
                  <a:pt x="664" y="41"/>
                </a:cubicBezTo>
                <a:close/>
                <a:moveTo>
                  <a:pt x="692" y="35"/>
                </a:moveTo>
                <a:cubicBezTo>
                  <a:pt x="688" y="35"/>
                  <a:pt x="684" y="32"/>
                  <a:pt x="683" y="28"/>
                </a:cubicBezTo>
                <a:cubicBezTo>
                  <a:pt x="683" y="26"/>
                  <a:pt x="683" y="23"/>
                  <a:pt x="685" y="22"/>
                </a:cubicBezTo>
                <a:cubicBezTo>
                  <a:pt x="686" y="20"/>
                  <a:pt x="688" y="18"/>
                  <a:pt x="690" y="18"/>
                </a:cubicBezTo>
                <a:cubicBezTo>
                  <a:pt x="709" y="14"/>
                  <a:pt x="728" y="11"/>
                  <a:pt x="746" y="9"/>
                </a:cubicBezTo>
                <a:cubicBezTo>
                  <a:pt x="799" y="2"/>
                  <a:pt x="853" y="0"/>
                  <a:pt x="907" y="3"/>
                </a:cubicBezTo>
                <a:cubicBezTo>
                  <a:pt x="910" y="3"/>
                  <a:pt x="914" y="3"/>
                  <a:pt x="917" y="3"/>
                </a:cubicBezTo>
                <a:cubicBezTo>
                  <a:pt x="922" y="4"/>
                  <a:pt x="926" y="8"/>
                  <a:pt x="925" y="12"/>
                </a:cubicBezTo>
                <a:cubicBezTo>
                  <a:pt x="925" y="17"/>
                  <a:pt x="921" y="21"/>
                  <a:pt x="916" y="20"/>
                </a:cubicBezTo>
                <a:cubicBezTo>
                  <a:pt x="913" y="20"/>
                  <a:pt x="910" y="20"/>
                  <a:pt x="906" y="20"/>
                </a:cubicBezTo>
                <a:cubicBezTo>
                  <a:pt x="890" y="19"/>
                  <a:pt x="874" y="18"/>
                  <a:pt x="858" y="18"/>
                </a:cubicBezTo>
                <a:cubicBezTo>
                  <a:pt x="821" y="18"/>
                  <a:pt x="785" y="21"/>
                  <a:pt x="749" y="25"/>
                </a:cubicBezTo>
                <a:cubicBezTo>
                  <a:pt x="749" y="25"/>
                  <a:pt x="749" y="25"/>
                  <a:pt x="749" y="25"/>
                </a:cubicBezTo>
                <a:cubicBezTo>
                  <a:pt x="730" y="28"/>
                  <a:pt x="711" y="31"/>
                  <a:pt x="693" y="35"/>
                </a:cubicBezTo>
                <a:cubicBezTo>
                  <a:pt x="693" y="35"/>
                  <a:pt x="692" y="35"/>
                  <a:pt x="692" y="35"/>
                </a:cubicBezTo>
                <a:close/>
                <a:moveTo>
                  <a:pt x="945" y="23"/>
                </a:moveTo>
                <a:cubicBezTo>
                  <a:pt x="945" y="23"/>
                  <a:pt x="944" y="23"/>
                  <a:pt x="944" y="23"/>
                </a:cubicBezTo>
                <a:cubicBezTo>
                  <a:pt x="942" y="22"/>
                  <a:pt x="940" y="21"/>
                  <a:pt x="938" y="20"/>
                </a:cubicBezTo>
                <a:cubicBezTo>
                  <a:pt x="937" y="18"/>
                  <a:pt x="936" y="16"/>
                  <a:pt x="937" y="13"/>
                </a:cubicBezTo>
                <a:cubicBezTo>
                  <a:pt x="937" y="9"/>
                  <a:pt x="941" y="5"/>
                  <a:pt x="946" y="6"/>
                </a:cubicBezTo>
                <a:cubicBezTo>
                  <a:pt x="946" y="6"/>
                  <a:pt x="946" y="6"/>
                  <a:pt x="946" y="6"/>
                </a:cubicBezTo>
                <a:cubicBezTo>
                  <a:pt x="950" y="6"/>
                  <a:pt x="954" y="10"/>
                  <a:pt x="953" y="15"/>
                </a:cubicBezTo>
                <a:cubicBezTo>
                  <a:pt x="953" y="19"/>
                  <a:pt x="949" y="23"/>
                  <a:pt x="945" y="23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D8F959F-211E-4D26-996F-1F73BF8C7298}"/>
              </a:ext>
            </a:extLst>
          </p:cNvPr>
          <p:cNvSpPr>
            <a:spLocks noEditPoints="1"/>
          </p:cNvSpPr>
          <p:nvPr/>
        </p:nvSpPr>
        <p:spPr bwMode="auto">
          <a:xfrm>
            <a:off x="4789658" y="2121071"/>
            <a:ext cx="2614272" cy="2614272"/>
          </a:xfrm>
          <a:custGeom>
            <a:avLst/>
            <a:gdLst>
              <a:gd name="T0" fmla="*/ 598 w 1645"/>
              <a:gd name="T1" fmla="*/ 1611 h 1645"/>
              <a:gd name="T2" fmla="*/ 820 w 1645"/>
              <a:gd name="T3" fmla="*/ 1637 h 1645"/>
              <a:gd name="T4" fmla="*/ 840 w 1645"/>
              <a:gd name="T5" fmla="*/ 1628 h 1645"/>
              <a:gd name="T6" fmla="*/ 978 w 1645"/>
              <a:gd name="T7" fmla="*/ 1613 h 1645"/>
              <a:gd name="T8" fmla="*/ 982 w 1645"/>
              <a:gd name="T9" fmla="*/ 1629 h 1645"/>
              <a:gd name="T10" fmla="*/ 581 w 1645"/>
              <a:gd name="T11" fmla="*/ 1591 h 1645"/>
              <a:gd name="T12" fmla="*/ 548 w 1645"/>
              <a:gd name="T13" fmla="*/ 1598 h 1645"/>
              <a:gd name="T14" fmla="*/ 466 w 1645"/>
              <a:gd name="T15" fmla="*/ 1545 h 1645"/>
              <a:gd name="T16" fmla="*/ 1092 w 1645"/>
              <a:gd name="T17" fmla="*/ 1590 h 1645"/>
              <a:gd name="T18" fmla="*/ 1100 w 1645"/>
              <a:gd name="T19" fmla="*/ 1596 h 1645"/>
              <a:gd name="T20" fmla="*/ 1304 w 1645"/>
              <a:gd name="T21" fmla="*/ 1469 h 1645"/>
              <a:gd name="T22" fmla="*/ 342 w 1645"/>
              <a:gd name="T23" fmla="*/ 1488 h 1645"/>
              <a:gd name="T24" fmla="*/ 342 w 1645"/>
              <a:gd name="T25" fmla="*/ 1488 h 1645"/>
              <a:gd name="T26" fmla="*/ 166 w 1645"/>
              <a:gd name="T27" fmla="*/ 1318 h 1645"/>
              <a:gd name="T28" fmla="*/ 253 w 1645"/>
              <a:gd name="T29" fmla="*/ 1392 h 1645"/>
              <a:gd name="T30" fmla="*/ 1326 w 1645"/>
              <a:gd name="T31" fmla="*/ 1452 h 1645"/>
              <a:gd name="T32" fmla="*/ 1347 w 1645"/>
              <a:gd name="T33" fmla="*/ 1434 h 1645"/>
              <a:gd name="T34" fmla="*/ 1358 w 1645"/>
              <a:gd name="T35" fmla="*/ 1447 h 1645"/>
              <a:gd name="T36" fmla="*/ 163 w 1645"/>
              <a:gd name="T37" fmla="*/ 1285 h 1645"/>
              <a:gd name="T38" fmla="*/ 42 w 1645"/>
              <a:gd name="T39" fmla="*/ 1081 h 1645"/>
              <a:gd name="T40" fmla="*/ 141 w 1645"/>
              <a:gd name="T41" fmla="*/ 1275 h 1645"/>
              <a:gd name="T42" fmla="*/ 1508 w 1645"/>
              <a:gd name="T43" fmla="*/ 1270 h 1645"/>
              <a:gd name="T44" fmla="*/ 1597 w 1645"/>
              <a:gd name="T45" fmla="*/ 1043 h 1645"/>
              <a:gd name="T46" fmla="*/ 1530 w 1645"/>
              <a:gd name="T47" fmla="*/ 1242 h 1645"/>
              <a:gd name="T48" fmla="*/ 49 w 1645"/>
              <a:gd name="T49" fmla="*/ 1056 h 1645"/>
              <a:gd name="T50" fmla="*/ 1 w 1645"/>
              <a:gd name="T51" fmla="*/ 818 h 1645"/>
              <a:gd name="T52" fmla="*/ 25 w 1645"/>
              <a:gd name="T53" fmla="*/ 929 h 1645"/>
              <a:gd name="T54" fmla="*/ 1604 w 1645"/>
              <a:gd name="T55" fmla="*/ 1016 h 1645"/>
              <a:gd name="T56" fmla="*/ 1619 w 1645"/>
              <a:gd name="T57" fmla="*/ 940 h 1645"/>
              <a:gd name="T58" fmla="*/ 1645 w 1645"/>
              <a:gd name="T59" fmla="*/ 823 h 1645"/>
              <a:gd name="T60" fmla="*/ 3 w 1645"/>
              <a:gd name="T61" fmla="*/ 795 h 1645"/>
              <a:gd name="T62" fmla="*/ 11 w 1645"/>
              <a:gd name="T63" fmla="*/ 769 h 1645"/>
              <a:gd name="T64" fmla="*/ 46 w 1645"/>
              <a:gd name="T65" fmla="*/ 554 h 1645"/>
              <a:gd name="T66" fmla="*/ 1634 w 1645"/>
              <a:gd name="T67" fmla="*/ 763 h 1645"/>
              <a:gd name="T68" fmla="*/ 1642 w 1645"/>
              <a:gd name="T69" fmla="*/ 754 h 1645"/>
              <a:gd name="T70" fmla="*/ 1611 w 1645"/>
              <a:gd name="T71" fmla="*/ 620 h 1645"/>
              <a:gd name="T72" fmla="*/ 1547 w 1645"/>
              <a:gd name="T73" fmla="*/ 472 h 1645"/>
              <a:gd name="T74" fmla="*/ 1592 w 1645"/>
              <a:gd name="T75" fmla="*/ 566 h 1645"/>
              <a:gd name="T76" fmla="*/ 72 w 1645"/>
              <a:gd name="T77" fmla="*/ 533 h 1645"/>
              <a:gd name="T78" fmla="*/ 96 w 1645"/>
              <a:gd name="T79" fmla="*/ 438 h 1645"/>
              <a:gd name="T80" fmla="*/ 82 w 1645"/>
              <a:gd name="T81" fmla="*/ 507 h 1645"/>
              <a:gd name="T82" fmla="*/ 1546 w 1645"/>
              <a:gd name="T83" fmla="*/ 451 h 1645"/>
              <a:gd name="T84" fmla="*/ 1397 w 1645"/>
              <a:gd name="T85" fmla="*/ 246 h 1645"/>
              <a:gd name="T86" fmla="*/ 198 w 1645"/>
              <a:gd name="T87" fmla="*/ 310 h 1645"/>
              <a:gd name="T88" fmla="*/ 198 w 1645"/>
              <a:gd name="T89" fmla="*/ 310 h 1645"/>
              <a:gd name="T90" fmla="*/ 370 w 1645"/>
              <a:gd name="T91" fmla="*/ 137 h 1645"/>
              <a:gd name="T92" fmla="*/ 223 w 1645"/>
              <a:gd name="T93" fmla="*/ 286 h 1645"/>
              <a:gd name="T94" fmla="*/ 1391 w 1645"/>
              <a:gd name="T95" fmla="*/ 232 h 1645"/>
              <a:gd name="T96" fmla="*/ 1180 w 1645"/>
              <a:gd name="T97" fmla="*/ 99 h 1645"/>
              <a:gd name="T98" fmla="*/ 1361 w 1645"/>
              <a:gd name="T99" fmla="*/ 222 h 1645"/>
              <a:gd name="T100" fmla="*/ 398 w 1645"/>
              <a:gd name="T101" fmla="*/ 137 h 1645"/>
              <a:gd name="T102" fmla="*/ 614 w 1645"/>
              <a:gd name="T103" fmla="*/ 28 h 1645"/>
              <a:gd name="T104" fmla="*/ 423 w 1645"/>
              <a:gd name="T105" fmla="*/ 123 h 1645"/>
              <a:gd name="T106" fmla="*/ 1163 w 1645"/>
              <a:gd name="T107" fmla="*/ 92 h 1645"/>
              <a:gd name="T108" fmla="*/ 928 w 1645"/>
              <a:gd name="T109" fmla="*/ 16 h 1645"/>
              <a:gd name="T110" fmla="*/ 635 w 1645"/>
              <a:gd name="T111" fmla="*/ 31 h 1645"/>
              <a:gd name="T112" fmla="*/ 664 w 1645"/>
              <a:gd name="T113" fmla="*/ 19 h 1645"/>
              <a:gd name="T114" fmla="*/ 767 w 1645"/>
              <a:gd name="T115" fmla="*/ 20 h 1645"/>
              <a:gd name="T116" fmla="*/ 899 w 1645"/>
              <a:gd name="T117" fmla="*/ 13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45" h="1645">
                <a:moveTo>
                  <a:pt x="812" y="1645"/>
                </a:moveTo>
                <a:cubicBezTo>
                  <a:pt x="812" y="1645"/>
                  <a:pt x="812" y="1645"/>
                  <a:pt x="812" y="1645"/>
                </a:cubicBezTo>
                <a:cubicBezTo>
                  <a:pt x="782" y="1645"/>
                  <a:pt x="752" y="1643"/>
                  <a:pt x="722" y="1639"/>
                </a:cubicBezTo>
                <a:cubicBezTo>
                  <a:pt x="721" y="1639"/>
                  <a:pt x="721" y="1639"/>
                  <a:pt x="721" y="1639"/>
                </a:cubicBezTo>
                <a:cubicBezTo>
                  <a:pt x="719" y="1639"/>
                  <a:pt x="717" y="1638"/>
                  <a:pt x="715" y="1638"/>
                </a:cubicBezTo>
                <a:cubicBezTo>
                  <a:pt x="677" y="1633"/>
                  <a:pt x="640" y="1625"/>
                  <a:pt x="603" y="1615"/>
                </a:cubicBezTo>
                <a:cubicBezTo>
                  <a:pt x="601" y="1614"/>
                  <a:pt x="599" y="1613"/>
                  <a:pt x="598" y="1611"/>
                </a:cubicBezTo>
                <a:cubicBezTo>
                  <a:pt x="597" y="1609"/>
                  <a:pt x="596" y="1607"/>
                  <a:pt x="597" y="1605"/>
                </a:cubicBezTo>
                <a:cubicBezTo>
                  <a:pt x="598" y="1600"/>
                  <a:pt x="603" y="1597"/>
                  <a:pt x="607" y="1599"/>
                </a:cubicBezTo>
                <a:cubicBezTo>
                  <a:pt x="643" y="1609"/>
                  <a:pt x="680" y="1616"/>
                  <a:pt x="717" y="1621"/>
                </a:cubicBezTo>
                <a:cubicBezTo>
                  <a:pt x="719" y="1622"/>
                  <a:pt x="722" y="1622"/>
                  <a:pt x="724" y="1622"/>
                </a:cubicBezTo>
                <a:cubicBezTo>
                  <a:pt x="753" y="1626"/>
                  <a:pt x="783" y="1628"/>
                  <a:pt x="812" y="1628"/>
                </a:cubicBezTo>
                <a:cubicBezTo>
                  <a:pt x="814" y="1628"/>
                  <a:pt x="816" y="1629"/>
                  <a:pt x="818" y="1631"/>
                </a:cubicBezTo>
                <a:cubicBezTo>
                  <a:pt x="819" y="1632"/>
                  <a:pt x="820" y="1634"/>
                  <a:pt x="820" y="1637"/>
                </a:cubicBezTo>
                <a:cubicBezTo>
                  <a:pt x="820" y="1641"/>
                  <a:pt x="816" y="1645"/>
                  <a:pt x="812" y="1645"/>
                </a:cubicBezTo>
                <a:close/>
                <a:moveTo>
                  <a:pt x="840" y="1645"/>
                </a:moveTo>
                <a:cubicBezTo>
                  <a:pt x="840" y="1645"/>
                  <a:pt x="840" y="1645"/>
                  <a:pt x="840" y="1645"/>
                </a:cubicBezTo>
                <a:cubicBezTo>
                  <a:pt x="835" y="1645"/>
                  <a:pt x="832" y="1641"/>
                  <a:pt x="831" y="1637"/>
                </a:cubicBezTo>
                <a:cubicBezTo>
                  <a:pt x="831" y="1634"/>
                  <a:pt x="832" y="1632"/>
                  <a:pt x="834" y="1631"/>
                </a:cubicBezTo>
                <a:cubicBezTo>
                  <a:pt x="835" y="1629"/>
                  <a:pt x="838" y="1628"/>
                  <a:pt x="840" y="1628"/>
                </a:cubicBezTo>
                <a:cubicBezTo>
                  <a:pt x="840" y="1628"/>
                  <a:pt x="840" y="1628"/>
                  <a:pt x="840" y="1628"/>
                </a:cubicBezTo>
                <a:cubicBezTo>
                  <a:pt x="845" y="1628"/>
                  <a:pt x="848" y="1632"/>
                  <a:pt x="848" y="1636"/>
                </a:cubicBezTo>
                <a:cubicBezTo>
                  <a:pt x="849" y="1641"/>
                  <a:pt x="845" y="1645"/>
                  <a:pt x="840" y="1645"/>
                </a:cubicBezTo>
                <a:close/>
                <a:moveTo>
                  <a:pt x="868" y="1644"/>
                </a:moveTo>
                <a:cubicBezTo>
                  <a:pt x="864" y="1644"/>
                  <a:pt x="860" y="1640"/>
                  <a:pt x="860" y="1636"/>
                </a:cubicBezTo>
                <a:cubicBezTo>
                  <a:pt x="860" y="1634"/>
                  <a:pt x="860" y="1631"/>
                  <a:pt x="862" y="1630"/>
                </a:cubicBezTo>
                <a:cubicBezTo>
                  <a:pt x="863" y="1628"/>
                  <a:pt x="865" y="1627"/>
                  <a:pt x="868" y="1627"/>
                </a:cubicBezTo>
                <a:cubicBezTo>
                  <a:pt x="905" y="1625"/>
                  <a:pt x="942" y="1620"/>
                  <a:pt x="978" y="1613"/>
                </a:cubicBezTo>
                <a:cubicBezTo>
                  <a:pt x="978" y="1613"/>
                  <a:pt x="979" y="1613"/>
                  <a:pt x="979" y="1613"/>
                </a:cubicBezTo>
                <a:cubicBezTo>
                  <a:pt x="997" y="1609"/>
                  <a:pt x="1015" y="1605"/>
                  <a:pt x="1033" y="1600"/>
                </a:cubicBezTo>
                <a:cubicBezTo>
                  <a:pt x="1045" y="1597"/>
                  <a:pt x="1058" y="1593"/>
                  <a:pt x="1071" y="1589"/>
                </a:cubicBezTo>
                <a:cubicBezTo>
                  <a:pt x="1075" y="1587"/>
                  <a:pt x="1080" y="1590"/>
                  <a:pt x="1081" y="1594"/>
                </a:cubicBezTo>
                <a:cubicBezTo>
                  <a:pt x="1083" y="1599"/>
                  <a:pt x="1080" y="1603"/>
                  <a:pt x="1076" y="1605"/>
                </a:cubicBezTo>
                <a:cubicBezTo>
                  <a:pt x="1063" y="1609"/>
                  <a:pt x="1050" y="1613"/>
                  <a:pt x="1037" y="1616"/>
                </a:cubicBezTo>
                <a:cubicBezTo>
                  <a:pt x="1019" y="1621"/>
                  <a:pt x="1000" y="1626"/>
                  <a:pt x="982" y="1629"/>
                </a:cubicBezTo>
                <a:cubicBezTo>
                  <a:pt x="945" y="1637"/>
                  <a:pt x="907" y="1642"/>
                  <a:pt x="869" y="1644"/>
                </a:cubicBezTo>
                <a:cubicBezTo>
                  <a:pt x="869" y="1644"/>
                  <a:pt x="868" y="1644"/>
                  <a:pt x="868" y="1644"/>
                </a:cubicBezTo>
                <a:close/>
                <a:moveTo>
                  <a:pt x="578" y="1607"/>
                </a:moveTo>
                <a:cubicBezTo>
                  <a:pt x="577" y="1607"/>
                  <a:pt x="576" y="1607"/>
                  <a:pt x="575" y="1607"/>
                </a:cubicBezTo>
                <a:cubicBezTo>
                  <a:pt x="573" y="1606"/>
                  <a:pt x="571" y="1605"/>
                  <a:pt x="570" y="1603"/>
                </a:cubicBezTo>
                <a:cubicBezTo>
                  <a:pt x="569" y="1601"/>
                  <a:pt x="569" y="1598"/>
                  <a:pt x="570" y="1596"/>
                </a:cubicBezTo>
                <a:cubicBezTo>
                  <a:pt x="571" y="1592"/>
                  <a:pt x="576" y="1589"/>
                  <a:pt x="581" y="1591"/>
                </a:cubicBezTo>
                <a:cubicBezTo>
                  <a:pt x="582" y="1591"/>
                  <a:pt x="582" y="1591"/>
                  <a:pt x="582" y="1591"/>
                </a:cubicBezTo>
                <a:cubicBezTo>
                  <a:pt x="582" y="1591"/>
                  <a:pt x="582" y="1591"/>
                  <a:pt x="582" y="1591"/>
                </a:cubicBezTo>
                <a:cubicBezTo>
                  <a:pt x="583" y="1592"/>
                  <a:pt x="585" y="1593"/>
                  <a:pt x="586" y="1595"/>
                </a:cubicBezTo>
                <a:cubicBezTo>
                  <a:pt x="587" y="1597"/>
                  <a:pt x="587" y="1599"/>
                  <a:pt x="586" y="1601"/>
                </a:cubicBezTo>
                <a:cubicBezTo>
                  <a:pt x="585" y="1605"/>
                  <a:pt x="582" y="1607"/>
                  <a:pt x="578" y="1607"/>
                </a:cubicBezTo>
                <a:close/>
                <a:moveTo>
                  <a:pt x="551" y="1598"/>
                </a:moveTo>
                <a:cubicBezTo>
                  <a:pt x="550" y="1598"/>
                  <a:pt x="549" y="1598"/>
                  <a:pt x="548" y="1598"/>
                </a:cubicBezTo>
                <a:cubicBezTo>
                  <a:pt x="518" y="1587"/>
                  <a:pt x="488" y="1574"/>
                  <a:pt x="459" y="1560"/>
                </a:cubicBezTo>
                <a:cubicBezTo>
                  <a:pt x="446" y="1554"/>
                  <a:pt x="434" y="1547"/>
                  <a:pt x="422" y="1540"/>
                </a:cubicBezTo>
                <a:cubicBezTo>
                  <a:pt x="401" y="1529"/>
                  <a:pt x="380" y="1516"/>
                  <a:pt x="360" y="1502"/>
                </a:cubicBezTo>
                <a:cubicBezTo>
                  <a:pt x="356" y="1500"/>
                  <a:pt x="355" y="1495"/>
                  <a:pt x="358" y="1491"/>
                </a:cubicBezTo>
                <a:cubicBezTo>
                  <a:pt x="361" y="1487"/>
                  <a:pt x="366" y="1486"/>
                  <a:pt x="370" y="1488"/>
                </a:cubicBezTo>
                <a:cubicBezTo>
                  <a:pt x="389" y="1502"/>
                  <a:pt x="410" y="1514"/>
                  <a:pt x="430" y="1526"/>
                </a:cubicBezTo>
                <a:cubicBezTo>
                  <a:pt x="442" y="1532"/>
                  <a:pt x="454" y="1539"/>
                  <a:pt x="466" y="1545"/>
                </a:cubicBezTo>
                <a:cubicBezTo>
                  <a:pt x="466" y="1545"/>
                  <a:pt x="466" y="1545"/>
                  <a:pt x="466" y="1545"/>
                </a:cubicBezTo>
                <a:cubicBezTo>
                  <a:pt x="495" y="1559"/>
                  <a:pt x="524" y="1571"/>
                  <a:pt x="554" y="1582"/>
                </a:cubicBezTo>
                <a:cubicBezTo>
                  <a:pt x="558" y="1583"/>
                  <a:pt x="561" y="1588"/>
                  <a:pt x="559" y="1593"/>
                </a:cubicBezTo>
                <a:cubicBezTo>
                  <a:pt x="558" y="1596"/>
                  <a:pt x="555" y="1598"/>
                  <a:pt x="551" y="1598"/>
                </a:cubicBezTo>
                <a:close/>
                <a:moveTo>
                  <a:pt x="1100" y="1596"/>
                </a:moveTo>
                <a:cubicBezTo>
                  <a:pt x="1100" y="1596"/>
                  <a:pt x="1100" y="1596"/>
                  <a:pt x="1100" y="1596"/>
                </a:cubicBezTo>
                <a:cubicBezTo>
                  <a:pt x="1097" y="1596"/>
                  <a:pt x="1093" y="1594"/>
                  <a:pt x="1092" y="1590"/>
                </a:cubicBezTo>
                <a:cubicBezTo>
                  <a:pt x="1091" y="1588"/>
                  <a:pt x="1091" y="1586"/>
                  <a:pt x="1092" y="1584"/>
                </a:cubicBezTo>
                <a:cubicBezTo>
                  <a:pt x="1093" y="1582"/>
                  <a:pt x="1095" y="1580"/>
                  <a:pt x="1097" y="1580"/>
                </a:cubicBezTo>
                <a:cubicBezTo>
                  <a:pt x="1098" y="1580"/>
                  <a:pt x="1098" y="1580"/>
                  <a:pt x="1098" y="1580"/>
                </a:cubicBezTo>
                <a:cubicBezTo>
                  <a:pt x="1098" y="1580"/>
                  <a:pt x="1098" y="1580"/>
                  <a:pt x="1098" y="1580"/>
                </a:cubicBezTo>
                <a:cubicBezTo>
                  <a:pt x="1102" y="1578"/>
                  <a:pt x="1107" y="1581"/>
                  <a:pt x="1108" y="1585"/>
                </a:cubicBezTo>
                <a:cubicBezTo>
                  <a:pt x="1110" y="1589"/>
                  <a:pt x="1107" y="1594"/>
                  <a:pt x="1103" y="1596"/>
                </a:cubicBezTo>
                <a:cubicBezTo>
                  <a:pt x="1102" y="1596"/>
                  <a:pt x="1101" y="1596"/>
                  <a:pt x="1100" y="1596"/>
                </a:cubicBezTo>
                <a:close/>
                <a:moveTo>
                  <a:pt x="1127" y="1586"/>
                </a:moveTo>
                <a:cubicBezTo>
                  <a:pt x="1123" y="1586"/>
                  <a:pt x="1120" y="1584"/>
                  <a:pt x="1119" y="1581"/>
                </a:cubicBezTo>
                <a:cubicBezTo>
                  <a:pt x="1118" y="1579"/>
                  <a:pt x="1118" y="1576"/>
                  <a:pt x="1119" y="1574"/>
                </a:cubicBezTo>
                <a:cubicBezTo>
                  <a:pt x="1120" y="1572"/>
                  <a:pt x="1121" y="1570"/>
                  <a:pt x="1123" y="1570"/>
                </a:cubicBezTo>
                <a:cubicBezTo>
                  <a:pt x="1158" y="1556"/>
                  <a:pt x="1192" y="1539"/>
                  <a:pt x="1224" y="1521"/>
                </a:cubicBezTo>
                <a:cubicBezTo>
                  <a:pt x="1224" y="1521"/>
                  <a:pt x="1224" y="1521"/>
                  <a:pt x="1224" y="1521"/>
                </a:cubicBezTo>
                <a:cubicBezTo>
                  <a:pt x="1252" y="1505"/>
                  <a:pt x="1278" y="1488"/>
                  <a:pt x="1304" y="1469"/>
                </a:cubicBezTo>
                <a:cubicBezTo>
                  <a:pt x="1307" y="1466"/>
                  <a:pt x="1313" y="1467"/>
                  <a:pt x="1316" y="1471"/>
                </a:cubicBezTo>
                <a:cubicBezTo>
                  <a:pt x="1318" y="1474"/>
                  <a:pt x="1318" y="1480"/>
                  <a:pt x="1314" y="1482"/>
                </a:cubicBezTo>
                <a:cubicBezTo>
                  <a:pt x="1288" y="1502"/>
                  <a:pt x="1261" y="1520"/>
                  <a:pt x="1233" y="1536"/>
                </a:cubicBezTo>
                <a:cubicBezTo>
                  <a:pt x="1200" y="1554"/>
                  <a:pt x="1165" y="1571"/>
                  <a:pt x="1130" y="1585"/>
                </a:cubicBezTo>
                <a:cubicBezTo>
                  <a:pt x="1130" y="1585"/>
                  <a:pt x="1130" y="1585"/>
                  <a:pt x="1130" y="1585"/>
                </a:cubicBezTo>
                <a:cubicBezTo>
                  <a:pt x="1129" y="1586"/>
                  <a:pt x="1128" y="1586"/>
                  <a:pt x="1127" y="1586"/>
                </a:cubicBezTo>
                <a:close/>
                <a:moveTo>
                  <a:pt x="342" y="1488"/>
                </a:moveTo>
                <a:cubicBezTo>
                  <a:pt x="340" y="1488"/>
                  <a:pt x="338" y="1487"/>
                  <a:pt x="337" y="1486"/>
                </a:cubicBezTo>
                <a:cubicBezTo>
                  <a:pt x="337" y="1486"/>
                  <a:pt x="337" y="1486"/>
                  <a:pt x="337" y="1486"/>
                </a:cubicBezTo>
                <a:cubicBezTo>
                  <a:pt x="335" y="1485"/>
                  <a:pt x="334" y="1483"/>
                  <a:pt x="333" y="1480"/>
                </a:cubicBezTo>
                <a:cubicBezTo>
                  <a:pt x="333" y="1478"/>
                  <a:pt x="334" y="1476"/>
                  <a:pt x="335" y="1474"/>
                </a:cubicBezTo>
                <a:cubicBezTo>
                  <a:pt x="338" y="1470"/>
                  <a:pt x="343" y="1470"/>
                  <a:pt x="347" y="1472"/>
                </a:cubicBezTo>
                <a:cubicBezTo>
                  <a:pt x="351" y="1475"/>
                  <a:pt x="351" y="1480"/>
                  <a:pt x="349" y="1484"/>
                </a:cubicBezTo>
                <a:cubicBezTo>
                  <a:pt x="347" y="1486"/>
                  <a:pt x="345" y="1488"/>
                  <a:pt x="342" y="1488"/>
                </a:cubicBezTo>
                <a:close/>
                <a:moveTo>
                  <a:pt x="319" y="1471"/>
                </a:moveTo>
                <a:cubicBezTo>
                  <a:pt x="317" y="1471"/>
                  <a:pt x="316" y="1470"/>
                  <a:pt x="314" y="1469"/>
                </a:cubicBezTo>
                <a:cubicBezTo>
                  <a:pt x="289" y="1449"/>
                  <a:pt x="264" y="1427"/>
                  <a:pt x="242" y="1404"/>
                </a:cubicBezTo>
                <a:cubicBezTo>
                  <a:pt x="241" y="1404"/>
                  <a:pt x="241" y="1404"/>
                  <a:pt x="241" y="1404"/>
                </a:cubicBezTo>
                <a:cubicBezTo>
                  <a:pt x="241" y="1404"/>
                  <a:pt x="241" y="1404"/>
                  <a:pt x="241" y="1404"/>
                </a:cubicBezTo>
                <a:cubicBezTo>
                  <a:pt x="220" y="1383"/>
                  <a:pt x="199" y="1360"/>
                  <a:pt x="180" y="1336"/>
                </a:cubicBezTo>
                <a:cubicBezTo>
                  <a:pt x="176" y="1330"/>
                  <a:pt x="171" y="1324"/>
                  <a:pt x="166" y="1318"/>
                </a:cubicBezTo>
                <a:cubicBezTo>
                  <a:pt x="166" y="1318"/>
                  <a:pt x="166" y="1318"/>
                  <a:pt x="166" y="1318"/>
                </a:cubicBezTo>
                <a:cubicBezTo>
                  <a:pt x="165" y="1316"/>
                  <a:pt x="164" y="1314"/>
                  <a:pt x="165" y="1312"/>
                </a:cubicBezTo>
                <a:cubicBezTo>
                  <a:pt x="165" y="1310"/>
                  <a:pt x="166" y="1308"/>
                  <a:pt x="168" y="1306"/>
                </a:cubicBezTo>
                <a:cubicBezTo>
                  <a:pt x="172" y="1304"/>
                  <a:pt x="177" y="1304"/>
                  <a:pt x="180" y="1308"/>
                </a:cubicBezTo>
                <a:cubicBezTo>
                  <a:pt x="184" y="1314"/>
                  <a:pt x="189" y="1320"/>
                  <a:pt x="194" y="1325"/>
                </a:cubicBezTo>
                <a:cubicBezTo>
                  <a:pt x="212" y="1349"/>
                  <a:pt x="232" y="1371"/>
                  <a:pt x="253" y="1392"/>
                </a:cubicBezTo>
                <a:cubicBezTo>
                  <a:pt x="253" y="1392"/>
                  <a:pt x="253" y="1392"/>
                  <a:pt x="253" y="1392"/>
                </a:cubicBezTo>
                <a:cubicBezTo>
                  <a:pt x="276" y="1415"/>
                  <a:pt x="300" y="1436"/>
                  <a:pt x="325" y="1455"/>
                </a:cubicBezTo>
                <a:cubicBezTo>
                  <a:pt x="328" y="1458"/>
                  <a:pt x="329" y="1464"/>
                  <a:pt x="326" y="1467"/>
                </a:cubicBezTo>
                <a:cubicBezTo>
                  <a:pt x="324" y="1469"/>
                  <a:pt x="322" y="1471"/>
                  <a:pt x="319" y="1471"/>
                </a:cubicBezTo>
                <a:close/>
                <a:moveTo>
                  <a:pt x="1331" y="1467"/>
                </a:moveTo>
                <a:cubicBezTo>
                  <a:pt x="1329" y="1467"/>
                  <a:pt x="1326" y="1466"/>
                  <a:pt x="1324" y="1464"/>
                </a:cubicBezTo>
                <a:cubicBezTo>
                  <a:pt x="1323" y="1462"/>
                  <a:pt x="1322" y="1460"/>
                  <a:pt x="1323" y="1457"/>
                </a:cubicBezTo>
                <a:cubicBezTo>
                  <a:pt x="1323" y="1455"/>
                  <a:pt x="1324" y="1453"/>
                  <a:pt x="1326" y="1452"/>
                </a:cubicBezTo>
                <a:cubicBezTo>
                  <a:pt x="1329" y="1449"/>
                  <a:pt x="1335" y="1449"/>
                  <a:pt x="1338" y="1453"/>
                </a:cubicBezTo>
                <a:cubicBezTo>
                  <a:pt x="1341" y="1457"/>
                  <a:pt x="1340" y="1462"/>
                  <a:pt x="1336" y="1465"/>
                </a:cubicBezTo>
                <a:cubicBezTo>
                  <a:pt x="1335" y="1466"/>
                  <a:pt x="1333" y="1467"/>
                  <a:pt x="1331" y="1467"/>
                </a:cubicBezTo>
                <a:close/>
                <a:moveTo>
                  <a:pt x="1353" y="1449"/>
                </a:moveTo>
                <a:cubicBezTo>
                  <a:pt x="1350" y="1449"/>
                  <a:pt x="1348" y="1448"/>
                  <a:pt x="1346" y="1446"/>
                </a:cubicBezTo>
                <a:cubicBezTo>
                  <a:pt x="1345" y="1444"/>
                  <a:pt x="1344" y="1442"/>
                  <a:pt x="1344" y="1440"/>
                </a:cubicBezTo>
                <a:cubicBezTo>
                  <a:pt x="1345" y="1437"/>
                  <a:pt x="1346" y="1435"/>
                  <a:pt x="1347" y="1434"/>
                </a:cubicBezTo>
                <a:cubicBezTo>
                  <a:pt x="1375" y="1410"/>
                  <a:pt x="1402" y="1383"/>
                  <a:pt x="1427" y="1355"/>
                </a:cubicBezTo>
                <a:cubicBezTo>
                  <a:pt x="1427" y="1355"/>
                  <a:pt x="1427" y="1355"/>
                  <a:pt x="1427" y="1355"/>
                </a:cubicBezTo>
                <a:cubicBezTo>
                  <a:pt x="1448" y="1331"/>
                  <a:pt x="1467" y="1306"/>
                  <a:pt x="1485" y="1280"/>
                </a:cubicBezTo>
                <a:cubicBezTo>
                  <a:pt x="1488" y="1276"/>
                  <a:pt x="1493" y="1275"/>
                  <a:pt x="1497" y="1278"/>
                </a:cubicBezTo>
                <a:cubicBezTo>
                  <a:pt x="1501" y="1281"/>
                  <a:pt x="1502" y="1286"/>
                  <a:pt x="1499" y="1290"/>
                </a:cubicBezTo>
                <a:cubicBezTo>
                  <a:pt x="1481" y="1316"/>
                  <a:pt x="1461" y="1342"/>
                  <a:pt x="1440" y="1366"/>
                </a:cubicBezTo>
                <a:cubicBezTo>
                  <a:pt x="1414" y="1395"/>
                  <a:pt x="1387" y="1422"/>
                  <a:pt x="1358" y="1447"/>
                </a:cubicBezTo>
                <a:cubicBezTo>
                  <a:pt x="1357" y="1448"/>
                  <a:pt x="1355" y="1449"/>
                  <a:pt x="1353" y="1449"/>
                </a:cubicBezTo>
                <a:close/>
                <a:moveTo>
                  <a:pt x="157" y="1299"/>
                </a:moveTo>
                <a:cubicBezTo>
                  <a:pt x="154" y="1299"/>
                  <a:pt x="151" y="1297"/>
                  <a:pt x="150" y="1295"/>
                </a:cubicBezTo>
                <a:cubicBezTo>
                  <a:pt x="150" y="1295"/>
                  <a:pt x="150" y="1295"/>
                  <a:pt x="150" y="1295"/>
                </a:cubicBezTo>
                <a:cubicBezTo>
                  <a:pt x="148" y="1293"/>
                  <a:pt x="148" y="1291"/>
                  <a:pt x="148" y="1289"/>
                </a:cubicBezTo>
                <a:cubicBezTo>
                  <a:pt x="149" y="1286"/>
                  <a:pt x="150" y="1285"/>
                  <a:pt x="152" y="1283"/>
                </a:cubicBezTo>
                <a:cubicBezTo>
                  <a:pt x="155" y="1281"/>
                  <a:pt x="161" y="1282"/>
                  <a:pt x="163" y="1285"/>
                </a:cubicBezTo>
                <a:cubicBezTo>
                  <a:pt x="163" y="1285"/>
                  <a:pt x="163" y="1285"/>
                  <a:pt x="163" y="1285"/>
                </a:cubicBezTo>
                <a:cubicBezTo>
                  <a:pt x="166" y="1289"/>
                  <a:pt x="165" y="1294"/>
                  <a:pt x="161" y="1297"/>
                </a:cubicBezTo>
                <a:cubicBezTo>
                  <a:pt x="160" y="1298"/>
                  <a:pt x="158" y="1299"/>
                  <a:pt x="157" y="1299"/>
                </a:cubicBezTo>
                <a:close/>
                <a:moveTo>
                  <a:pt x="141" y="1275"/>
                </a:moveTo>
                <a:cubicBezTo>
                  <a:pt x="138" y="1275"/>
                  <a:pt x="135" y="1274"/>
                  <a:pt x="134" y="1271"/>
                </a:cubicBezTo>
                <a:cubicBezTo>
                  <a:pt x="116" y="1244"/>
                  <a:pt x="100" y="1216"/>
                  <a:pt x="86" y="1187"/>
                </a:cubicBezTo>
                <a:cubicBezTo>
                  <a:pt x="69" y="1153"/>
                  <a:pt x="54" y="1117"/>
                  <a:pt x="42" y="1081"/>
                </a:cubicBezTo>
                <a:cubicBezTo>
                  <a:pt x="42" y="1079"/>
                  <a:pt x="42" y="1077"/>
                  <a:pt x="43" y="1075"/>
                </a:cubicBezTo>
                <a:cubicBezTo>
                  <a:pt x="44" y="1073"/>
                  <a:pt x="45" y="1071"/>
                  <a:pt x="48" y="1071"/>
                </a:cubicBezTo>
                <a:cubicBezTo>
                  <a:pt x="52" y="1069"/>
                  <a:pt x="57" y="1072"/>
                  <a:pt x="58" y="1076"/>
                </a:cubicBezTo>
                <a:cubicBezTo>
                  <a:pt x="70" y="1111"/>
                  <a:pt x="84" y="1146"/>
                  <a:pt x="101" y="1179"/>
                </a:cubicBezTo>
                <a:cubicBezTo>
                  <a:pt x="115" y="1208"/>
                  <a:pt x="131" y="1236"/>
                  <a:pt x="148" y="1262"/>
                </a:cubicBezTo>
                <a:cubicBezTo>
                  <a:pt x="150" y="1266"/>
                  <a:pt x="149" y="1271"/>
                  <a:pt x="145" y="1274"/>
                </a:cubicBezTo>
                <a:cubicBezTo>
                  <a:pt x="144" y="1275"/>
                  <a:pt x="142" y="1275"/>
                  <a:pt x="141" y="1275"/>
                </a:cubicBezTo>
                <a:close/>
                <a:moveTo>
                  <a:pt x="1508" y="1270"/>
                </a:moveTo>
                <a:cubicBezTo>
                  <a:pt x="1506" y="1270"/>
                  <a:pt x="1505" y="1269"/>
                  <a:pt x="1503" y="1269"/>
                </a:cubicBezTo>
                <a:cubicBezTo>
                  <a:pt x="1502" y="1267"/>
                  <a:pt x="1500" y="1265"/>
                  <a:pt x="1500" y="1263"/>
                </a:cubicBezTo>
                <a:cubicBezTo>
                  <a:pt x="1499" y="1261"/>
                  <a:pt x="1500" y="1259"/>
                  <a:pt x="1501" y="1257"/>
                </a:cubicBezTo>
                <a:cubicBezTo>
                  <a:pt x="1503" y="1253"/>
                  <a:pt x="1509" y="1252"/>
                  <a:pt x="1513" y="1254"/>
                </a:cubicBezTo>
                <a:cubicBezTo>
                  <a:pt x="1516" y="1257"/>
                  <a:pt x="1518" y="1262"/>
                  <a:pt x="1515" y="1266"/>
                </a:cubicBezTo>
                <a:cubicBezTo>
                  <a:pt x="1514" y="1268"/>
                  <a:pt x="1511" y="1270"/>
                  <a:pt x="1508" y="1270"/>
                </a:cubicBezTo>
                <a:close/>
                <a:moveTo>
                  <a:pt x="1523" y="1246"/>
                </a:moveTo>
                <a:cubicBezTo>
                  <a:pt x="1521" y="1246"/>
                  <a:pt x="1520" y="1245"/>
                  <a:pt x="1518" y="1245"/>
                </a:cubicBezTo>
                <a:cubicBezTo>
                  <a:pt x="1514" y="1242"/>
                  <a:pt x="1513" y="1237"/>
                  <a:pt x="1515" y="1233"/>
                </a:cubicBezTo>
                <a:cubicBezTo>
                  <a:pt x="1516" y="1233"/>
                  <a:pt x="1516" y="1232"/>
                  <a:pt x="1516" y="1232"/>
                </a:cubicBezTo>
                <a:cubicBezTo>
                  <a:pt x="1516" y="1232"/>
                  <a:pt x="1516" y="1232"/>
                  <a:pt x="1516" y="1232"/>
                </a:cubicBezTo>
                <a:cubicBezTo>
                  <a:pt x="1535" y="1200"/>
                  <a:pt x="1552" y="1167"/>
                  <a:pt x="1566" y="1133"/>
                </a:cubicBezTo>
                <a:cubicBezTo>
                  <a:pt x="1578" y="1104"/>
                  <a:pt x="1588" y="1074"/>
                  <a:pt x="1597" y="1043"/>
                </a:cubicBezTo>
                <a:cubicBezTo>
                  <a:pt x="1598" y="1039"/>
                  <a:pt x="1603" y="1036"/>
                  <a:pt x="1608" y="1037"/>
                </a:cubicBezTo>
                <a:cubicBezTo>
                  <a:pt x="1610" y="1038"/>
                  <a:pt x="1612" y="1039"/>
                  <a:pt x="1613" y="1041"/>
                </a:cubicBezTo>
                <a:cubicBezTo>
                  <a:pt x="1614" y="1043"/>
                  <a:pt x="1614" y="1046"/>
                  <a:pt x="1613" y="1048"/>
                </a:cubicBezTo>
                <a:cubicBezTo>
                  <a:pt x="1605" y="1079"/>
                  <a:pt x="1594" y="1110"/>
                  <a:pt x="1581" y="1140"/>
                </a:cubicBezTo>
                <a:cubicBezTo>
                  <a:pt x="1567" y="1174"/>
                  <a:pt x="1550" y="1208"/>
                  <a:pt x="1531" y="1240"/>
                </a:cubicBezTo>
                <a:cubicBezTo>
                  <a:pt x="1531" y="1241"/>
                  <a:pt x="1531" y="1241"/>
                  <a:pt x="1531" y="1241"/>
                </a:cubicBezTo>
                <a:cubicBezTo>
                  <a:pt x="1530" y="1241"/>
                  <a:pt x="1530" y="1241"/>
                  <a:pt x="1530" y="1242"/>
                </a:cubicBezTo>
                <a:cubicBezTo>
                  <a:pt x="1529" y="1244"/>
                  <a:pt x="1526" y="1246"/>
                  <a:pt x="1523" y="1246"/>
                </a:cubicBezTo>
                <a:close/>
                <a:moveTo>
                  <a:pt x="42" y="1060"/>
                </a:moveTo>
                <a:cubicBezTo>
                  <a:pt x="38" y="1060"/>
                  <a:pt x="35" y="1058"/>
                  <a:pt x="34" y="1054"/>
                </a:cubicBezTo>
                <a:cubicBezTo>
                  <a:pt x="33" y="1052"/>
                  <a:pt x="33" y="1050"/>
                  <a:pt x="34" y="1048"/>
                </a:cubicBezTo>
                <a:cubicBezTo>
                  <a:pt x="35" y="1046"/>
                  <a:pt x="37" y="1044"/>
                  <a:pt x="39" y="1043"/>
                </a:cubicBezTo>
                <a:cubicBezTo>
                  <a:pt x="44" y="1042"/>
                  <a:pt x="49" y="1045"/>
                  <a:pt x="50" y="1049"/>
                </a:cubicBezTo>
                <a:cubicBezTo>
                  <a:pt x="51" y="1051"/>
                  <a:pt x="50" y="1054"/>
                  <a:pt x="49" y="1056"/>
                </a:cubicBezTo>
                <a:cubicBezTo>
                  <a:pt x="48" y="1058"/>
                  <a:pt x="46" y="1059"/>
                  <a:pt x="44" y="1060"/>
                </a:cubicBezTo>
                <a:cubicBezTo>
                  <a:pt x="43" y="1060"/>
                  <a:pt x="43" y="1060"/>
                  <a:pt x="42" y="1060"/>
                </a:cubicBezTo>
                <a:close/>
                <a:moveTo>
                  <a:pt x="34" y="1033"/>
                </a:moveTo>
                <a:cubicBezTo>
                  <a:pt x="30" y="1033"/>
                  <a:pt x="27" y="1030"/>
                  <a:pt x="26" y="1026"/>
                </a:cubicBezTo>
                <a:cubicBezTo>
                  <a:pt x="18" y="995"/>
                  <a:pt x="12" y="963"/>
                  <a:pt x="8" y="931"/>
                </a:cubicBezTo>
                <a:cubicBezTo>
                  <a:pt x="3" y="895"/>
                  <a:pt x="0" y="859"/>
                  <a:pt x="0" y="822"/>
                </a:cubicBezTo>
                <a:cubicBezTo>
                  <a:pt x="0" y="821"/>
                  <a:pt x="1" y="820"/>
                  <a:pt x="1" y="818"/>
                </a:cubicBezTo>
                <a:cubicBezTo>
                  <a:pt x="1" y="817"/>
                  <a:pt x="1" y="817"/>
                  <a:pt x="1" y="817"/>
                </a:cubicBezTo>
                <a:cubicBezTo>
                  <a:pt x="1" y="812"/>
                  <a:pt x="4" y="809"/>
                  <a:pt x="9" y="809"/>
                </a:cubicBezTo>
                <a:cubicBezTo>
                  <a:pt x="9" y="809"/>
                  <a:pt x="9" y="809"/>
                  <a:pt x="9" y="809"/>
                </a:cubicBezTo>
                <a:cubicBezTo>
                  <a:pt x="11" y="809"/>
                  <a:pt x="13" y="810"/>
                  <a:pt x="15" y="811"/>
                </a:cubicBezTo>
                <a:cubicBezTo>
                  <a:pt x="17" y="813"/>
                  <a:pt x="17" y="815"/>
                  <a:pt x="17" y="817"/>
                </a:cubicBezTo>
                <a:cubicBezTo>
                  <a:pt x="17" y="819"/>
                  <a:pt x="17" y="821"/>
                  <a:pt x="17" y="822"/>
                </a:cubicBezTo>
                <a:cubicBezTo>
                  <a:pt x="17" y="858"/>
                  <a:pt x="20" y="894"/>
                  <a:pt x="25" y="929"/>
                </a:cubicBezTo>
                <a:cubicBezTo>
                  <a:pt x="29" y="960"/>
                  <a:pt x="35" y="992"/>
                  <a:pt x="43" y="1022"/>
                </a:cubicBezTo>
                <a:cubicBezTo>
                  <a:pt x="44" y="1027"/>
                  <a:pt x="41" y="1031"/>
                  <a:pt x="36" y="1033"/>
                </a:cubicBezTo>
                <a:cubicBezTo>
                  <a:pt x="36" y="1033"/>
                  <a:pt x="35" y="1033"/>
                  <a:pt x="34" y="1033"/>
                </a:cubicBezTo>
                <a:close/>
                <a:moveTo>
                  <a:pt x="1613" y="1027"/>
                </a:moveTo>
                <a:cubicBezTo>
                  <a:pt x="1612" y="1027"/>
                  <a:pt x="1611" y="1027"/>
                  <a:pt x="1611" y="1027"/>
                </a:cubicBezTo>
                <a:cubicBezTo>
                  <a:pt x="1608" y="1026"/>
                  <a:pt x="1606" y="1025"/>
                  <a:pt x="1605" y="1023"/>
                </a:cubicBezTo>
                <a:cubicBezTo>
                  <a:pt x="1604" y="1021"/>
                  <a:pt x="1604" y="1018"/>
                  <a:pt x="1604" y="1016"/>
                </a:cubicBezTo>
                <a:cubicBezTo>
                  <a:pt x="1605" y="1012"/>
                  <a:pt x="1610" y="1009"/>
                  <a:pt x="1615" y="1010"/>
                </a:cubicBezTo>
                <a:cubicBezTo>
                  <a:pt x="1619" y="1011"/>
                  <a:pt x="1622" y="1016"/>
                  <a:pt x="1621" y="1020"/>
                </a:cubicBezTo>
                <a:cubicBezTo>
                  <a:pt x="1620" y="1024"/>
                  <a:pt x="1617" y="1027"/>
                  <a:pt x="1613" y="1027"/>
                </a:cubicBezTo>
                <a:close/>
                <a:moveTo>
                  <a:pt x="1619" y="999"/>
                </a:moveTo>
                <a:cubicBezTo>
                  <a:pt x="1618" y="999"/>
                  <a:pt x="1618" y="999"/>
                  <a:pt x="1617" y="999"/>
                </a:cubicBezTo>
                <a:cubicBezTo>
                  <a:pt x="1613" y="998"/>
                  <a:pt x="1610" y="994"/>
                  <a:pt x="1611" y="989"/>
                </a:cubicBezTo>
                <a:cubicBezTo>
                  <a:pt x="1614" y="973"/>
                  <a:pt x="1617" y="956"/>
                  <a:pt x="1619" y="940"/>
                </a:cubicBezTo>
                <a:cubicBezTo>
                  <a:pt x="1622" y="919"/>
                  <a:pt x="1625" y="899"/>
                  <a:pt x="1626" y="878"/>
                </a:cubicBezTo>
                <a:cubicBezTo>
                  <a:pt x="1627" y="860"/>
                  <a:pt x="1628" y="842"/>
                  <a:pt x="1628" y="823"/>
                </a:cubicBezTo>
                <a:cubicBezTo>
                  <a:pt x="1628" y="810"/>
                  <a:pt x="1628" y="796"/>
                  <a:pt x="1627" y="783"/>
                </a:cubicBezTo>
                <a:cubicBezTo>
                  <a:pt x="1627" y="781"/>
                  <a:pt x="1628" y="779"/>
                  <a:pt x="1629" y="777"/>
                </a:cubicBezTo>
                <a:cubicBezTo>
                  <a:pt x="1631" y="775"/>
                  <a:pt x="1633" y="774"/>
                  <a:pt x="1635" y="774"/>
                </a:cubicBezTo>
                <a:cubicBezTo>
                  <a:pt x="1640" y="774"/>
                  <a:pt x="1644" y="778"/>
                  <a:pt x="1644" y="782"/>
                </a:cubicBezTo>
                <a:cubicBezTo>
                  <a:pt x="1645" y="796"/>
                  <a:pt x="1645" y="810"/>
                  <a:pt x="1645" y="823"/>
                </a:cubicBezTo>
                <a:cubicBezTo>
                  <a:pt x="1645" y="842"/>
                  <a:pt x="1644" y="861"/>
                  <a:pt x="1643" y="879"/>
                </a:cubicBezTo>
                <a:cubicBezTo>
                  <a:pt x="1642" y="900"/>
                  <a:pt x="1639" y="921"/>
                  <a:pt x="1636" y="942"/>
                </a:cubicBezTo>
                <a:cubicBezTo>
                  <a:pt x="1634" y="959"/>
                  <a:pt x="1631" y="976"/>
                  <a:pt x="1627" y="992"/>
                </a:cubicBezTo>
                <a:cubicBezTo>
                  <a:pt x="1626" y="996"/>
                  <a:pt x="1623" y="999"/>
                  <a:pt x="1619" y="999"/>
                </a:cubicBezTo>
                <a:close/>
                <a:moveTo>
                  <a:pt x="10" y="797"/>
                </a:moveTo>
                <a:cubicBezTo>
                  <a:pt x="10" y="797"/>
                  <a:pt x="9" y="797"/>
                  <a:pt x="9" y="797"/>
                </a:cubicBezTo>
                <a:cubicBezTo>
                  <a:pt x="7" y="797"/>
                  <a:pt x="5" y="796"/>
                  <a:pt x="3" y="795"/>
                </a:cubicBezTo>
                <a:cubicBezTo>
                  <a:pt x="2" y="793"/>
                  <a:pt x="1" y="791"/>
                  <a:pt x="1" y="789"/>
                </a:cubicBezTo>
                <a:cubicBezTo>
                  <a:pt x="1" y="784"/>
                  <a:pt x="5" y="780"/>
                  <a:pt x="10" y="780"/>
                </a:cubicBezTo>
                <a:cubicBezTo>
                  <a:pt x="12" y="780"/>
                  <a:pt x="14" y="781"/>
                  <a:pt x="16" y="783"/>
                </a:cubicBezTo>
                <a:cubicBezTo>
                  <a:pt x="17" y="785"/>
                  <a:pt x="18" y="787"/>
                  <a:pt x="18" y="789"/>
                </a:cubicBezTo>
                <a:cubicBezTo>
                  <a:pt x="18" y="794"/>
                  <a:pt x="14" y="797"/>
                  <a:pt x="10" y="797"/>
                </a:cubicBezTo>
                <a:close/>
                <a:moveTo>
                  <a:pt x="11" y="769"/>
                </a:moveTo>
                <a:cubicBezTo>
                  <a:pt x="11" y="769"/>
                  <a:pt x="11" y="769"/>
                  <a:pt x="11" y="769"/>
                </a:cubicBezTo>
                <a:cubicBezTo>
                  <a:pt x="8" y="769"/>
                  <a:pt x="6" y="768"/>
                  <a:pt x="5" y="766"/>
                </a:cubicBezTo>
                <a:cubicBezTo>
                  <a:pt x="3" y="764"/>
                  <a:pt x="3" y="762"/>
                  <a:pt x="3" y="760"/>
                </a:cubicBezTo>
                <a:cubicBezTo>
                  <a:pt x="3" y="754"/>
                  <a:pt x="4" y="748"/>
                  <a:pt x="5" y="741"/>
                </a:cubicBezTo>
                <a:cubicBezTo>
                  <a:pt x="7" y="715"/>
                  <a:pt x="11" y="689"/>
                  <a:pt x="16" y="664"/>
                </a:cubicBezTo>
                <a:cubicBezTo>
                  <a:pt x="16" y="664"/>
                  <a:pt x="16" y="664"/>
                  <a:pt x="16" y="664"/>
                </a:cubicBezTo>
                <a:cubicBezTo>
                  <a:pt x="16" y="664"/>
                  <a:pt x="16" y="663"/>
                  <a:pt x="16" y="663"/>
                </a:cubicBezTo>
                <a:cubicBezTo>
                  <a:pt x="24" y="626"/>
                  <a:pt x="34" y="589"/>
                  <a:pt x="46" y="554"/>
                </a:cubicBezTo>
                <a:cubicBezTo>
                  <a:pt x="48" y="549"/>
                  <a:pt x="52" y="547"/>
                  <a:pt x="57" y="548"/>
                </a:cubicBezTo>
                <a:cubicBezTo>
                  <a:pt x="61" y="550"/>
                  <a:pt x="64" y="555"/>
                  <a:pt x="62" y="559"/>
                </a:cubicBezTo>
                <a:cubicBezTo>
                  <a:pt x="50" y="594"/>
                  <a:pt x="40" y="631"/>
                  <a:pt x="33" y="667"/>
                </a:cubicBezTo>
                <a:cubicBezTo>
                  <a:pt x="28" y="692"/>
                  <a:pt x="24" y="717"/>
                  <a:pt x="21" y="743"/>
                </a:cubicBezTo>
                <a:cubicBezTo>
                  <a:pt x="21" y="749"/>
                  <a:pt x="20" y="755"/>
                  <a:pt x="20" y="761"/>
                </a:cubicBezTo>
                <a:cubicBezTo>
                  <a:pt x="19" y="766"/>
                  <a:pt x="16" y="769"/>
                  <a:pt x="11" y="769"/>
                </a:cubicBezTo>
                <a:close/>
                <a:moveTo>
                  <a:pt x="1634" y="763"/>
                </a:moveTo>
                <a:cubicBezTo>
                  <a:pt x="1629" y="763"/>
                  <a:pt x="1625" y="760"/>
                  <a:pt x="1625" y="755"/>
                </a:cubicBezTo>
                <a:cubicBezTo>
                  <a:pt x="1625" y="755"/>
                  <a:pt x="1625" y="755"/>
                  <a:pt x="1625" y="755"/>
                </a:cubicBezTo>
                <a:cubicBezTo>
                  <a:pt x="1625" y="753"/>
                  <a:pt x="1626" y="751"/>
                  <a:pt x="1627" y="749"/>
                </a:cubicBezTo>
                <a:cubicBezTo>
                  <a:pt x="1629" y="747"/>
                  <a:pt x="1631" y="746"/>
                  <a:pt x="1633" y="746"/>
                </a:cubicBezTo>
                <a:cubicBezTo>
                  <a:pt x="1638" y="746"/>
                  <a:pt x="1642" y="749"/>
                  <a:pt x="1642" y="754"/>
                </a:cubicBezTo>
                <a:cubicBezTo>
                  <a:pt x="1642" y="754"/>
                  <a:pt x="1642" y="754"/>
                  <a:pt x="1642" y="754"/>
                </a:cubicBezTo>
                <a:cubicBezTo>
                  <a:pt x="1642" y="754"/>
                  <a:pt x="1642" y="754"/>
                  <a:pt x="1642" y="754"/>
                </a:cubicBezTo>
                <a:cubicBezTo>
                  <a:pt x="1642" y="756"/>
                  <a:pt x="1641" y="758"/>
                  <a:pt x="1640" y="760"/>
                </a:cubicBezTo>
                <a:cubicBezTo>
                  <a:pt x="1639" y="762"/>
                  <a:pt x="1637" y="763"/>
                  <a:pt x="1634" y="763"/>
                </a:cubicBezTo>
                <a:cubicBezTo>
                  <a:pt x="1634" y="763"/>
                  <a:pt x="1634" y="763"/>
                  <a:pt x="1634" y="763"/>
                </a:cubicBezTo>
                <a:close/>
                <a:moveTo>
                  <a:pt x="1631" y="735"/>
                </a:moveTo>
                <a:cubicBezTo>
                  <a:pt x="1626" y="735"/>
                  <a:pt x="1623" y="732"/>
                  <a:pt x="1622" y="727"/>
                </a:cubicBezTo>
                <a:cubicBezTo>
                  <a:pt x="1618" y="695"/>
                  <a:pt x="1612" y="662"/>
                  <a:pt x="1605" y="630"/>
                </a:cubicBezTo>
                <a:cubicBezTo>
                  <a:pt x="1603" y="626"/>
                  <a:pt x="1606" y="621"/>
                  <a:pt x="1611" y="620"/>
                </a:cubicBezTo>
                <a:cubicBezTo>
                  <a:pt x="1615" y="619"/>
                  <a:pt x="1620" y="622"/>
                  <a:pt x="1621" y="626"/>
                </a:cubicBezTo>
                <a:cubicBezTo>
                  <a:pt x="1629" y="659"/>
                  <a:pt x="1635" y="692"/>
                  <a:pt x="1639" y="725"/>
                </a:cubicBezTo>
                <a:cubicBezTo>
                  <a:pt x="1640" y="730"/>
                  <a:pt x="1636" y="734"/>
                  <a:pt x="1632" y="735"/>
                </a:cubicBezTo>
                <a:cubicBezTo>
                  <a:pt x="1631" y="735"/>
                  <a:pt x="1631" y="735"/>
                  <a:pt x="1631" y="735"/>
                </a:cubicBezTo>
                <a:close/>
                <a:moveTo>
                  <a:pt x="1592" y="566"/>
                </a:moveTo>
                <a:cubicBezTo>
                  <a:pt x="1588" y="566"/>
                  <a:pt x="1585" y="563"/>
                  <a:pt x="1584" y="560"/>
                </a:cubicBezTo>
                <a:cubicBezTo>
                  <a:pt x="1573" y="530"/>
                  <a:pt x="1561" y="500"/>
                  <a:pt x="1547" y="472"/>
                </a:cubicBezTo>
                <a:cubicBezTo>
                  <a:pt x="1546" y="470"/>
                  <a:pt x="1546" y="468"/>
                  <a:pt x="1547" y="465"/>
                </a:cubicBezTo>
                <a:cubicBezTo>
                  <a:pt x="1548" y="463"/>
                  <a:pt x="1549" y="462"/>
                  <a:pt x="1551" y="461"/>
                </a:cubicBezTo>
                <a:cubicBezTo>
                  <a:pt x="1556" y="459"/>
                  <a:pt x="1561" y="461"/>
                  <a:pt x="1563" y="465"/>
                </a:cubicBezTo>
                <a:cubicBezTo>
                  <a:pt x="1577" y="494"/>
                  <a:pt x="1589" y="524"/>
                  <a:pt x="1600" y="554"/>
                </a:cubicBezTo>
                <a:cubicBezTo>
                  <a:pt x="1601" y="556"/>
                  <a:pt x="1600" y="559"/>
                  <a:pt x="1599" y="561"/>
                </a:cubicBezTo>
                <a:cubicBezTo>
                  <a:pt x="1598" y="563"/>
                  <a:pt x="1597" y="564"/>
                  <a:pt x="1595" y="565"/>
                </a:cubicBezTo>
                <a:cubicBezTo>
                  <a:pt x="1594" y="565"/>
                  <a:pt x="1593" y="566"/>
                  <a:pt x="1592" y="566"/>
                </a:cubicBezTo>
                <a:close/>
                <a:moveTo>
                  <a:pt x="64" y="538"/>
                </a:moveTo>
                <a:cubicBezTo>
                  <a:pt x="64" y="538"/>
                  <a:pt x="64" y="538"/>
                  <a:pt x="64" y="538"/>
                </a:cubicBezTo>
                <a:cubicBezTo>
                  <a:pt x="64" y="538"/>
                  <a:pt x="64" y="538"/>
                  <a:pt x="64" y="538"/>
                </a:cubicBezTo>
                <a:cubicBezTo>
                  <a:pt x="63" y="538"/>
                  <a:pt x="62" y="538"/>
                  <a:pt x="61" y="538"/>
                </a:cubicBezTo>
                <a:cubicBezTo>
                  <a:pt x="56" y="536"/>
                  <a:pt x="54" y="531"/>
                  <a:pt x="56" y="527"/>
                </a:cubicBezTo>
                <a:cubicBezTo>
                  <a:pt x="58" y="522"/>
                  <a:pt x="63" y="520"/>
                  <a:pt x="67" y="522"/>
                </a:cubicBezTo>
                <a:cubicBezTo>
                  <a:pt x="71" y="524"/>
                  <a:pt x="73" y="528"/>
                  <a:pt x="72" y="533"/>
                </a:cubicBezTo>
                <a:cubicBezTo>
                  <a:pt x="72" y="533"/>
                  <a:pt x="72" y="533"/>
                  <a:pt x="72" y="533"/>
                </a:cubicBezTo>
                <a:cubicBezTo>
                  <a:pt x="70" y="536"/>
                  <a:pt x="67" y="538"/>
                  <a:pt x="64" y="538"/>
                </a:cubicBezTo>
                <a:close/>
                <a:moveTo>
                  <a:pt x="74" y="512"/>
                </a:moveTo>
                <a:cubicBezTo>
                  <a:pt x="73" y="512"/>
                  <a:pt x="72" y="512"/>
                  <a:pt x="71" y="511"/>
                </a:cubicBezTo>
                <a:cubicBezTo>
                  <a:pt x="69" y="510"/>
                  <a:pt x="67" y="509"/>
                  <a:pt x="67" y="507"/>
                </a:cubicBezTo>
                <a:cubicBezTo>
                  <a:pt x="66" y="505"/>
                  <a:pt x="66" y="502"/>
                  <a:pt x="67" y="500"/>
                </a:cubicBezTo>
                <a:cubicBezTo>
                  <a:pt x="76" y="479"/>
                  <a:pt x="86" y="458"/>
                  <a:pt x="96" y="438"/>
                </a:cubicBezTo>
                <a:cubicBezTo>
                  <a:pt x="101" y="430"/>
                  <a:pt x="105" y="421"/>
                  <a:pt x="110" y="413"/>
                </a:cubicBezTo>
                <a:cubicBezTo>
                  <a:pt x="129" y="380"/>
                  <a:pt x="150" y="349"/>
                  <a:pt x="174" y="318"/>
                </a:cubicBezTo>
                <a:cubicBezTo>
                  <a:pt x="176" y="315"/>
                  <a:pt x="182" y="314"/>
                  <a:pt x="185" y="317"/>
                </a:cubicBezTo>
                <a:cubicBezTo>
                  <a:pt x="189" y="320"/>
                  <a:pt x="190" y="325"/>
                  <a:pt x="187" y="329"/>
                </a:cubicBezTo>
                <a:cubicBezTo>
                  <a:pt x="164" y="358"/>
                  <a:pt x="143" y="390"/>
                  <a:pt x="125" y="422"/>
                </a:cubicBezTo>
                <a:cubicBezTo>
                  <a:pt x="120" y="430"/>
                  <a:pt x="116" y="438"/>
                  <a:pt x="111" y="446"/>
                </a:cubicBezTo>
                <a:cubicBezTo>
                  <a:pt x="101" y="466"/>
                  <a:pt x="91" y="486"/>
                  <a:pt x="82" y="507"/>
                </a:cubicBezTo>
                <a:cubicBezTo>
                  <a:pt x="81" y="510"/>
                  <a:pt x="78" y="512"/>
                  <a:pt x="74" y="512"/>
                </a:cubicBezTo>
                <a:close/>
                <a:moveTo>
                  <a:pt x="1542" y="451"/>
                </a:moveTo>
                <a:cubicBezTo>
                  <a:pt x="1539" y="451"/>
                  <a:pt x="1536" y="450"/>
                  <a:pt x="1535" y="447"/>
                </a:cubicBezTo>
                <a:cubicBezTo>
                  <a:pt x="1533" y="443"/>
                  <a:pt x="1534" y="438"/>
                  <a:pt x="1538" y="436"/>
                </a:cubicBezTo>
                <a:cubicBezTo>
                  <a:pt x="1542" y="433"/>
                  <a:pt x="1548" y="435"/>
                  <a:pt x="1550" y="439"/>
                </a:cubicBezTo>
                <a:cubicBezTo>
                  <a:pt x="1551" y="441"/>
                  <a:pt x="1551" y="443"/>
                  <a:pt x="1550" y="446"/>
                </a:cubicBezTo>
                <a:cubicBezTo>
                  <a:pt x="1550" y="448"/>
                  <a:pt x="1548" y="449"/>
                  <a:pt x="1546" y="451"/>
                </a:cubicBezTo>
                <a:cubicBezTo>
                  <a:pt x="1545" y="451"/>
                  <a:pt x="1544" y="451"/>
                  <a:pt x="1542" y="451"/>
                </a:cubicBezTo>
                <a:close/>
                <a:moveTo>
                  <a:pt x="1529" y="427"/>
                </a:moveTo>
                <a:cubicBezTo>
                  <a:pt x="1526" y="427"/>
                  <a:pt x="1523" y="425"/>
                  <a:pt x="1521" y="422"/>
                </a:cubicBezTo>
                <a:cubicBezTo>
                  <a:pt x="1503" y="390"/>
                  <a:pt x="1482" y="359"/>
                  <a:pt x="1459" y="329"/>
                </a:cubicBezTo>
                <a:cubicBezTo>
                  <a:pt x="1449" y="317"/>
                  <a:pt x="1439" y="304"/>
                  <a:pt x="1428" y="292"/>
                </a:cubicBezTo>
                <a:cubicBezTo>
                  <a:pt x="1418" y="280"/>
                  <a:pt x="1407" y="269"/>
                  <a:pt x="1397" y="258"/>
                </a:cubicBezTo>
                <a:cubicBezTo>
                  <a:pt x="1393" y="255"/>
                  <a:pt x="1393" y="249"/>
                  <a:pt x="1397" y="246"/>
                </a:cubicBezTo>
                <a:cubicBezTo>
                  <a:pt x="1400" y="243"/>
                  <a:pt x="1405" y="243"/>
                  <a:pt x="1409" y="246"/>
                </a:cubicBezTo>
                <a:cubicBezTo>
                  <a:pt x="1420" y="257"/>
                  <a:pt x="1431" y="269"/>
                  <a:pt x="1441" y="281"/>
                </a:cubicBezTo>
                <a:cubicBezTo>
                  <a:pt x="1452" y="293"/>
                  <a:pt x="1462" y="306"/>
                  <a:pt x="1473" y="319"/>
                </a:cubicBezTo>
                <a:cubicBezTo>
                  <a:pt x="1496" y="349"/>
                  <a:pt x="1517" y="381"/>
                  <a:pt x="1536" y="414"/>
                </a:cubicBezTo>
                <a:cubicBezTo>
                  <a:pt x="1538" y="418"/>
                  <a:pt x="1537" y="423"/>
                  <a:pt x="1533" y="426"/>
                </a:cubicBezTo>
                <a:cubicBezTo>
                  <a:pt x="1532" y="426"/>
                  <a:pt x="1530" y="427"/>
                  <a:pt x="1529" y="427"/>
                </a:cubicBezTo>
                <a:close/>
                <a:moveTo>
                  <a:pt x="198" y="310"/>
                </a:moveTo>
                <a:cubicBezTo>
                  <a:pt x="196" y="310"/>
                  <a:pt x="194" y="309"/>
                  <a:pt x="193" y="308"/>
                </a:cubicBezTo>
                <a:cubicBezTo>
                  <a:pt x="191" y="307"/>
                  <a:pt x="190" y="305"/>
                  <a:pt x="190" y="302"/>
                </a:cubicBezTo>
                <a:cubicBezTo>
                  <a:pt x="189" y="300"/>
                  <a:pt x="190" y="298"/>
                  <a:pt x="191" y="296"/>
                </a:cubicBezTo>
                <a:cubicBezTo>
                  <a:pt x="194" y="293"/>
                  <a:pt x="200" y="292"/>
                  <a:pt x="203" y="295"/>
                </a:cubicBezTo>
                <a:cubicBezTo>
                  <a:pt x="207" y="298"/>
                  <a:pt x="208" y="303"/>
                  <a:pt x="205" y="307"/>
                </a:cubicBezTo>
                <a:cubicBezTo>
                  <a:pt x="204" y="307"/>
                  <a:pt x="204" y="307"/>
                  <a:pt x="204" y="307"/>
                </a:cubicBezTo>
                <a:cubicBezTo>
                  <a:pt x="203" y="309"/>
                  <a:pt x="200" y="310"/>
                  <a:pt x="198" y="310"/>
                </a:cubicBezTo>
                <a:close/>
                <a:moveTo>
                  <a:pt x="216" y="289"/>
                </a:moveTo>
                <a:cubicBezTo>
                  <a:pt x="214" y="289"/>
                  <a:pt x="212" y="288"/>
                  <a:pt x="211" y="287"/>
                </a:cubicBezTo>
                <a:cubicBezTo>
                  <a:pt x="209" y="285"/>
                  <a:pt x="208" y="283"/>
                  <a:pt x="208" y="281"/>
                </a:cubicBezTo>
                <a:cubicBezTo>
                  <a:pt x="208" y="278"/>
                  <a:pt x="209" y="276"/>
                  <a:pt x="210" y="275"/>
                </a:cubicBezTo>
                <a:cubicBezTo>
                  <a:pt x="232" y="250"/>
                  <a:pt x="255" y="227"/>
                  <a:pt x="279" y="206"/>
                </a:cubicBezTo>
                <a:cubicBezTo>
                  <a:pt x="284" y="201"/>
                  <a:pt x="290" y="197"/>
                  <a:pt x="295" y="192"/>
                </a:cubicBezTo>
                <a:cubicBezTo>
                  <a:pt x="319" y="172"/>
                  <a:pt x="344" y="154"/>
                  <a:pt x="370" y="137"/>
                </a:cubicBezTo>
                <a:cubicBezTo>
                  <a:pt x="370" y="137"/>
                  <a:pt x="370" y="137"/>
                  <a:pt x="370" y="137"/>
                </a:cubicBezTo>
                <a:cubicBezTo>
                  <a:pt x="374" y="134"/>
                  <a:pt x="379" y="135"/>
                  <a:pt x="381" y="139"/>
                </a:cubicBezTo>
                <a:cubicBezTo>
                  <a:pt x="383" y="141"/>
                  <a:pt x="383" y="143"/>
                  <a:pt x="383" y="145"/>
                </a:cubicBezTo>
                <a:cubicBezTo>
                  <a:pt x="382" y="148"/>
                  <a:pt x="381" y="150"/>
                  <a:pt x="379" y="151"/>
                </a:cubicBezTo>
                <a:cubicBezTo>
                  <a:pt x="354" y="168"/>
                  <a:pt x="329" y="186"/>
                  <a:pt x="306" y="205"/>
                </a:cubicBezTo>
                <a:cubicBezTo>
                  <a:pt x="301" y="210"/>
                  <a:pt x="295" y="214"/>
                  <a:pt x="290" y="219"/>
                </a:cubicBezTo>
                <a:cubicBezTo>
                  <a:pt x="267" y="240"/>
                  <a:pt x="244" y="262"/>
                  <a:pt x="223" y="286"/>
                </a:cubicBezTo>
                <a:cubicBezTo>
                  <a:pt x="221" y="288"/>
                  <a:pt x="219" y="289"/>
                  <a:pt x="216" y="289"/>
                </a:cubicBezTo>
                <a:close/>
                <a:moveTo>
                  <a:pt x="1382" y="241"/>
                </a:moveTo>
                <a:cubicBezTo>
                  <a:pt x="1380" y="241"/>
                  <a:pt x="1378" y="240"/>
                  <a:pt x="1377" y="238"/>
                </a:cubicBezTo>
                <a:cubicBezTo>
                  <a:pt x="1375" y="237"/>
                  <a:pt x="1374" y="235"/>
                  <a:pt x="1374" y="232"/>
                </a:cubicBezTo>
                <a:cubicBezTo>
                  <a:pt x="1374" y="230"/>
                  <a:pt x="1375" y="228"/>
                  <a:pt x="1376" y="226"/>
                </a:cubicBezTo>
                <a:cubicBezTo>
                  <a:pt x="1379" y="223"/>
                  <a:pt x="1385" y="223"/>
                  <a:pt x="1388" y="226"/>
                </a:cubicBezTo>
                <a:cubicBezTo>
                  <a:pt x="1390" y="228"/>
                  <a:pt x="1391" y="230"/>
                  <a:pt x="1391" y="232"/>
                </a:cubicBezTo>
                <a:cubicBezTo>
                  <a:pt x="1391" y="234"/>
                  <a:pt x="1390" y="236"/>
                  <a:pt x="1389" y="238"/>
                </a:cubicBezTo>
                <a:cubicBezTo>
                  <a:pt x="1387" y="240"/>
                  <a:pt x="1385" y="241"/>
                  <a:pt x="1382" y="241"/>
                </a:cubicBezTo>
                <a:close/>
                <a:moveTo>
                  <a:pt x="1361" y="222"/>
                </a:moveTo>
                <a:cubicBezTo>
                  <a:pt x="1359" y="222"/>
                  <a:pt x="1357" y="221"/>
                  <a:pt x="1356" y="219"/>
                </a:cubicBezTo>
                <a:cubicBezTo>
                  <a:pt x="1328" y="195"/>
                  <a:pt x="1298" y="172"/>
                  <a:pt x="1267" y="151"/>
                </a:cubicBezTo>
                <a:cubicBezTo>
                  <a:pt x="1241" y="134"/>
                  <a:pt x="1213" y="118"/>
                  <a:pt x="1185" y="104"/>
                </a:cubicBezTo>
                <a:cubicBezTo>
                  <a:pt x="1183" y="103"/>
                  <a:pt x="1181" y="101"/>
                  <a:pt x="1180" y="99"/>
                </a:cubicBezTo>
                <a:cubicBezTo>
                  <a:pt x="1180" y="97"/>
                  <a:pt x="1180" y="94"/>
                  <a:pt x="1181" y="92"/>
                </a:cubicBezTo>
                <a:cubicBezTo>
                  <a:pt x="1183" y="88"/>
                  <a:pt x="1188" y="87"/>
                  <a:pt x="1192" y="89"/>
                </a:cubicBezTo>
                <a:cubicBezTo>
                  <a:pt x="1221" y="103"/>
                  <a:pt x="1249" y="119"/>
                  <a:pt x="1276" y="137"/>
                </a:cubicBezTo>
                <a:cubicBezTo>
                  <a:pt x="1308" y="158"/>
                  <a:pt x="1339" y="182"/>
                  <a:pt x="1367" y="207"/>
                </a:cubicBezTo>
                <a:cubicBezTo>
                  <a:pt x="1367" y="207"/>
                  <a:pt x="1367" y="207"/>
                  <a:pt x="1367" y="207"/>
                </a:cubicBezTo>
                <a:cubicBezTo>
                  <a:pt x="1371" y="210"/>
                  <a:pt x="1371" y="215"/>
                  <a:pt x="1368" y="219"/>
                </a:cubicBezTo>
                <a:cubicBezTo>
                  <a:pt x="1366" y="221"/>
                  <a:pt x="1364" y="222"/>
                  <a:pt x="1361" y="222"/>
                </a:cubicBezTo>
                <a:close/>
                <a:moveTo>
                  <a:pt x="398" y="137"/>
                </a:moveTo>
                <a:cubicBezTo>
                  <a:pt x="395" y="137"/>
                  <a:pt x="393" y="136"/>
                  <a:pt x="391" y="133"/>
                </a:cubicBezTo>
                <a:cubicBezTo>
                  <a:pt x="390" y="131"/>
                  <a:pt x="390" y="129"/>
                  <a:pt x="390" y="127"/>
                </a:cubicBezTo>
                <a:cubicBezTo>
                  <a:pt x="391" y="124"/>
                  <a:pt x="392" y="123"/>
                  <a:pt x="394" y="121"/>
                </a:cubicBezTo>
                <a:cubicBezTo>
                  <a:pt x="398" y="119"/>
                  <a:pt x="403" y="120"/>
                  <a:pt x="406" y="124"/>
                </a:cubicBezTo>
                <a:cubicBezTo>
                  <a:pt x="408" y="128"/>
                  <a:pt x="407" y="133"/>
                  <a:pt x="403" y="136"/>
                </a:cubicBezTo>
                <a:cubicBezTo>
                  <a:pt x="401" y="137"/>
                  <a:pt x="400" y="137"/>
                  <a:pt x="398" y="137"/>
                </a:cubicBezTo>
                <a:close/>
                <a:moveTo>
                  <a:pt x="423" y="123"/>
                </a:moveTo>
                <a:cubicBezTo>
                  <a:pt x="423" y="123"/>
                  <a:pt x="423" y="123"/>
                  <a:pt x="423" y="123"/>
                </a:cubicBezTo>
                <a:cubicBezTo>
                  <a:pt x="420" y="123"/>
                  <a:pt x="417" y="121"/>
                  <a:pt x="415" y="118"/>
                </a:cubicBezTo>
                <a:cubicBezTo>
                  <a:pt x="413" y="114"/>
                  <a:pt x="414" y="109"/>
                  <a:pt x="419" y="107"/>
                </a:cubicBezTo>
                <a:cubicBezTo>
                  <a:pt x="447" y="91"/>
                  <a:pt x="476" y="77"/>
                  <a:pt x="506" y="64"/>
                </a:cubicBezTo>
                <a:cubicBezTo>
                  <a:pt x="528" y="55"/>
                  <a:pt x="550" y="47"/>
                  <a:pt x="572" y="40"/>
                </a:cubicBezTo>
                <a:cubicBezTo>
                  <a:pt x="586" y="36"/>
                  <a:pt x="600" y="32"/>
                  <a:pt x="614" y="28"/>
                </a:cubicBezTo>
                <a:cubicBezTo>
                  <a:pt x="619" y="27"/>
                  <a:pt x="623" y="29"/>
                  <a:pt x="624" y="34"/>
                </a:cubicBezTo>
                <a:cubicBezTo>
                  <a:pt x="625" y="36"/>
                  <a:pt x="625" y="38"/>
                  <a:pt x="624" y="40"/>
                </a:cubicBezTo>
                <a:cubicBezTo>
                  <a:pt x="622" y="42"/>
                  <a:pt x="621" y="44"/>
                  <a:pt x="618" y="44"/>
                </a:cubicBezTo>
                <a:cubicBezTo>
                  <a:pt x="605" y="48"/>
                  <a:pt x="591" y="52"/>
                  <a:pt x="577" y="56"/>
                </a:cubicBezTo>
                <a:cubicBezTo>
                  <a:pt x="555" y="63"/>
                  <a:pt x="534" y="71"/>
                  <a:pt x="512" y="80"/>
                </a:cubicBezTo>
                <a:cubicBezTo>
                  <a:pt x="483" y="92"/>
                  <a:pt x="454" y="106"/>
                  <a:pt x="427" y="122"/>
                </a:cubicBezTo>
                <a:cubicBezTo>
                  <a:pt x="426" y="122"/>
                  <a:pt x="424" y="123"/>
                  <a:pt x="423" y="123"/>
                </a:cubicBezTo>
                <a:close/>
                <a:moveTo>
                  <a:pt x="1163" y="92"/>
                </a:moveTo>
                <a:cubicBezTo>
                  <a:pt x="1162" y="92"/>
                  <a:pt x="1161" y="92"/>
                  <a:pt x="1160" y="92"/>
                </a:cubicBezTo>
                <a:cubicBezTo>
                  <a:pt x="1157" y="91"/>
                  <a:pt x="1156" y="89"/>
                  <a:pt x="1155" y="87"/>
                </a:cubicBezTo>
                <a:cubicBezTo>
                  <a:pt x="1154" y="85"/>
                  <a:pt x="1154" y="82"/>
                  <a:pt x="1155" y="80"/>
                </a:cubicBezTo>
                <a:cubicBezTo>
                  <a:pt x="1157" y="76"/>
                  <a:pt x="1162" y="74"/>
                  <a:pt x="1167" y="76"/>
                </a:cubicBezTo>
                <a:cubicBezTo>
                  <a:pt x="1171" y="78"/>
                  <a:pt x="1173" y="83"/>
                  <a:pt x="1171" y="87"/>
                </a:cubicBezTo>
                <a:cubicBezTo>
                  <a:pt x="1169" y="90"/>
                  <a:pt x="1166" y="92"/>
                  <a:pt x="1163" y="92"/>
                </a:cubicBezTo>
                <a:close/>
                <a:moveTo>
                  <a:pt x="1137" y="81"/>
                </a:moveTo>
                <a:cubicBezTo>
                  <a:pt x="1136" y="81"/>
                  <a:pt x="1135" y="81"/>
                  <a:pt x="1134" y="80"/>
                </a:cubicBezTo>
                <a:cubicBezTo>
                  <a:pt x="1100" y="66"/>
                  <a:pt x="1064" y="54"/>
                  <a:pt x="1028" y="44"/>
                </a:cubicBezTo>
                <a:cubicBezTo>
                  <a:pt x="1028" y="44"/>
                  <a:pt x="1028" y="44"/>
                  <a:pt x="1028" y="44"/>
                </a:cubicBezTo>
                <a:cubicBezTo>
                  <a:pt x="997" y="36"/>
                  <a:pt x="966" y="30"/>
                  <a:pt x="935" y="25"/>
                </a:cubicBezTo>
                <a:cubicBezTo>
                  <a:pt x="933" y="25"/>
                  <a:pt x="931" y="24"/>
                  <a:pt x="929" y="22"/>
                </a:cubicBezTo>
                <a:cubicBezTo>
                  <a:pt x="928" y="20"/>
                  <a:pt x="927" y="18"/>
                  <a:pt x="928" y="16"/>
                </a:cubicBezTo>
                <a:cubicBezTo>
                  <a:pt x="928" y="11"/>
                  <a:pt x="933" y="8"/>
                  <a:pt x="937" y="9"/>
                </a:cubicBezTo>
                <a:cubicBezTo>
                  <a:pt x="969" y="13"/>
                  <a:pt x="1001" y="20"/>
                  <a:pt x="1032" y="28"/>
                </a:cubicBezTo>
                <a:cubicBezTo>
                  <a:pt x="1069" y="38"/>
                  <a:pt x="1105" y="50"/>
                  <a:pt x="1140" y="65"/>
                </a:cubicBezTo>
                <a:cubicBezTo>
                  <a:pt x="1145" y="66"/>
                  <a:pt x="1147" y="71"/>
                  <a:pt x="1145" y="76"/>
                </a:cubicBezTo>
                <a:cubicBezTo>
                  <a:pt x="1144" y="79"/>
                  <a:pt x="1141" y="81"/>
                  <a:pt x="1137" y="81"/>
                </a:cubicBezTo>
                <a:close/>
                <a:moveTo>
                  <a:pt x="644" y="38"/>
                </a:moveTo>
                <a:cubicBezTo>
                  <a:pt x="640" y="38"/>
                  <a:pt x="636" y="35"/>
                  <a:pt x="635" y="31"/>
                </a:cubicBezTo>
                <a:cubicBezTo>
                  <a:pt x="634" y="27"/>
                  <a:pt x="637" y="22"/>
                  <a:pt x="642" y="21"/>
                </a:cubicBezTo>
                <a:cubicBezTo>
                  <a:pt x="646" y="20"/>
                  <a:pt x="651" y="23"/>
                  <a:pt x="652" y="27"/>
                </a:cubicBezTo>
                <a:cubicBezTo>
                  <a:pt x="653" y="32"/>
                  <a:pt x="650" y="37"/>
                  <a:pt x="646" y="38"/>
                </a:cubicBezTo>
                <a:cubicBezTo>
                  <a:pt x="645" y="38"/>
                  <a:pt x="644" y="38"/>
                  <a:pt x="644" y="38"/>
                </a:cubicBezTo>
                <a:close/>
                <a:moveTo>
                  <a:pt x="671" y="32"/>
                </a:moveTo>
                <a:cubicBezTo>
                  <a:pt x="667" y="32"/>
                  <a:pt x="664" y="29"/>
                  <a:pt x="663" y="25"/>
                </a:cubicBezTo>
                <a:cubicBezTo>
                  <a:pt x="663" y="23"/>
                  <a:pt x="663" y="21"/>
                  <a:pt x="664" y="19"/>
                </a:cubicBezTo>
                <a:cubicBezTo>
                  <a:pt x="666" y="17"/>
                  <a:pt x="668" y="16"/>
                  <a:pt x="670" y="15"/>
                </a:cubicBezTo>
                <a:cubicBezTo>
                  <a:pt x="702" y="9"/>
                  <a:pt x="734" y="5"/>
                  <a:pt x="766" y="3"/>
                </a:cubicBezTo>
                <a:cubicBezTo>
                  <a:pt x="766" y="3"/>
                  <a:pt x="766" y="3"/>
                  <a:pt x="766" y="3"/>
                </a:cubicBezTo>
                <a:cubicBezTo>
                  <a:pt x="804" y="0"/>
                  <a:pt x="843" y="0"/>
                  <a:pt x="880" y="3"/>
                </a:cubicBezTo>
                <a:cubicBezTo>
                  <a:pt x="885" y="3"/>
                  <a:pt x="888" y="7"/>
                  <a:pt x="888" y="12"/>
                </a:cubicBezTo>
                <a:cubicBezTo>
                  <a:pt x="888" y="16"/>
                  <a:pt x="884" y="20"/>
                  <a:pt x="879" y="20"/>
                </a:cubicBezTo>
                <a:cubicBezTo>
                  <a:pt x="842" y="17"/>
                  <a:pt x="804" y="17"/>
                  <a:pt x="767" y="20"/>
                </a:cubicBezTo>
                <a:cubicBezTo>
                  <a:pt x="767" y="20"/>
                  <a:pt x="767" y="20"/>
                  <a:pt x="767" y="20"/>
                </a:cubicBezTo>
                <a:cubicBezTo>
                  <a:pt x="736" y="22"/>
                  <a:pt x="704" y="26"/>
                  <a:pt x="673" y="32"/>
                </a:cubicBezTo>
                <a:cubicBezTo>
                  <a:pt x="672" y="32"/>
                  <a:pt x="672" y="32"/>
                  <a:pt x="671" y="32"/>
                </a:cubicBezTo>
                <a:close/>
                <a:moveTo>
                  <a:pt x="908" y="22"/>
                </a:moveTo>
                <a:cubicBezTo>
                  <a:pt x="908" y="22"/>
                  <a:pt x="907" y="22"/>
                  <a:pt x="907" y="22"/>
                </a:cubicBezTo>
                <a:cubicBezTo>
                  <a:pt x="905" y="22"/>
                  <a:pt x="903" y="21"/>
                  <a:pt x="901" y="19"/>
                </a:cubicBezTo>
                <a:cubicBezTo>
                  <a:pt x="900" y="17"/>
                  <a:pt x="899" y="15"/>
                  <a:pt x="899" y="13"/>
                </a:cubicBezTo>
                <a:cubicBezTo>
                  <a:pt x="900" y="8"/>
                  <a:pt x="904" y="5"/>
                  <a:pt x="909" y="5"/>
                </a:cubicBezTo>
                <a:cubicBezTo>
                  <a:pt x="913" y="6"/>
                  <a:pt x="917" y="10"/>
                  <a:pt x="916" y="14"/>
                </a:cubicBezTo>
                <a:cubicBezTo>
                  <a:pt x="916" y="19"/>
                  <a:pt x="912" y="22"/>
                  <a:pt x="908" y="22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9ED9CFE3-ACD7-4CAB-BAB3-0DF1E60EABD9}"/>
              </a:ext>
            </a:extLst>
          </p:cNvPr>
          <p:cNvSpPr>
            <a:spLocks noEditPoints="1"/>
          </p:cNvSpPr>
          <p:nvPr/>
        </p:nvSpPr>
        <p:spPr bwMode="auto">
          <a:xfrm>
            <a:off x="4849182" y="2181388"/>
            <a:ext cx="2497606" cy="2496812"/>
          </a:xfrm>
          <a:custGeom>
            <a:avLst/>
            <a:gdLst>
              <a:gd name="T0" fmla="*/ 922 w 1572"/>
              <a:gd name="T1" fmla="*/ 1542 h 1571"/>
              <a:gd name="T2" fmla="*/ 1160 w 1572"/>
              <a:gd name="T3" fmla="*/ 1467 h 1571"/>
              <a:gd name="T4" fmla="*/ 925 w 1572"/>
              <a:gd name="T5" fmla="*/ 1559 h 1571"/>
              <a:gd name="T6" fmla="*/ 743 w 1572"/>
              <a:gd name="T7" fmla="*/ 1570 h 1571"/>
              <a:gd name="T8" fmla="*/ 744 w 1572"/>
              <a:gd name="T9" fmla="*/ 1553 h 1571"/>
              <a:gd name="T10" fmla="*/ 680 w 1572"/>
              <a:gd name="T11" fmla="*/ 1564 h 1571"/>
              <a:gd name="T12" fmla="*/ 342 w 1572"/>
              <a:gd name="T13" fmla="*/ 1434 h 1571"/>
              <a:gd name="T14" fmla="*/ 453 w 1572"/>
              <a:gd name="T15" fmla="*/ 1479 h 1571"/>
              <a:gd name="T16" fmla="*/ 681 w 1572"/>
              <a:gd name="T17" fmla="*/ 1564 h 1571"/>
              <a:gd name="T18" fmla="*/ 1201 w 1572"/>
              <a:gd name="T19" fmla="*/ 1433 h 1571"/>
              <a:gd name="T20" fmla="*/ 1187 w 1572"/>
              <a:gd name="T21" fmla="*/ 1460 h 1571"/>
              <a:gd name="T22" fmla="*/ 1304 w 1572"/>
              <a:gd name="T23" fmla="*/ 1353 h 1571"/>
              <a:gd name="T24" fmla="*/ 1257 w 1572"/>
              <a:gd name="T25" fmla="*/ 1412 h 1571"/>
              <a:gd name="T26" fmla="*/ 273 w 1572"/>
              <a:gd name="T27" fmla="*/ 1370 h 1571"/>
              <a:gd name="T28" fmla="*/ 297 w 1572"/>
              <a:gd name="T29" fmla="*/ 1398 h 1571"/>
              <a:gd name="T30" fmla="*/ 95 w 1572"/>
              <a:gd name="T31" fmla="*/ 1161 h 1571"/>
              <a:gd name="T32" fmla="*/ 51 w 1572"/>
              <a:gd name="T33" fmla="*/ 1040 h 1571"/>
              <a:gd name="T34" fmla="*/ 110 w 1572"/>
              <a:gd name="T35" fmla="*/ 1153 h 1571"/>
              <a:gd name="T36" fmla="*/ 250 w 1572"/>
              <a:gd name="T37" fmla="*/ 1357 h 1571"/>
              <a:gd name="T38" fmla="*/ 1486 w 1572"/>
              <a:gd name="T39" fmla="*/ 1104 h 1571"/>
              <a:gd name="T40" fmla="*/ 1360 w 1572"/>
              <a:gd name="T41" fmla="*/ 1318 h 1571"/>
              <a:gd name="T42" fmla="*/ 1507 w 1572"/>
              <a:gd name="T43" fmla="*/ 1051 h 1571"/>
              <a:gd name="T44" fmla="*/ 1523 w 1572"/>
              <a:gd name="T45" fmla="*/ 1057 h 1571"/>
              <a:gd name="T46" fmla="*/ 1534 w 1572"/>
              <a:gd name="T47" fmla="*/ 999 h 1571"/>
              <a:gd name="T48" fmla="*/ 1555 w 1572"/>
              <a:gd name="T49" fmla="*/ 785 h 1571"/>
              <a:gd name="T50" fmla="*/ 1556 w 1572"/>
              <a:gd name="T51" fmla="*/ 630 h 1571"/>
              <a:gd name="T52" fmla="*/ 1567 w 1572"/>
              <a:gd name="T53" fmla="*/ 875 h 1571"/>
              <a:gd name="T54" fmla="*/ 27 w 1572"/>
              <a:gd name="T55" fmla="*/ 991 h 1571"/>
              <a:gd name="T56" fmla="*/ 43 w 1572"/>
              <a:gd name="T57" fmla="*/ 987 h 1571"/>
              <a:gd name="T58" fmla="*/ 13 w 1572"/>
              <a:gd name="T59" fmla="*/ 930 h 1571"/>
              <a:gd name="T60" fmla="*/ 6 w 1572"/>
              <a:gd name="T61" fmla="*/ 685 h 1571"/>
              <a:gd name="T62" fmla="*/ 23 w 1572"/>
              <a:gd name="T63" fmla="*/ 687 h 1571"/>
              <a:gd name="T64" fmla="*/ 30 w 1572"/>
              <a:gd name="T65" fmla="*/ 927 h 1571"/>
              <a:gd name="T66" fmla="*/ 1531 w 1572"/>
              <a:gd name="T67" fmla="*/ 595 h 1571"/>
              <a:gd name="T68" fmla="*/ 1547 w 1572"/>
              <a:gd name="T69" fmla="*/ 591 h 1571"/>
              <a:gd name="T70" fmla="*/ 1506 w 1572"/>
              <a:gd name="T71" fmla="*/ 515 h 1571"/>
              <a:gd name="T72" fmla="*/ 1317 w 1572"/>
              <a:gd name="T73" fmla="*/ 229 h 1571"/>
              <a:gd name="T74" fmla="*/ 1329 w 1572"/>
              <a:gd name="T75" fmla="*/ 217 h 1571"/>
              <a:gd name="T76" fmla="*/ 1522 w 1572"/>
              <a:gd name="T77" fmla="*/ 509 h 1571"/>
              <a:gd name="T78" fmla="*/ 55 w 1572"/>
              <a:gd name="T79" fmla="*/ 519 h 1571"/>
              <a:gd name="T80" fmla="*/ 74 w 1572"/>
              <a:gd name="T81" fmla="*/ 493 h 1571"/>
              <a:gd name="T82" fmla="*/ 79 w 1572"/>
              <a:gd name="T83" fmla="*/ 461 h 1571"/>
              <a:gd name="T84" fmla="*/ 230 w 1572"/>
              <a:gd name="T85" fmla="*/ 229 h 1571"/>
              <a:gd name="T86" fmla="*/ 242 w 1572"/>
              <a:gd name="T87" fmla="*/ 241 h 1571"/>
              <a:gd name="T88" fmla="*/ 82 w 1572"/>
              <a:gd name="T89" fmla="*/ 462 h 1571"/>
              <a:gd name="T90" fmla="*/ 1260 w 1572"/>
              <a:gd name="T91" fmla="*/ 169 h 1571"/>
              <a:gd name="T92" fmla="*/ 1284 w 1572"/>
              <a:gd name="T93" fmla="*/ 197 h 1571"/>
              <a:gd name="T94" fmla="*/ 1109 w 1572"/>
              <a:gd name="T95" fmla="*/ 87 h 1571"/>
              <a:gd name="T96" fmla="*/ 880 w 1572"/>
              <a:gd name="T97" fmla="*/ 5 h 1571"/>
              <a:gd name="T98" fmla="*/ 1221 w 1572"/>
              <a:gd name="T99" fmla="*/ 131 h 1571"/>
              <a:gd name="T100" fmla="*/ 349 w 1572"/>
              <a:gd name="T101" fmla="*/ 141 h 1571"/>
              <a:gd name="T102" fmla="*/ 380 w 1572"/>
              <a:gd name="T103" fmla="*/ 132 h 1571"/>
              <a:gd name="T104" fmla="*/ 402 w 1572"/>
              <a:gd name="T105" fmla="*/ 109 h 1571"/>
              <a:gd name="T106" fmla="*/ 636 w 1572"/>
              <a:gd name="T107" fmla="*/ 14 h 1571"/>
              <a:gd name="T108" fmla="*/ 639 w 1572"/>
              <a:gd name="T109" fmla="*/ 30 h 1571"/>
              <a:gd name="T110" fmla="*/ 410 w 1572"/>
              <a:gd name="T111" fmla="*/ 113 h 1571"/>
              <a:gd name="T112" fmla="*/ 809 w 1572"/>
              <a:gd name="T113" fmla="*/ 8 h 1571"/>
              <a:gd name="T114" fmla="*/ 840 w 1572"/>
              <a:gd name="T115" fmla="*/ 18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2" h="1571">
                <a:moveTo>
                  <a:pt x="805" y="1571"/>
                </a:moveTo>
                <a:cubicBezTo>
                  <a:pt x="801" y="1571"/>
                  <a:pt x="797" y="1567"/>
                  <a:pt x="797" y="1563"/>
                </a:cubicBezTo>
                <a:cubicBezTo>
                  <a:pt x="797" y="1558"/>
                  <a:pt x="800" y="1554"/>
                  <a:pt x="805" y="1554"/>
                </a:cubicBezTo>
                <a:cubicBezTo>
                  <a:pt x="844" y="1553"/>
                  <a:pt x="883" y="1549"/>
                  <a:pt x="922" y="1542"/>
                </a:cubicBezTo>
                <a:cubicBezTo>
                  <a:pt x="922" y="1542"/>
                  <a:pt x="922" y="1542"/>
                  <a:pt x="922" y="1542"/>
                </a:cubicBezTo>
                <a:cubicBezTo>
                  <a:pt x="966" y="1534"/>
                  <a:pt x="1010" y="1523"/>
                  <a:pt x="1052" y="1507"/>
                </a:cubicBezTo>
                <a:cubicBezTo>
                  <a:pt x="1085" y="1495"/>
                  <a:pt x="1117" y="1480"/>
                  <a:pt x="1148" y="1464"/>
                </a:cubicBezTo>
                <a:cubicBezTo>
                  <a:pt x="1152" y="1462"/>
                  <a:pt x="1158" y="1463"/>
                  <a:pt x="1160" y="1467"/>
                </a:cubicBezTo>
                <a:cubicBezTo>
                  <a:pt x="1162" y="1471"/>
                  <a:pt x="1160" y="1476"/>
                  <a:pt x="1156" y="1479"/>
                </a:cubicBezTo>
                <a:cubicBezTo>
                  <a:pt x="1124" y="1496"/>
                  <a:pt x="1091" y="1511"/>
                  <a:pt x="1057" y="1523"/>
                </a:cubicBezTo>
                <a:cubicBezTo>
                  <a:pt x="1015" y="1539"/>
                  <a:pt x="970" y="1551"/>
                  <a:pt x="925" y="1559"/>
                </a:cubicBezTo>
                <a:cubicBezTo>
                  <a:pt x="925" y="1559"/>
                  <a:pt x="925" y="1559"/>
                  <a:pt x="925" y="1559"/>
                </a:cubicBezTo>
                <a:cubicBezTo>
                  <a:pt x="886" y="1566"/>
                  <a:pt x="845" y="1570"/>
                  <a:pt x="806" y="1571"/>
                </a:cubicBezTo>
                <a:cubicBezTo>
                  <a:pt x="806" y="1571"/>
                  <a:pt x="805" y="1571"/>
                  <a:pt x="805" y="1571"/>
                </a:cubicBezTo>
                <a:close/>
                <a:moveTo>
                  <a:pt x="743" y="1570"/>
                </a:moveTo>
                <a:cubicBezTo>
                  <a:pt x="743" y="1570"/>
                  <a:pt x="743" y="1570"/>
                  <a:pt x="743" y="1570"/>
                </a:cubicBezTo>
                <a:cubicBezTo>
                  <a:pt x="735" y="1570"/>
                  <a:pt x="727" y="1569"/>
                  <a:pt x="720" y="1569"/>
                </a:cubicBezTo>
                <a:cubicBezTo>
                  <a:pt x="715" y="1568"/>
                  <a:pt x="712" y="1564"/>
                  <a:pt x="712" y="1559"/>
                </a:cubicBezTo>
                <a:cubicBezTo>
                  <a:pt x="713" y="1555"/>
                  <a:pt x="717" y="1551"/>
                  <a:pt x="721" y="1552"/>
                </a:cubicBezTo>
                <a:cubicBezTo>
                  <a:pt x="729" y="1552"/>
                  <a:pt x="736" y="1553"/>
                  <a:pt x="744" y="1553"/>
                </a:cubicBezTo>
                <a:cubicBezTo>
                  <a:pt x="748" y="1553"/>
                  <a:pt x="752" y="1557"/>
                  <a:pt x="752" y="1562"/>
                </a:cubicBezTo>
                <a:cubicBezTo>
                  <a:pt x="751" y="1567"/>
                  <a:pt x="748" y="1570"/>
                  <a:pt x="743" y="1570"/>
                </a:cubicBezTo>
                <a:close/>
                <a:moveTo>
                  <a:pt x="681" y="1564"/>
                </a:moveTo>
                <a:cubicBezTo>
                  <a:pt x="681" y="1564"/>
                  <a:pt x="681" y="1564"/>
                  <a:pt x="680" y="1564"/>
                </a:cubicBezTo>
                <a:cubicBezTo>
                  <a:pt x="605" y="1554"/>
                  <a:pt x="533" y="1534"/>
                  <a:pt x="464" y="1503"/>
                </a:cubicBezTo>
                <a:cubicBezTo>
                  <a:pt x="458" y="1500"/>
                  <a:pt x="452" y="1497"/>
                  <a:pt x="446" y="1494"/>
                </a:cubicBezTo>
                <a:cubicBezTo>
                  <a:pt x="446" y="1494"/>
                  <a:pt x="446" y="1494"/>
                  <a:pt x="445" y="1494"/>
                </a:cubicBezTo>
                <a:cubicBezTo>
                  <a:pt x="410" y="1477"/>
                  <a:pt x="375" y="1457"/>
                  <a:pt x="342" y="1434"/>
                </a:cubicBezTo>
                <a:cubicBezTo>
                  <a:pt x="338" y="1431"/>
                  <a:pt x="337" y="1426"/>
                  <a:pt x="339" y="1422"/>
                </a:cubicBezTo>
                <a:cubicBezTo>
                  <a:pt x="342" y="1418"/>
                  <a:pt x="347" y="1417"/>
                  <a:pt x="351" y="1420"/>
                </a:cubicBezTo>
                <a:cubicBezTo>
                  <a:pt x="383" y="1442"/>
                  <a:pt x="418" y="1462"/>
                  <a:pt x="453" y="1479"/>
                </a:cubicBezTo>
                <a:cubicBezTo>
                  <a:pt x="453" y="1479"/>
                  <a:pt x="453" y="1479"/>
                  <a:pt x="453" y="1479"/>
                </a:cubicBezTo>
                <a:cubicBezTo>
                  <a:pt x="459" y="1482"/>
                  <a:pt x="465" y="1485"/>
                  <a:pt x="471" y="1487"/>
                </a:cubicBezTo>
                <a:cubicBezTo>
                  <a:pt x="538" y="1517"/>
                  <a:pt x="609" y="1538"/>
                  <a:pt x="682" y="1547"/>
                </a:cubicBezTo>
                <a:cubicBezTo>
                  <a:pt x="687" y="1548"/>
                  <a:pt x="690" y="1552"/>
                  <a:pt x="690" y="1557"/>
                </a:cubicBezTo>
                <a:cubicBezTo>
                  <a:pt x="689" y="1561"/>
                  <a:pt x="685" y="1564"/>
                  <a:pt x="681" y="1564"/>
                </a:cubicBezTo>
                <a:close/>
                <a:moveTo>
                  <a:pt x="1187" y="1460"/>
                </a:moveTo>
                <a:cubicBezTo>
                  <a:pt x="1184" y="1460"/>
                  <a:pt x="1181" y="1459"/>
                  <a:pt x="1179" y="1456"/>
                </a:cubicBezTo>
                <a:cubicBezTo>
                  <a:pt x="1177" y="1452"/>
                  <a:pt x="1178" y="1447"/>
                  <a:pt x="1182" y="1444"/>
                </a:cubicBezTo>
                <a:cubicBezTo>
                  <a:pt x="1189" y="1441"/>
                  <a:pt x="1195" y="1437"/>
                  <a:pt x="1201" y="1433"/>
                </a:cubicBezTo>
                <a:cubicBezTo>
                  <a:pt x="1205" y="1430"/>
                  <a:pt x="1211" y="1431"/>
                  <a:pt x="1213" y="1435"/>
                </a:cubicBezTo>
                <a:cubicBezTo>
                  <a:pt x="1216" y="1439"/>
                  <a:pt x="1214" y="1444"/>
                  <a:pt x="1211" y="1447"/>
                </a:cubicBezTo>
                <a:cubicBezTo>
                  <a:pt x="1204" y="1451"/>
                  <a:pt x="1198" y="1455"/>
                  <a:pt x="1191" y="1459"/>
                </a:cubicBezTo>
                <a:cubicBezTo>
                  <a:pt x="1190" y="1460"/>
                  <a:pt x="1188" y="1460"/>
                  <a:pt x="1187" y="1460"/>
                </a:cubicBezTo>
                <a:close/>
                <a:moveTo>
                  <a:pt x="1257" y="1412"/>
                </a:moveTo>
                <a:cubicBezTo>
                  <a:pt x="1254" y="1412"/>
                  <a:pt x="1252" y="1411"/>
                  <a:pt x="1250" y="1409"/>
                </a:cubicBezTo>
                <a:cubicBezTo>
                  <a:pt x="1247" y="1405"/>
                  <a:pt x="1248" y="1400"/>
                  <a:pt x="1252" y="1397"/>
                </a:cubicBezTo>
                <a:cubicBezTo>
                  <a:pt x="1270" y="1383"/>
                  <a:pt x="1287" y="1369"/>
                  <a:pt x="1304" y="1353"/>
                </a:cubicBezTo>
                <a:cubicBezTo>
                  <a:pt x="1308" y="1350"/>
                  <a:pt x="1313" y="1351"/>
                  <a:pt x="1316" y="1354"/>
                </a:cubicBezTo>
                <a:cubicBezTo>
                  <a:pt x="1319" y="1357"/>
                  <a:pt x="1319" y="1363"/>
                  <a:pt x="1316" y="1366"/>
                </a:cubicBezTo>
                <a:cubicBezTo>
                  <a:pt x="1298" y="1382"/>
                  <a:pt x="1280" y="1397"/>
                  <a:pt x="1262" y="1411"/>
                </a:cubicBezTo>
                <a:cubicBezTo>
                  <a:pt x="1260" y="1412"/>
                  <a:pt x="1259" y="1412"/>
                  <a:pt x="1257" y="1412"/>
                </a:cubicBezTo>
                <a:close/>
                <a:moveTo>
                  <a:pt x="297" y="1398"/>
                </a:moveTo>
                <a:cubicBezTo>
                  <a:pt x="295" y="1398"/>
                  <a:pt x="293" y="1398"/>
                  <a:pt x="291" y="1396"/>
                </a:cubicBezTo>
                <a:cubicBezTo>
                  <a:pt x="285" y="1392"/>
                  <a:pt x="279" y="1387"/>
                  <a:pt x="274" y="1382"/>
                </a:cubicBezTo>
                <a:cubicBezTo>
                  <a:pt x="270" y="1379"/>
                  <a:pt x="270" y="1373"/>
                  <a:pt x="273" y="1370"/>
                </a:cubicBezTo>
                <a:cubicBezTo>
                  <a:pt x="276" y="1366"/>
                  <a:pt x="281" y="1366"/>
                  <a:pt x="285" y="1369"/>
                </a:cubicBezTo>
                <a:cubicBezTo>
                  <a:pt x="290" y="1374"/>
                  <a:pt x="296" y="1378"/>
                  <a:pt x="302" y="1383"/>
                </a:cubicBezTo>
                <a:cubicBezTo>
                  <a:pt x="306" y="1386"/>
                  <a:pt x="306" y="1392"/>
                  <a:pt x="303" y="1395"/>
                </a:cubicBezTo>
                <a:cubicBezTo>
                  <a:pt x="302" y="1397"/>
                  <a:pt x="299" y="1398"/>
                  <a:pt x="297" y="1398"/>
                </a:cubicBezTo>
                <a:close/>
                <a:moveTo>
                  <a:pt x="250" y="1357"/>
                </a:moveTo>
                <a:cubicBezTo>
                  <a:pt x="248" y="1357"/>
                  <a:pt x="246" y="1356"/>
                  <a:pt x="244" y="1355"/>
                </a:cubicBezTo>
                <a:cubicBezTo>
                  <a:pt x="235" y="1346"/>
                  <a:pt x="226" y="1337"/>
                  <a:pt x="217" y="1328"/>
                </a:cubicBezTo>
                <a:cubicBezTo>
                  <a:pt x="169" y="1278"/>
                  <a:pt x="128" y="1222"/>
                  <a:pt x="95" y="1161"/>
                </a:cubicBezTo>
                <a:cubicBezTo>
                  <a:pt x="95" y="1161"/>
                  <a:pt x="95" y="1161"/>
                  <a:pt x="95" y="1161"/>
                </a:cubicBezTo>
                <a:cubicBezTo>
                  <a:pt x="80" y="1133"/>
                  <a:pt x="66" y="1103"/>
                  <a:pt x="54" y="1074"/>
                </a:cubicBezTo>
                <a:cubicBezTo>
                  <a:pt x="51" y="1066"/>
                  <a:pt x="48" y="1059"/>
                  <a:pt x="46" y="1051"/>
                </a:cubicBezTo>
                <a:cubicBezTo>
                  <a:pt x="44" y="1047"/>
                  <a:pt x="46" y="1042"/>
                  <a:pt x="51" y="1040"/>
                </a:cubicBezTo>
                <a:cubicBezTo>
                  <a:pt x="55" y="1039"/>
                  <a:pt x="60" y="1041"/>
                  <a:pt x="62" y="1046"/>
                </a:cubicBezTo>
                <a:cubicBezTo>
                  <a:pt x="64" y="1053"/>
                  <a:pt x="67" y="1060"/>
                  <a:pt x="70" y="1068"/>
                </a:cubicBezTo>
                <a:cubicBezTo>
                  <a:pt x="81" y="1097"/>
                  <a:pt x="95" y="1125"/>
                  <a:pt x="110" y="1153"/>
                </a:cubicBezTo>
                <a:cubicBezTo>
                  <a:pt x="110" y="1153"/>
                  <a:pt x="110" y="1153"/>
                  <a:pt x="110" y="1153"/>
                </a:cubicBezTo>
                <a:cubicBezTo>
                  <a:pt x="142" y="1212"/>
                  <a:pt x="183" y="1267"/>
                  <a:pt x="230" y="1316"/>
                </a:cubicBezTo>
                <a:cubicBezTo>
                  <a:pt x="238" y="1325"/>
                  <a:pt x="247" y="1334"/>
                  <a:pt x="256" y="1343"/>
                </a:cubicBezTo>
                <a:cubicBezTo>
                  <a:pt x="259" y="1346"/>
                  <a:pt x="259" y="1351"/>
                  <a:pt x="256" y="1355"/>
                </a:cubicBezTo>
                <a:cubicBezTo>
                  <a:pt x="254" y="1356"/>
                  <a:pt x="252" y="1357"/>
                  <a:pt x="250" y="1357"/>
                </a:cubicBezTo>
                <a:close/>
                <a:moveTo>
                  <a:pt x="1360" y="1318"/>
                </a:moveTo>
                <a:cubicBezTo>
                  <a:pt x="1358" y="1318"/>
                  <a:pt x="1356" y="1317"/>
                  <a:pt x="1354" y="1316"/>
                </a:cubicBezTo>
                <a:cubicBezTo>
                  <a:pt x="1351" y="1313"/>
                  <a:pt x="1351" y="1307"/>
                  <a:pt x="1354" y="1304"/>
                </a:cubicBezTo>
                <a:cubicBezTo>
                  <a:pt x="1408" y="1244"/>
                  <a:pt x="1453" y="1177"/>
                  <a:pt x="1486" y="1104"/>
                </a:cubicBezTo>
                <a:cubicBezTo>
                  <a:pt x="1488" y="1100"/>
                  <a:pt x="1493" y="1098"/>
                  <a:pt x="1497" y="1100"/>
                </a:cubicBezTo>
                <a:cubicBezTo>
                  <a:pt x="1501" y="1102"/>
                  <a:pt x="1503" y="1107"/>
                  <a:pt x="1501" y="1111"/>
                </a:cubicBezTo>
                <a:cubicBezTo>
                  <a:pt x="1467" y="1186"/>
                  <a:pt x="1422" y="1254"/>
                  <a:pt x="1366" y="1315"/>
                </a:cubicBezTo>
                <a:cubicBezTo>
                  <a:pt x="1365" y="1317"/>
                  <a:pt x="1362" y="1318"/>
                  <a:pt x="1360" y="1318"/>
                </a:cubicBezTo>
                <a:close/>
                <a:moveTo>
                  <a:pt x="1509" y="1079"/>
                </a:moveTo>
                <a:cubicBezTo>
                  <a:pt x="1508" y="1079"/>
                  <a:pt x="1507" y="1079"/>
                  <a:pt x="1506" y="1079"/>
                </a:cubicBezTo>
                <a:cubicBezTo>
                  <a:pt x="1502" y="1077"/>
                  <a:pt x="1499" y="1072"/>
                  <a:pt x="1501" y="1068"/>
                </a:cubicBezTo>
                <a:cubicBezTo>
                  <a:pt x="1503" y="1062"/>
                  <a:pt x="1505" y="1057"/>
                  <a:pt x="1507" y="1051"/>
                </a:cubicBezTo>
                <a:cubicBezTo>
                  <a:pt x="1509" y="1047"/>
                  <a:pt x="1509" y="1047"/>
                  <a:pt x="1509" y="1047"/>
                </a:cubicBezTo>
                <a:cubicBezTo>
                  <a:pt x="1511" y="1042"/>
                  <a:pt x="1516" y="1040"/>
                  <a:pt x="1520" y="1042"/>
                </a:cubicBezTo>
                <a:cubicBezTo>
                  <a:pt x="1524" y="1043"/>
                  <a:pt x="1527" y="1048"/>
                  <a:pt x="1525" y="1053"/>
                </a:cubicBezTo>
                <a:cubicBezTo>
                  <a:pt x="1523" y="1057"/>
                  <a:pt x="1523" y="1057"/>
                  <a:pt x="1523" y="1057"/>
                </a:cubicBezTo>
                <a:cubicBezTo>
                  <a:pt x="1521" y="1063"/>
                  <a:pt x="1519" y="1068"/>
                  <a:pt x="1517" y="1074"/>
                </a:cubicBezTo>
                <a:cubicBezTo>
                  <a:pt x="1516" y="1077"/>
                  <a:pt x="1512" y="1079"/>
                  <a:pt x="1509" y="1079"/>
                </a:cubicBezTo>
                <a:close/>
                <a:moveTo>
                  <a:pt x="1536" y="999"/>
                </a:moveTo>
                <a:cubicBezTo>
                  <a:pt x="1535" y="999"/>
                  <a:pt x="1534" y="999"/>
                  <a:pt x="1534" y="999"/>
                </a:cubicBezTo>
                <a:cubicBezTo>
                  <a:pt x="1529" y="997"/>
                  <a:pt x="1526" y="993"/>
                  <a:pt x="1528" y="988"/>
                </a:cubicBezTo>
                <a:cubicBezTo>
                  <a:pt x="1538" y="951"/>
                  <a:pt x="1545" y="912"/>
                  <a:pt x="1550" y="873"/>
                </a:cubicBezTo>
                <a:cubicBezTo>
                  <a:pt x="1550" y="873"/>
                  <a:pt x="1550" y="873"/>
                  <a:pt x="1550" y="873"/>
                </a:cubicBezTo>
                <a:cubicBezTo>
                  <a:pt x="1553" y="844"/>
                  <a:pt x="1555" y="814"/>
                  <a:pt x="1555" y="785"/>
                </a:cubicBezTo>
                <a:cubicBezTo>
                  <a:pt x="1555" y="777"/>
                  <a:pt x="1555" y="768"/>
                  <a:pt x="1554" y="759"/>
                </a:cubicBezTo>
                <a:cubicBezTo>
                  <a:pt x="1553" y="717"/>
                  <a:pt x="1548" y="675"/>
                  <a:pt x="1540" y="633"/>
                </a:cubicBezTo>
                <a:cubicBezTo>
                  <a:pt x="1539" y="629"/>
                  <a:pt x="1542" y="624"/>
                  <a:pt x="1546" y="623"/>
                </a:cubicBezTo>
                <a:cubicBezTo>
                  <a:pt x="1551" y="623"/>
                  <a:pt x="1555" y="626"/>
                  <a:pt x="1556" y="630"/>
                </a:cubicBezTo>
                <a:cubicBezTo>
                  <a:pt x="1565" y="672"/>
                  <a:pt x="1570" y="716"/>
                  <a:pt x="1571" y="758"/>
                </a:cubicBezTo>
                <a:cubicBezTo>
                  <a:pt x="1572" y="767"/>
                  <a:pt x="1572" y="776"/>
                  <a:pt x="1572" y="785"/>
                </a:cubicBezTo>
                <a:cubicBezTo>
                  <a:pt x="1572" y="815"/>
                  <a:pt x="1570" y="845"/>
                  <a:pt x="1567" y="875"/>
                </a:cubicBezTo>
                <a:cubicBezTo>
                  <a:pt x="1567" y="875"/>
                  <a:pt x="1567" y="875"/>
                  <a:pt x="1567" y="875"/>
                </a:cubicBezTo>
                <a:cubicBezTo>
                  <a:pt x="1562" y="915"/>
                  <a:pt x="1554" y="954"/>
                  <a:pt x="1544" y="993"/>
                </a:cubicBezTo>
                <a:cubicBezTo>
                  <a:pt x="1543" y="996"/>
                  <a:pt x="1540" y="999"/>
                  <a:pt x="1536" y="999"/>
                </a:cubicBezTo>
                <a:close/>
                <a:moveTo>
                  <a:pt x="35" y="998"/>
                </a:moveTo>
                <a:cubicBezTo>
                  <a:pt x="31" y="998"/>
                  <a:pt x="28" y="995"/>
                  <a:pt x="27" y="991"/>
                </a:cubicBezTo>
                <a:cubicBezTo>
                  <a:pt x="25" y="984"/>
                  <a:pt x="23" y="976"/>
                  <a:pt x="21" y="969"/>
                </a:cubicBezTo>
                <a:cubicBezTo>
                  <a:pt x="20" y="965"/>
                  <a:pt x="23" y="960"/>
                  <a:pt x="28" y="959"/>
                </a:cubicBezTo>
                <a:cubicBezTo>
                  <a:pt x="32" y="958"/>
                  <a:pt x="37" y="961"/>
                  <a:pt x="38" y="965"/>
                </a:cubicBezTo>
                <a:cubicBezTo>
                  <a:pt x="39" y="972"/>
                  <a:pt x="41" y="980"/>
                  <a:pt x="43" y="987"/>
                </a:cubicBezTo>
                <a:cubicBezTo>
                  <a:pt x="44" y="991"/>
                  <a:pt x="42" y="996"/>
                  <a:pt x="37" y="997"/>
                </a:cubicBezTo>
                <a:cubicBezTo>
                  <a:pt x="37" y="997"/>
                  <a:pt x="36" y="998"/>
                  <a:pt x="35" y="998"/>
                </a:cubicBezTo>
                <a:close/>
                <a:moveTo>
                  <a:pt x="21" y="937"/>
                </a:moveTo>
                <a:cubicBezTo>
                  <a:pt x="17" y="937"/>
                  <a:pt x="14" y="934"/>
                  <a:pt x="13" y="930"/>
                </a:cubicBezTo>
                <a:cubicBezTo>
                  <a:pt x="4" y="882"/>
                  <a:pt x="0" y="834"/>
                  <a:pt x="0" y="786"/>
                </a:cubicBezTo>
                <a:cubicBezTo>
                  <a:pt x="0" y="783"/>
                  <a:pt x="0" y="779"/>
                  <a:pt x="0" y="776"/>
                </a:cubicBezTo>
                <a:cubicBezTo>
                  <a:pt x="0" y="746"/>
                  <a:pt x="2" y="715"/>
                  <a:pt x="6" y="685"/>
                </a:cubicBezTo>
                <a:cubicBezTo>
                  <a:pt x="6" y="685"/>
                  <a:pt x="6" y="685"/>
                  <a:pt x="6" y="685"/>
                </a:cubicBezTo>
                <a:cubicBezTo>
                  <a:pt x="11" y="645"/>
                  <a:pt x="19" y="606"/>
                  <a:pt x="30" y="568"/>
                </a:cubicBezTo>
                <a:cubicBezTo>
                  <a:pt x="32" y="563"/>
                  <a:pt x="36" y="560"/>
                  <a:pt x="41" y="562"/>
                </a:cubicBezTo>
                <a:cubicBezTo>
                  <a:pt x="45" y="563"/>
                  <a:pt x="48" y="568"/>
                  <a:pt x="47" y="572"/>
                </a:cubicBezTo>
                <a:cubicBezTo>
                  <a:pt x="36" y="610"/>
                  <a:pt x="28" y="648"/>
                  <a:pt x="23" y="687"/>
                </a:cubicBezTo>
                <a:cubicBezTo>
                  <a:pt x="23" y="687"/>
                  <a:pt x="23" y="687"/>
                  <a:pt x="23" y="687"/>
                </a:cubicBezTo>
                <a:cubicBezTo>
                  <a:pt x="19" y="717"/>
                  <a:pt x="17" y="747"/>
                  <a:pt x="17" y="777"/>
                </a:cubicBezTo>
                <a:cubicBezTo>
                  <a:pt x="17" y="780"/>
                  <a:pt x="17" y="783"/>
                  <a:pt x="17" y="786"/>
                </a:cubicBezTo>
                <a:cubicBezTo>
                  <a:pt x="17" y="833"/>
                  <a:pt x="21" y="880"/>
                  <a:pt x="30" y="927"/>
                </a:cubicBezTo>
                <a:cubicBezTo>
                  <a:pt x="30" y="931"/>
                  <a:pt x="27" y="936"/>
                  <a:pt x="23" y="937"/>
                </a:cubicBezTo>
                <a:cubicBezTo>
                  <a:pt x="22" y="937"/>
                  <a:pt x="22" y="937"/>
                  <a:pt x="21" y="937"/>
                </a:cubicBezTo>
                <a:close/>
                <a:moveTo>
                  <a:pt x="1539" y="602"/>
                </a:moveTo>
                <a:cubicBezTo>
                  <a:pt x="1535" y="602"/>
                  <a:pt x="1532" y="599"/>
                  <a:pt x="1531" y="595"/>
                </a:cubicBezTo>
                <a:cubicBezTo>
                  <a:pt x="1529" y="588"/>
                  <a:pt x="1527" y="581"/>
                  <a:pt x="1525" y="574"/>
                </a:cubicBezTo>
                <a:cubicBezTo>
                  <a:pt x="1524" y="569"/>
                  <a:pt x="1526" y="564"/>
                  <a:pt x="1531" y="563"/>
                </a:cubicBezTo>
                <a:cubicBezTo>
                  <a:pt x="1536" y="562"/>
                  <a:pt x="1540" y="565"/>
                  <a:pt x="1541" y="569"/>
                </a:cubicBezTo>
                <a:cubicBezTo>
                  <a:pt x="1544" y="576"/>
                  <a:pt x="1546" y="584"/>
                  <a:pt x="1547" y="591"/>
                </a:cubicBezTo>
                <a:cubicBezTo>
                  <a:pt x="1549" y="596"/>
                  <a:pt x="1546" y="600"/>
                  <a:pt x="1541" y="601"/>
                </a:cubicBezTo>
                <a:cubicBezTo>
                  <a:pt x="1541" y="602"/>
                  <a:pt x="1540" y="602"/>
                  <a:pt x="1539" y="602"/>
                </a:cubicBezTo>
                <a:close/>
                <a:moveTo>
                  <a:pt x="1514" y="521"/>
                </a:moveTo>
                <a:cubicBezTo>
                  <a:pt x="1510" y="521"/>
                  <a:pt x="1507" y="519"/>
                  <a:pt x="1506" y="515"/>
                </a:cubicBezTo>
                <a:cubicBezTo>
                  <a:pt x="1500" y="500"/>
                  <a:pt x="1494" y="485"/>
                  <a:pt x="1488" y="471"/>
                </a:cubicBezTo>
                <a:cubicBezTo>
                  <a:pt x="1478" y="450"/>
                  <a:pt x="1468" y="429"/>
                  <a:pt x="1456" y="409"/>
                </a:cubicBezTo>
                <a:cubicBezTo>
                  <a:pt x="1456" y="409"/>
                  <a:pt x="1456" y="409"/>
                  <a:pt x="1456" y="409"/>
                </a:cubicBezTo>
                <a:cubicBezTo>
                  <a:pt x="1419" y="343"/>
                  <a:pt x="1372" y="282"/>
                  <a:pt x="1317" y="229"/>
                </a:cubicBezTo>
                <a:cubicBezTo>
                  <a:pt x="1314" y="226"/>
                  <a:pt x="1311" y="224"/>
                  <a:pt x="1308" y="221"/>
                </a:cubicBezTo>
                <a:cubicBezTo>
                  <a:pt x="1304" y="218"/>
                  <a:pt x="1304" y="212"/>
                  <a:pt x="1307" y="209"/>
                </a:cubicBezTo>
                <a:cubicBezTo>
                  <a:pt x="1311" y="205"/>
                  <a:pt x="1316" y="205"/>
                  <a:pt x="1319" y="208"/>
                </a:cubicBezTo>
                <a:cubicBezTo>
                  <a:pt x="1322" y="211"/>
                  <a:pt x="1326" y="214"/>
                  <a:pt x="1329" y="217"/>
                </a:cubicBezTo>
                <a:cubicBezTo>
                  <a:pt x="1385" y="271"/>
                  <a:pt x="1433" y="333"/>
                  <a:pt x="1471" y="400"/>
                </a:cubicBezTo>
                <a:cubicBezTo>
                  <a:pt x="1471" y="400"/>
                  <a:pt x="1471" y="400"/>
                  <a:pt x="1471" y="400"/>
                </a:cubicBezTo>
                <a:cubicBezTo>
                  <a:pt x="1483" y="421"/>
                  <a:pt x="1494" y="442"/>
                  <a:pt x="1503" y="464"/>
                </a:cubicBezTo>
                <a:cubicBezTo>
                  <a:pt x="1510" y="479"/>
                  <a:pt x="1516" y="494"/>
                  <a:pt x="1522" y="509"/>
                </a:cubicBezTo>
                <a:cubicBezTo>
                  <a:pt x="1523" y="514"/>
                  <a:pt x="1521" y="519"/>
                  <a:pt x="1517" y="520"/>
                </a:cubicBezTo>
                <a:cubicBezTo>
                  <a:pt x="1516" y="521"/>
                  <a:pt x="1515" y="521"/>
                  <a:pt x="1514" y="521"/>
                </a:cubicBezTo>
                <a:close/>
                <a:moveTo>
                  <a:pt x="58" y="519"/>
                </a:moveTo>
                <a:cubicBezTo>
                  <a:pt x="57" y="519"/>
                  <a:pt x="56" y="519"/>
                  <a:pt x="55" y="519"/>
                </a:cubicBezTo>
                <a:cubicBezTo>
                  <a:pt x="51" y="517"/>
                  <a:pt x="48" y="512"/>
                  <a:pt x="50" y="508"/>
                </a:cubicBezTo>
                <a:cubicBezTo>
                  <a:pt x="53" y="501"/>
                  <a:pt x="55" y="494"/>
                  <a:pt x="58" y="487"/>
                </a:cubicBezTo>
                <a:cubicBezTo>
                  <a:pt x="60" y="482"/>
                  <a:pt x="65" y="480"/>
                  <a:pt x="69" y="482"/>
                </a:cubicBezTo>
                <a:cubicBezTo>
                  <a:pt x="74" y="484"/>
                  <a:pt x="76" y="489"/>
                  <a:pt x="74" y="493"/>
                </a:cubicBezTo>
                <a:cubicBezTo>
                  <a:pt x="71" y="500"/>
                  <a:pt x="68" y="507"/>
                  <a:pt x="66" y="514"/>
                </a:cubicBezTo>
                <a:cubicBezTo>
                  <a:pt x="65" y="517"/>
                  <a:pt x="61" y="519"/>
                  <a:pt x="58" y="519"/>
                </a:cubicBezTo>
                <a:close/>
                <a:moveTo>
                  <a:pt x="82" y="462"/>
                </a:moveTo>
                <a:cubicBezTo>
                  <a:pt x="81" y="462"/>
                  <a:pt x="80" y="462"/>
                  <a:pt x="79" y="461"/>
                </a:cubicBezTo>
                <a:cubicBezTo>
                  <a:pt x="74" y="459"/>
                  <a:pt x="72" y="454"/>
                  <a:pt x="74" y="450"/>
                </a:cubicBezTo>
                <a:cubicBezTo>
                  <a:pt x="109" y="376"/>
                  <a:pt x="156" y="308"/>
                  <a:pt x="212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8" y="241"/>
                  <a:pt x="224" y="235"/>
                  <a:pt x="230" y="229"/>
                </a:cubicBezTo>
                <a:cubicBezTo>
                  <a:pt x="252" y="207"/>
                  <a:pt x="276" y="186"/>
                  <a:pt x="301" y="167"/>
                </a:cubicBezTo>
                <a:cubicBezTo>
                  <a:pt x="304" y="164"/>
                  <a:pt x="310" y="164"/>
                  <a:pt x="313" y="168"/>
                </a:cubicBezTo>
                <a:cubicBezTo>
                  <a:pt x="316" y="172"/>
                  <a:pt x="315" y="177"/>
                  <a:pt x="311" y="180"/>
                </a:cubicBezTo>
                <a:cubicBezTo>
                  <a:pt x="287" y="199"/>
                  <a:pt x="264" y="220"/>
                  <a:pt x="242" y="241"/>
                </a:cubicBezTo>
                <a:cubicBezTo>
                  <a:pt x="236" y="247"/>
                  <a:pt x="230" y="253"/>
                  <a:pt x="225" y="259"/>
                </a:cubicBezTo>
                <a:cubicBezTo>
                  <a:pt x="225" y="259"/>
                  <a:pt x="225" y="259"/>
                  <a:pt x="225" y="259"/>
                </a:cubicBezTo>
                <a:cubicBezTo>
                  <a:pt x="169" y="318"/>
                  <a:pt x="124" y="385"/>
                  <a:pt x="90" y="457"/>
                </a:cubicBezTo>
                <a:cubicBezTo>
                  <a:pt x="88" y="460"/>
                  <a:pt x="85" y="462"/>
                  <a:pt x="82" y="462"/>
                </a:cubicBezTo>
                <a:close/>
                <a:moveTo>
                  <a:pt x="1284" y="197"/>
                </a:moveTo>
                <a:cubicBezTo>
                  <a:pt x="1282" y="197"/>
                  <a:pt x="1280" y="196"/>
                  <a:pt x="1278" y="195"/>
                </a:cubicBezTo>
                <a:cubicBezTo>
                  <a:pt x="1273" y="190"/>
                  <a:pt x="1267" y="185"/>
                  <a:pt x="1261" y="181"/>
                </a:cubicBezTo>
                <a:cubicBezTo>
                  <a:pt x="1257" y="178"/>
                  <a:pt x="1257" y="173"/>
                  <a:pt x="1260" y="169"/>
                </a:cubicBezTo>
                <a:cubicBezTo>
                  <a:pt x="1263" y="165"/>
                  <a:pt x="1268" y="165"/>
                  <a:pt x="1272" y="167"/>
                </a:cubicBezTo>
                <a:cubicBezTo>
                  <a:pt x="1278" y="172"/>
                  <a:pt x="1284" y="177"/>
                  <a:pt x="1289" y="182"/>
                </a:cubicBezTo>
                <a:cubicBezTo>
                  <a:pt x="1293" y="185"/>
                  <a:pt x="1293" y="190"/>
                  <a:pt x="1290" y="194"/>
                </a:cubicBezTo>
                <a:cubicBezTo>
                  <a:pt x="1289" y="196"/>
                  <a:pt x="1286" y="197"/>
                  <a:pt x="1284" y="197"/>
                </a:cubicBezTo>
                <a:close/>
                <a:moveTo>
                  <a:pt x="1216" y="146"/>
                </a:moveTo>
                <a:cubicBezTo>
                  <a:pt x="1214" y="146"/>
                  <a:pt x="1213" y="146"/>
                  <a:pt x="1211" y="145"/>
                </a:cubicBezTo>
                <a:cubicBezTo>
                  <a:pt x="1179" y="123"/>
                  <a:pt x="1144" y="104"/>
                  <a:pt x="1109" y="87"/>
                </a:cubicBezTo>
                <a:cubicBezTo>
                  <a:pt x="1109" y="87"/>
                  <a:pt x="1109" y="87"/>
                  <a:pt x="1109" y="87"/>
                </a:cubicBezTo>
                <a:cubicBezTo>
                  <a:pt x="1095" y="81"/>
                  <a:pt x="1082" y="75"/>
                  <a:pt x="1068" y="70"/>
                </a:cubicBezTo>
                <a:cubicBezTo>
                  <a:pt x="1007" y="46"/>
                  <a:pt x="944" y="30"/>
                  <a:pt x="878" y="22"/>
                </a:cubicBezTo>
                <a:cubicBezTo>
                  <a:pt x="874" y="21"/>
                  <a:pt x="870" y="17"/>
                  <a:pt x="871" y="12"/>
                </a:cubicBezTo>
                <a:cubicBezTo>
                  <a:pt x="872" y="8"/>
                  <a:pt x="876" y="4"/>
                  <a:pt x="880" y="5"/>
                </a:cubicBezTo>
                <a:cubicBezTo>
                  <a:pt x="947" y="13"/>
                  <a:pt x="1012" y="29"/>
                  <a:pt x="1074" y="54"/>
                </a:cubicBezTo>
                <a:cubicBezTo>
                  <a:pt x="1088" y="59"/>
                  <a:pt x="1102" y="65"/>
                  <a:pt x="1116" y="72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52" y="89"/>
                  <a:pt x="1187" y="108"/>
                  <a:pt x="1221" y="131"/>
                </a:cubicBezTo>
                <a:cubicBezTo>
                  <a:pt x="1225" y="133"/>
                  <a:pt x="1226" y="138"/>
                  <a:pt x="1223" y="142"/>
                </a:cubicBezTo>
                <a:cubicBezTo>
                  <a:pt x="1221" y="145"/>
                  <a:pt x="1219" y="146"/>
                  <a:pt x="1216" y="146"/>
                </a:cubicBezTo>
                <a:close/>
                <a:moveTo>
                  <a:pt x="356" y="145"/>
                </a:moveTo>
                <a:cubicBezTo>
                  <a:pt x="354" y="145"/>
                  <a:pt x="351" y="144"/>
                  <a:pt x="349" y="141"/>
                </a:cubicBezTo>
                <a:cubicBezTo>
                  <a:pt x="347" y="138"/>
                  <a:pt x="348" y="132"/>
                  <a:pt x="352" y="130"/>
                </a:cubicBezTo>
                <a:cubicBezTo>
                  <a:pt x="358" y="126"/>
                  <a:pt x="364" y="121"/>
                  <a:pt x="371" y="117"/>
                </a:cubicBezTo>
                <a:cubicBezTo>
                  <a:pt x="375" y="115"/>
                  <a:pt x="380" y="116"/>
                  <a:pt x="383" y="120"/>
                </a:cubicBezTo>
                <a:cubicBezTo>
                  <a:pt x="385" y="124"/>
                  <a:pt x="384" y="129"/>
                  <a:pt x="380" y="132"/>
                </a:cubicBezTo>
                <a:cubicBezTo>
                  <a:pt x="374" y="136"/>
                  <a:pt x="367" y="140"/>
                  <a:pt x="361" y="144"/>
                </a:cubicBezTo>
                <a:cubicBezTo>
                  <a:pt x="360" y="145"/>
                  <a:pt x="358" y="145"/>
                  <a:pt x="356" y="145"/>
                </a:cubicBezTo>
                <a:close/>
                <a:moveTo>
                  <a:pt x="410" y="113"/>
                </a:moveTo>
                <a:cubicBezTo>
                  <a:pt x="407" y="113"/>
                  <a:pt x="404" y="111"/>
                  <a:pt x="402" y="109"/>
                </a:cubicBezTo>
                <a:cubicBezTo>
                  <a:pt x="400" y="105"/>
                  <a:pt x="401" y="99"/>
                  <a:pt x="405" y="97"/>
                </a:cubicBezTo>
                <a:cubicBezTo>
                  <a:pt x="430" y="84"/>
                  <a:pt x="455" y="71"/>
                  <a:pt x="481" y="61"/>
                </a:cubicBezTo>
                <a:cubicBezTo>
                  <a:pt x="530" y="40"/>
                  <a:pt x="582" y="24"/>
                  <a:pt x="636" y="14"/>
                </a:cubicBezTo>
                <a:cubicBezTo>
                  <a:pt x="636" y="14"/>
                  <a:pt x="636" y="14"/>
                  <a:pt x="636" y="14"/>
                </a:cubicBezTo>
                <a:cubicBezTo>
                  <a:pt x="675" y="6"/>
                  <a:pt x="715" y="1"/>
                  <a:pt x="755" y="0"/>
                </a:cubicBezTo>
                <a:cubicBezTo>
                  <a:pt x="760" y="0"/>
                  <a:pt x="764" y="3"/>
                  <a:pt x="764" y="8"/>
                </a:cubicBezTo>
                <a:cubicBezTo>
                  <a:pt x="764" y="13"/>
                  <a:pt x="760" y="17"/>
                  <a:pt x="756" y="17"/>
                </a:cubicBezTo>
                <a:cubicBezTo>
                  <a:pt x="717" y="18"/>
                  <a:pt x="677" y="23"/>
                  <a:pt x="639" y="30"/>
                </a:cubicBezTo>
                <a:cubicBezTo>
                  <a:pt x="639" y="30"/>
                  <a:pt x="639" y="30"/>
                  <a:pt x="639" y="30"/>
                </a:cubicBezTo>
                <a:cubicBezTo>
                  <a:pt x="587" y="40"/>
                  <a:pt x="536" y="56"/>
                  <a:pt x="487" y="76"/>
                </a:cubicBezTo>
                <a:cubicBezTo>
                  <a:pt x="462" y="87"/>
                  <a:pt x="438" y="99"/>
                  <a:pt x="414" y="112"/>
                </a:cubicBezTo>
                <a:cubicBezTo>
                  <a:pt x="412" y="113"/>
                  <a:pt x="411" y="113"/>
                  <a:pt x="410" y="113"/>
                </a:cubicBezTo>
                <a:close/>
                <a:moveTo>
                  <a:pt x="840" y="18"/>
                </a:moveTo>
                <a:cubicBezTo>
                  <a:pt x="840" y="18"/>
                  <a:pt x="840" y="18"/>
                  <a:pt x="839" y="18"/>
                </a:cubicBezTo>
                <a:cubicBezTo>
                  <a:pt x="832" y="18"/>
                  <a:pt x="824" y="17"/>
                  <a:pt x="817" y="17"/>
                </a:cubicBezTo>
                <a:cubicBezTo>
                  <a:pt x="812" y="17"/>
                  <a:pt x="809" y="13"/>
                  <a:pt x="809" y="8"/>
                </a:cubicBezTo>
                <a:cubicBezTo>
                  <a:pt x="809" y="3"/>
                  <a:pt x="813" y="0"/>
                  <a:pt x="818" y="0"/>
                </a:cubicBezTo>
                <a:cubicBezTo>
                  <a:pt x="825" y="0"/>
                  <a:pt x="833" y="1"/>
                  <a:pt x="841" y="1"/>
                </a:cubicBezTo>
                <a:cubicBezTo>
                  <a:pt x="845" y="2"/>
                  <a:pt x="849" y="6"/>
                  <a:pt x="849" y="10"/>
                </a:cubicBezTo>
                <a:cubicBezTo>
                  <a:pt x="848" y="15"/>
                  <a:pt x="844" y="18"/>
                  <a:pt x="840" y="18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8C5CEC1D-D1D4-4550-A78C-551284B22354}"/>
              </a:ext>
            </a:extLst>
          </p:cNvPr>
          <p:cNvSpPr>
            <a:spLocks noEditPoints="1"/>
          </p:cNvSpPr>
          <p:nvPr/>
        </p:nvSpPr>
        <p:spPr bwMode="auto">
          <a:xfrm>
            <a:off x="4906324" y="2236943"/>
            <a:ext cx="2380940" cy="2384115"/>
          </a:xfrm>
          <a:custGeom>
            <a:avLst/>
            <a:gdLst>
              <a:gd name="T0" fmla="*/ 733 w 1499"/>
              <a:gd name="T1" fmla="*/ 1483 h 1500"/>
              <a:gd name="T2" fmla="*/ 638 w 1499"/>
              <a:gd name="T3" fmla="*/ 1492 h 1500"/>
              <a:gd name="T4" fmla="*/ 639 w 1499"/>
              <a:gd name="T5" fmla="*/ 1475 h 1500"/>
              <a:gd name="T6" fmla="*/ 592 w 1499"/>
              <a:gd name="T7" fmla="*/ 1483 h 1500"/>
              <a:gd name="T8" fmla="*/ 601 w 1499"/>
              <a:gd name="T9" fmla="*/ 1470 h 1500"/>
              <a:gd name="T10" fmla="*/ 949 w 1499"/>
              <a:gd name="T11" fmla="*/ 1456 h 1500"/>
              <a:gd name="T12" fmla="*/ 952 w 1499"/>
              <a:gd name="T13" fmla="*/ 1472 h 1500"/>
              <a:gd name="T14" fmla="*/ 300 w 1499"/>
              <a:gd name="T15" fmla="*/ 1340 h 1500"/>
              <a:gd name="T16" fmla="*/ 1037 w 1499"/>
              <a:gd name="T17" fmla="*/ 1442 h 1500"/>
              <a:gd name="T18" fmla="*/ 1078 w 1499"/>
              <a:gd name="T19" fmla="*/ 1423 h 1500"/>
              <a:gd name="T20" fmla="*/ 1271 w 1499"/>
              <a:gd name="T21" fmla="*/ 1286 h 1500"/>
              <a:gd name="T22" fmla="*/ 272 w 1499"/>
              <a:gd name="T23" fmla="*/ 1325 h 1500"/>
              <a:gd name="T24" fmla="*/ 272 w 1499"/>
              <a:gd name="T25" fmla="*/ 1325 h 1500"/>
              <a:gd name="T26" fmla="*/ 201 w 1499"/>
              <a:gd name="T27" fmla="*/ 1248 h 1500"/>
              <a:gd name="T28" fmla="*/ 238 w 1499"/>
              <a:gd name="T29" fmla="*/ 1295 h 1500"/>
              <a:gd name="T30" fmla="*/ 1330 w 1499"/>
              <a:gd name="T31" fmla="*/ 1212 h 1500"/>
              <a:gd name="T32" fmla="*/ 170 w 1499"/>
              <a:gd name="T33" fmla="*/ 1226 h 1500"/>
              <a:gd name="T34" fmla="*/ 71 w 1499"/>
              <a:gd name="T35" fmla="*/ 1027 h 1500"/>
              <a:gd name="T36" fmla="*/ 1345 w 1499"/>
              <a:gd name="T37" fmla="*/ 1178 h 1500"/>
              <a:gd name="T38" fmla="*/ 1377 w 1499"/>
              <a:gd name="T39" fmla="*/ 1154 h 1500"/>
              <a:gd name="T40" fmla="*/ 1475 w 1499"/>
              <a:gd name="T41" fmla="*/ 941 h 1500"/>
              <a:gd name="T42" fmla="*/ 38 w 1499"/>
              <a:gd name="T43" fmla="*/ 980 h 1500"/>
              <a:gd name="T44" fmla="*/ 46 w 1499"/>
              <a:gd name="T45" fmla="*/ 993 h 1500"/>
              <a:gd name="T46" fmla="*/ 31 w 1499"/>
              <a:gd name="T47" fmla="*/ 895 h 1500"/>
              <a:gd name="T48" fmla="*/ 1470 w 1499"/>
              <a:gd name="T49" fmla="*/ 900 h 1500"/>
              <a:gd name="T50" fmla="*/ 1486 w 1499"/>
              <a:gd name="T51" fmla="*/ 897 h 1500"/>
              <a:gd name="T52" fmla="*/ 10 w 1499"/>
              <a:gd name="T53" fmla="*/ 625 h 1500"/>
              <a:gd name="T54" fmla="*/ 15 w 1499"/>
              <a:gd name="T55" fmla="*/ 861 h 1500"/>
              <a:gd name="T56" fmla="*/ 1498 w 1499"/>
              <a:gd name="T57" fmla="*/ 806 h 1500"/>
              <a:gd name="T58" fmla="*/ 1486 w 1499"/>
              <a:gd name="T59" fmla="*/ 663 h 1500"/>
              <a:gd name="T60" fmla="*/ 1473 w 1499"/>
              <a:gd name="T61" fmla="*/ 628 h 1500"/>
              <a:gd name="T62" fmla="*/ 1481 w 1499"/>
              <a:gd name="T63" fmla="*/ 635 h 1500"/>
              <a:gd name="T64" fmla="*/ 29 w 1499"/>
              <a:gd name="T65" fmla="*/ 574 h 1500"/>
              <a:gd name="T66" fmla="*/ 1381 w 1499"/>
              <a:gd name="T67" fmla="*/ 377 h 1500"/>
              <a:gd name="T68" fmla="*/ 1474 w 1499"/>
              <a:gd name="T69" fmla="*/ 590 h 1500"/>
              <a:gd name="T70" fmla="*/ 45 w 1499"/>
              <a:gd name="T71" fmla="*/ 493 h 1500"/>
              <a:gd name="T72" fmla="*/ 66 w 1499"/>
              <a:gd name="T73" fmla="*/ 461 h 1500"/>
              <a:gd name="T74" fmla="*/ 197 w 1499"/>
              <a:gd name="T75" fmla="*/ 269 h 1500"/>
              <a:gd name="T76" fmla="*/ 1331 w 1499"/>
              <a:gd name="T77" fmla="*/ 303 h 1500"/>
              <a:gd name="T78" fmla="*/ 1369 w 1499"/>
              <a:gd name="T79" fmla="*/ 341 h 1500"/>
              <a:gd name="T80" fmla="*/ 1315 w 1499"/>
              <a:gd name="T81" fmla="*/ 257 h 1500"/>
              <a:gd name="T82" fmla="*/ 215 w 1499"/>
              <a:gd name="T83" fmla="*/ 224 h 1500"/>
              <a:gd name="T84" fmla="*/ 1250 w 1499"/>
              <a:gd name="T85" fmla="*/ 214 h 1500"/>
              <a:gd name="T86" fmla="*/ 1284 w 1499"/>
              <a:gd name="T87" fmla="*/ 224 h 1500"/>
              <a:gd name="T88" fmla="*/ 248 w 1499"/>
              <a:gd name="T89" fmla="*/ 192 h 1500"/>
              <a:gd name="T90" fmla="*/ 325 w 1499"/>
              <a:gd name="T91" fmla="*/ 151 h 1500"/>
              <a:gd name="T92" fmla="*/ 524 w 1499"/>
              <a:gd name="T93" fmla="*/ 34 h 1500"/>
              <a:gd name="T94" fmla="*/ 325 w 1499"/>
              <a:gd name="T95" fmla="*/ 151 h 1500"/>
              <a:gd name="T96" fmla="*/ 1060 w 1499"/>
              <a:gd name="T97" fmla="*/ 67 h 1500"/>
              <a:gd name="T98" fmla="*/ 964 w 1499"/>
              <a:gd name="T99" fmla="*/ 40 h 1500"/>
              <a:gd name="T100" fmla="*/ 562 w 1499"/>
              <a:gd name="T101" fmla="*/ 32 h 1500"/>
              <a:gd name="T102" fmla="*/ 572 w 1499"/>
              <a:gd name="T103" fmla="*/ 39 h 1500"/>
              <a:gd name="T104" fmla="*/ 705 w 1499"/>
              <a:gd name="T105" fmla="*/ 18 h 1500"/>
              <a:gd name="T106" fmla="*/ 936 w 1499"/>
              <a:gd name="T107" fmla="*/ 26 h 1500"/>
              <a:gd name="T108" fmla="*/ 658 w 1499"/>
              <a:gd name="T109" fmla="*/ 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9" h="1500">
                <a:moveTo>
                  <a:pt x="750" y="1500"/>
                </a:moveTo>
                <a:cubicBezTo>
                  <a:pt x="744" y="1500"/>
                  <a:pt x="738" y="1500"/>
                  <a:pt x="733" y="1500"/>
                </a:cubicBezTo>
                <a:cubicBezTo>
                  <a:pt x="716" y="1499"/>
                  <a:pt x="699" y="1498"/>
                  <a:pt x="682" y="1497"/>
                </a:cubicBezTo>
                <a:cubicBezTo>
                  <a:pt x="677" y="1497"/>
                  <a:pt x="674" y="1492"/>
                  <a:pt x="674" y="1488"/>
                </a:cubicBezTo>
                <a:cubicBezTo>
                  <a:pt x="675" y="1483"/>
                  <a:pt x="679" y="1480"/>
                  <a:pt x="684" y="1480"/>
                </a:cubicBezTo>
                <a:cubicBezTo>
                  <a:pt x="700" y="1482"/>
                  <a:pt x="717" y="1482"/>
                  <a:pt x="733" y="1483"/>
                </a:cubicBezTo>
                <a:cubicBezTo>
                  <a:pt x="739" y="1483"/>
                  <a:pt x="744" y="1483"/>
                  <a:pt x="750" y="1483"/>
                </a:cubicBezTo>
                <a:cubicBezTo>
                  <a:pt x="803" y="1483"/>
                  <a:pt x="855" y="1477"/>
                  <a:pt x="906" y="1466"/>
                </a:cubicBezTo>
                <a:cubicBezTo>
                  <a:pt x="911" y="1465"/>
                  <a:pt x="915" y="1468"/>
                  <a:pt x="916" y="1473"/>
                </a:cubicBezTo>
                <a:cubicBezTo>
                  <a:pt x="917" y="1477"/>
                  <a:pt x="914" y="1482"/>
                  <a:pt x="910" y="1483"/>
                </a:cubicBezTo>
                <a:cubicBezTo>
                  <a:pt x="857" y="1494"/>
                  <a:pt x="804" y="1500"/>
                  <a:pt x="750" y="1500"/>
                </a:cubicBezTo>
                <a:close/>
                <a:moveTo>
                  <a:pt x="638" y="1492"/>
                </a:moveTo>
                <a:cubicBezTo>
                  <a:pt x="638" y="1492"/>
                  <a:pt x="637" y="1492"/>
                  <a:pt x="637" y="1492"/>
                </a:cubicBezTo>
                <a:cubicBezTo>
                  <a:pt x="637" y="1491"/>
                  <a:pt x="637" y="1491"/>
                  <a:pt x="637" y="1491"/>
                </a:cubicBezTo>
                <a:cubicBezTo>
                  <a:pt x="634" y="1491"/>
                  <a:pt x="632" y="1490"/>
                  <a:pt x="631" y="1488"/>
                </a:cubicBezTo>
                <a:cubicBezTo>
                  <a:pt x="630" y="1486"/>
                  <a:pt x="629" y="1484"/>
                  <a:pt x="630" y="1482"/>
                </a:cubicBezTo>
                <a:cubicBezTo>
                  <a:pt x="630" y="1477"/>
                  <a:pt x="634" y="1474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41" y="1475"/>
                  <a:pt x="643" y="1476"/>
                  <a:pt x="645" y="1478"/>
                </a:cubicBezTo>
                <a:cubicBezTo>
                  <a:pt x="646" y="1480"/>
                  <a:pt x="647" y="1482"/>
                  <a:pt x="646" y="1484"/>
                </a:cubicBezTo>
                <a:cubicBezTo>
                  <a:pt x="646" y="1489"/>
                  <a:pt x="642" y="1492"/>
                  <a:pt x="638" y="1492"/>
                </a:cubicBezTo>
                <a:close/>
                <a:moveTo>
                  <a:pt x="593" y="1484"/>
                </a:moveTo>
                <a:cubicBezTo>
                  <a:pt x="593" y="1484"/>
                  <a:pt x="592" y="1483"/>
                  <a:pt x="592" y="1483"/>
                </a:cubicBezTo>
                <a:cubicBezTo>
                  <a:pt x="577" y="1480"/>
                  <a:pt x="562" y="1476"/>
                  <a:pt x="547" y="1472"/>
                </a:cubicBezTo>
                <a:cubicBezTo>
                  <a:pt x="545" y="1472"/>
                  <a:pt x="543" y="1470"/>
                  <a:pt x="542" y="1468"/>
                </a:cubicBezTo>
                <a:cubicBezTo>
                  <a:pt x="541" y="1466"/>
                  <a:pt x="541" y="1464"/>
                  <a:pt x="541" y="1462"/>
                </a:cubicBezTo>
                <a:cubicBezTo>
                  <a:pt x="543" y="1458"/>
                  <a:pt x="547" y="1455"/>
                  <a:pt x="552" y="1456"/>
                </a:cubicBezTo>
                <a:cubicBezTo>
                  <a:pt x="566" y="1460"/>
                  <a:pt x="581" y="1464"/>
                  <a:pt x="595" y="1467"/>
                </a:cubicBezTo>
                <a:cubicBezTo>
                  <a:pt x="597" y="1467"/>
                  <a:pt x="599" y="1469"/>
                  <a:pt x="601" y="1470"/>
                </a:cubicBezTo>
                <a:cubicBezTo>
                  <a:pt x="602" y="1472"/>
                  <a:pt x="602" y="1475"/>
                  <a:pt x="602" y="1477"/>
                </a:cubicBezTo>
                <a:cubicBezTo>
                  <a:pt x="601" y="1481"/>
                  <a:pt x="597" y="1484"/>
                  <a:pt x="593" y="1484"/>
                </a:cubicBezTo>
                <a:close/>
                <a:moveTo>
                  <a:pt x="952" y="1472"/>
                </a:moveTo>
                <a:cubicBezTo>
                  <a:pt x="948" y="1472"/>
                  <a:pt x="945" y="1470"/>
                  <a:pt x="944" y="1466"/>
                </a:cubicBezTo>
                <a:cubicBezTo>
                  <a:pt x="943" y="1464"/>
                  <a:pt x="943" y="1462"/>
                  <a:pt x="944" y="1460"/>
                </a:cubicBezTo>
                <a:cubicBezTo>
                  <a:pt x="946" y="1458"/>
                  <a:pt x="947" y="1456"/>
                  <a:pt x="949" y="1456"/>
                </a:cubicBezTo>
                <a:cubicBezTo>
                  <a:pt x="964" y="1452"/>
                  <a:pt x="978" y="1447"/>
                  <a:pt x="992" y="1442"/>
                </a:cubicBezTo>
                <a:cubicBezTo>
                  <a:pt x="996" y="1441"/>
                  <a:pt x="1001" y="1443"/>
                  <a:pt x="1003" y="1447"/>
                </a:cubicBezTo>
                <a:cubicBezTo>
                  <a:pt x="1005" y="1452"/>
                  <a:pt x="1002" y="1457"/>
                  <a:pt x="998" y="1458"/>
                </a:cubicBezTo>
                <a:cubicBezTo>
                  <a:pt x="983" y="1463"/>
                  <a:pt x="969" y="1468"/>
                  <a:pt x="954" y="1472"/>
                </a:cubicBezTo>
                <a:cubicBezTo>
                  <a:pt x="954" y="1472"/>
                  <a:pt x="954" y="1472"/>
                  <a:pt x="954" y="1472"/>
                </a:cubicBezTo>
                <a:cubicBezTo>
                  <a:pt x="953" y="1472"/>
                  <a:pt x="953" y="1472"/>
                  <a:pt x="952" y="1472"/>
                </a:cubicBezTo>
                <a:close/>
                <a:moveTo>
                  <a:pt x="506" y="1459"/>
                </a:moveTo>
                <a:cubicBezTo>
                  <a:pt x="505" y="1459"/>
                  <a:pt x="504" y="1459"/>
                  <a:pt x="504" y="1459"/>
                </a:cubicBezTo>
                <a:cubicBezTo>
                  <a:pt x="486" y="1453"/>
                  <a:pt x="468" y="1446"/>
                  <a:pt x="451" y="1438"/>
                </a:cubicBezTo>
                <a:cubicBezTo>
                  <a:pt x="399" y="1415"/>
                  <a:pt x="348" y="1386"/>
                  <a:pt x="302" y="1352"/>
                </a:cubicBezTo>
                <a:cubicBezTo>
                  <a:pt x="302" y="1352"/>
                  <a:pt x="302" y="1352"/>
                  <a:pt x="302" y="1352"/>
                </a:cubicBezTo>
                <a:cubicBezTo>
                  <a:pt x="298" y="1349"/>
                  <a:pt x="298" y="1344"/>
                  <a:pt x="300" y="1340"/>
                </a:cubicBezTo>
                <a:cubicBezTo>
                  <a:pt x="303" y="1336"/>
                  <a:pt x="309" y="1336"/>
                  <a:pt x="312" y="1338"/>
                </a:cubicBezTo>
                <a:cubicBezTo>
                  <a:pt x="358" y="1372"/>
                  <a:pt x="406" y="1400"/>
                  <a:pt x="458" y="1423"/>
                </a:cubicBezTo>
                <a:cubicBezTo>
                  <a:pt x="475" y="1430"/>
                  <a:pt x="492" y="1437"/>
                  <a:pt x="509" y="1443"/>
                </a:cubicBezTo>
                <a:cubicBezTo>
                  <a:pt x="514" y="1444"/>
                  <a:pt x="516" y="1449"/>
                  <a:pt x="514" y="1453"/>
                </a:cubicBezTo>
                <a:cubicBezTo>
                  <a:pt x="513" y="1457"/>
                  <a:pt x="510" y="1459"/>
                  <a:pt x="506" y="1459"/>
                </a:cubicBezTo>
                <a:close/>
                <a:moveTo>
                  <a:pt x="1037" y="1442"/>
                </a:moveTo>
                <a:cubicBezTo>
                  <a:pt x="1034" y="1442"/>
                  <a:pt x="1031" y="1440"/>
                  <a:pt x="1029" y="1437"/>
                </a:cubicBezTo>
                <a:cubicBezTo>
                  <a:pt x="1028" y="1433"/>
                  <a:pt x="1030" y="1428"/>
                  <a:pt x="1034" y="1426"/>
                </a:cubicBezTo>
                <a:cubicBezTo>
                  <a:pt x="1038" y="1424"/>
                  <a:pt x="1043" y="1426"/>
                  <a:pt x="1045" y="1431"/>
                </a:cubicBezTo>
                <a:cubicBezTo>
                  <a:pt x="1047" y="1435"/>
                  <a:pt x="1045" y="1440"/>
                  <a:pt x="1040" y="1442"/>
                </a:cubicBezTo>
                <a:cubicBezTo>
                  <a:pt x="1039" y="1442"/>
                  <a:pt x="1038" y="1442"/>
                  <a:pt x="1037" y="1442"/>
                </a:cubicBezTo>
                <a:close/>
                <a:moveTo>
                  <a:pt x="1078" y="1423"/>
                </a:moveTo>
                <a:cubicBezTo>
                  <a:pt x="1075" y="1423"/>
                  <a:pt x="1072" y="1422"/>
                  <a:pt x="1071" y="1419"/>
                </a:cubicBezTo>
                <a:cubicBezTo>
                  <a:pt x="1069" y="1415"/>
                  <a:pt x="1070" y="1409"/>
                  <a:pt x="1075" y="1407"/>
                </a:cubicBezTo>
                <a:cubicBezTo>
                  <a:pt x="1139" y="1376"/>
                  <a:pt x="1198" y="1335"/>
                  <a:pt x="1250" y="1286"/>
                </a:cubicBezTo>
                <a:cubicBezTo>
                  <a:pt x="1253" y="1283"/>
                  <a:pt x="1255" y="1281"/>
                  <a:pt x="1257" y="1279"/>
                </a:cubicBezTo>
                <a:cubicBezTo>
                  <a:pt x="1260" y="1276"/>
                  <a:pt x="1266" y="1276"/>
                  <a:pt x="1269" y="1280"/>
                </a:cubicBezTo>
                <a:cubicBezTo>
                  <a:pt x="1270" y="1281"/>
                  <a:pt x="1271" y="1283"/>
                  <a:pt x="1271" y="1286"/>
                </a:cubicBezTo>
                <a:cubicBezTo>
                  <a:pt x="1271" y="1288"/>
                  <a:pt x="1270" y="1290"/>
                  <a:pt x="1269" y="1292"/>
                </a:cubicBezTo>
                <a:cubicBezTo>
                  <a:pt x="1267" y="1294"/>
                  <a:pt x="1264" y="1296"/>
                  <a:pt x="1262" y="1298"/>
                </a:cubicBezTo>
                <a:cubicBezTo>
                  <a:pt x="1208" y="1348"/>
                  <a:pt x="1148" y="1390"/>
                  <a:pt x="1082" y="1423"/>
                </a:cubicBezTo>
                <a:cubicBezTo>
                  <a:pt x="1082" y="1423"/>
                  <a:pt x="1082" y="1423"/>
                  <a:pt x="1082" y="1423"/>
                </a:cubicBezTo>
                <a:cubicBezTo>
                  <a:pt x="1081" y="1423"/>
                  <a:pt x="1080" y="1423"/>
                  <a:pt x="1078" y="1423"/>
                </a:cubicBezTo>
                <a:close/>
                <a:moveTo>
                  <a:pt x="272" y="1325"/>
                </a:moveTo>
                <a:cubicBezTo>
                  <a:pt x="270" y="1325"/>
                  <a:pt x="268" y="1325"/>
                  <a:pt x="266" y="1323"/>
                </a:cubicBezTo>
                <a:cubicBezTo>
                  <a:pt x="265" y="1322"/>
                  <a:pt x="264" y="1320"/>
                  <a:pt x="263" y="1318"/>
                </a:cubicBezTo>
                <a:cubicBezTo>
                  <a:pt x="263" y="1315"/>
                  <a:pt x="264" y="1313"/>
                  <a:pt x="265" y="1312"/>
                </a:cubicBezTo>
                <a:cubicBezTo>
                  <a:pt x="268" y="1308"/>
                  <a:pt x="274" y="1308"/>
                  <a:pt x="277" y="1310"/>
                </a:cubicBezTo>
                <a:cubicBezTo>
                  <a:pt x="281" y="1314"/>
                  <a:pt x="281" y="1319"/>
                  <a:pt x="278" y="1322"/>
                </a:cubicBezTo>
                <a:cubicBezTo>
                  <a:pt x="277" y="1324"/>
                  <a:pt x="274" y="1325"/>
                  <a:pt x="272" y="1325"/>
                </a:cubicBezTo>
                <a:close/>
                <a:moveTo>
                  <a:pt x="238" y="1295"/>
                </a:moveTo>
                <a:cubicBezTo>
                  <a:pt x="236" y="1295"/>
                  <a:pt x="234" y="1294"/>
                  <a:pt x="232" y="1293"/>
                </a:cubicBezTo>
                <a:cubicBezTo>
                  <a:pt x="226" y="1287"/>
                  <a:pt x="219" y="1280"/>
                  <a:pt x="213" y="1274"/>
                </a:cubicBezTo>
                <a:cubicBezTo>
                  <a:pt x="209" y="1270"/>
                  <a:pt x="205" y="1265"/>
                  <a:pt x="200" y="1260"/>
                </a:cubicBezTo>
                <a:cubicBezTo>
                  <a:pt x="200" y="1260"/>
                  <a:pt x="200" y="1260"/>
                  <a:pt x="200" y="1260"/>
                </a:cubicBezTo>
                <a:cubicBezTo>
                  <a:pt x="197" y="1257"/>
                  <a:pt x="197" y="1251"/>
                  <a:pt x="201" y="1248"/>
                </a:cubicBezTo>
                <a:cubicBezTo>
                  <a:pt x="204" y="1245"/>
                  <a:pt x="209" y="1245"/>
                  <a:pt x="213" y="1249"/>
                </a:cubicBezTo>
                <a:cubicBezTo>
                  <a:pt x="217" y="1254"/>
                  <a:pt x="221" y="1258"/>
                  <a:pt x="226" y="1262"/>
                </a:cubicBezTo>
                <a:cubicBezTo>
                  <a:pt x="232" y="1269"/>
                  <a:pt x="238" y="1275"/>
                  <a:pt x="244" y="1281"/>
                </a:cubicBezTo>
                <a:cubicBezTo>
                  <a:pt x="246" y="1282"/>
                  <a:pt x="247" y="1284"/>
                  <a:pt x="247" y="1287"/>
                </a:cubicBezTo>
                <a:cubicBezTo>
                  <a:pt x="247" y="1289"/>
                  <a:pt x="246" y="1291"/>
                  <a:pt x="244" y="1293"/>
                </a:cubicBezTo>
                <a:cubicBezTo>
                  <a:pt x="243" y="1294"/>
                  <a:pt x="240" y="1295"/>
                  <a:pt x="238" y="1295"/>
                </a:cubicBezTo>
                <a:close/>
                <a:moveTo>
                  <a:pt x="1294" y="1262"/>
                </a:moveTo>
                <a:cubicBezTo>
                  <a:pt x="1292" y="1262"/>
                  <a:pt x="1290" y="1261"/>
                  <a:pt x="1289" y="1259"/>
                </a:cubicBezTo>
                <a:cubicBezTo>
                  <a:pt x="1287" y="1258"/>
                  <a:pt x="1286" y="1256"/>
                  <a:pt x="1286" y="1253"/>
                </a:cubicBezTo>
                <a:cubicBezTo>
                  <a:pt x="1286" y="1251"/>
                  <a:pt x="1287" y="1249"/>
                  <a:pt x="1288" y="1247"/>
                </a:cubicBezTo>
                <a:cubicBezTo>
                  <a:pt x="1298" y="1237"/>
                  <a:pt x="1308" y="1225"/>
                  <a:pt x="1318" y="1214"/>
                </a:cubicBezTo>
                <a:cubicBezTo>
                  <a:pt x="1320" y="1210"/>
                  <a:pt x="1326" y="1210"/>
                  <a:pt x="1330" y="1212"/>
                </a:cubicBezTo>
                <a:cubicBezTo>
                  <a:pt x="1331" y="1214"/>
                  <a:pt x="1332" y="1216"/>
                  <a:pt x="1333" y="1218"/>
                </a:cubicBezTo>
                <a:cubicBezTo>
                  <a:pt x="1333" y="1220"/>
                  <a:pt x="1332" y="1223"/>
                  <a:pt x="1331" y="1224"/>
                </a:cubicBezTo>
                <a:cubicBezTo>
                  <a:pt x="1321" y="1236"/>
                  <a:pt x="1311" y="1248"/>
                  <a:pt x="1301" y="1259"/>
                </a:cubicBezTo>
                <a:cubicBezTo>
                  <a:pt x="1299" y="1261"/>
                  <a:pt x="1297" y="1262"/>
                  <a:pt x="1294" y="1262"/>
                </a:cubicBezTo>
                <a:close/>
                <a:moveTo>
                  <a:pt x="177" y="1229"/>
                </a:moveTo>
                <a:cubicBezTo>
                  <a:pt x="174" y="1229"/>
                  <a:pt x="172" y="1228"/>
                  <a:pt x="170" y="1226"/>
                </a:cubicBezTo>
                <a:cubicBezTo>
                  <a:pt x="122" y="1167"/>
                  <a:pt x="83" y="1103"/>
                  <a:pt x="55" y="1033"/>
                </a:cubicBezTo>
                <a:cubicBezTo>
                  <a:pt x="55" y="1032"/>
                  <a:pt x="54" y="1031"/>
                  <a:pt x="54" y="1030"/>
                </a:cubicBezTo>
                <a:cubicBezTo>
                  <a:pt x="52" y="1025"/>
                  <a:pt x="54" y="1021"/>
                  <a:pt x="58" y="1019"/>
                </a:cubicBezTo>
                <a:cubicBezTo>
                  <a:pt x="63" y="1017"/>
                  <a:pt x="68" y="1019"/>
                  <a:pt x="69" y="1023"/>
                </a:cubicBezTo>
                <a:cubicBezTo>
                  <a:pt x="70" y="1024"/>
                  <a:pt x="70" y="1025"/>
                  <a:pt x="70" y="1026"/>
                </a:cubicBezTo>
                <a:cubicBezTo>
                  <a:pt x="71" y="1027"/>
                  <a:pt x="71" y="1027"/>
                  <a:pt x="71" y="1027"/>
                </a:cubicBezTo>
                <a:cubicBezTo>
                  <a:pt x="98" y="1095"/>
                  <a:pt x="136" y="1158"/>
                  <a:pt x="183" y="1215"/>
                </a:cubicBezTo>
                <a:cubicBezTo>
                  <a:pt x="186" y="1219"/>
                  <a:pt x="186" y="1224"/>
                  <a:pt x="182" y="1227"/>
                </a:cubicBezTo>
                <a:cubicBezTo>
                  <a:pt x="180" y="1228"/>
                  <a:pt x="179" y="1229"/>
                  <a:pt x="177" y="1229"/>
                </a:cubicBezTo>
                <a:close/>
                <a:moveTo>
                  <a:pt x="1352" y="1192"/>
                </a:moveTo>
                <a:cubicBezTo>
                  <a:pt x="1350" y="1192"/>
                  <a:pt x="1348" y="1191"/>
                  <a:pt x="1347" y="1190"/>
                </a:cubicBezTo>
                <a:cubicBezTo>
                  <a:pt x="1343" y="1187"/>
                  <a:pt x="1342" y="1182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8" y="1174"/>
                  <a:pt x="1353" y="1174"/>
                  <a:pt x="1357" y="1176"/>
                </a:cubicBezTo>
                <a:cubicBezTo>
                  <a:pt x="1360" y="1179"/>
                  <a:pt x="1361" y="1184"/>
                  <a:pt x="1359" y="1188"/>
                </a:cubicBezTo>
                <a:cubicBezTo>
                  <a:pt x="1357" y="1190"/>
                  <a:pt x="1354" y="1192"/>
                  <a:pt x="1352" y="1192"/>
                </a:cubicBezTo>
                <a:close/>
                <a:moveTo>
                  <a:pt x="1377" y="1154"/>
                </a:moveTo>
                <a:cubicBezTo>
                  <a:pt x="1375" y="1154"/>
                  <a:pt x="1374" y="1154"/>
                  <a:pt x="1373" y="1153"/>
                </a:cubicBezTo>
                <a:cubicBezTo>
                  <a:pt x="1369" y="1150"/>
                  <a:pt x="1367" y="1145"/>
                  <a:pt x="1370" y="1141"/>
                </a:cubicBezTo>
                <a:cubicBezTo>
                  <a:pt x="1387" y="1114"/>
                  <a:pt x="1402" y="1086"/>
                  <a:pt x="1416" y="1057"/>
                </a:cubicBezTo>
                <a:cubicBezTo>
                  <a:pt x="1433" y="1019"/>
                  <a:pt x="1448" y="978"/>
                  <a:pt x="1459" y="937"/>
                </a:cubicBezTo>
                <a:cubicBezTo>
                  <a:pt x="1460" y="932"/>
                  <a:pt x="1465" y="930"/>
                  <a:pt x="1469" y="931"/>
                </a:cubicBezTo>
                <a:cubicBezTo>
                  <a:pt x="1474" y="932"/>
                  <a:pt x="1476" y="937"/>
                  <a:pt x="1475" y="941"/>
                </a:cubicBezTo>
                <a:cubicBezTo>
                  <a:pt x="1464" y="983"/>
                  <a:pt x="1449" y="1025"/>
                  <a:pt x="1431" y="1064"/>
                </a:cubicBezTo>
                <a:cubicBezTo>
                  <a:pt x="1417" y="1094"/>
                  <a:pt x="1402" y="1123"/>
                  <a:pt x="1384" y="1150"/>
                </a:cubicBezTo>
                <a:cubicBezTo>
                  <a:pt x="1383" y="1153"/>
                  <a:pt x="1380" y="1154"/>
                  <a:pt x="1377" y="1154"/>
                </a:cubicBezTo>
                <a:close/>
                <a:moveTo>
                  <a:pt x="46" y="993"/>
                </a:moveTo>
                <a:cubicBezTo>
                  <a:pt x="42" y="993"/>
                  <a:pt x="39" y="990"/>
                  <a:pt x="38" y="987"/>
                </a:cubicBezTo>
                <a:cubicBezTo>
                  <a:pt x="37" y="985"/>
                  <a:pt x="37" y="982"/>
                  <a:pt x="38" y="980"/>
                </a:cubicBezTo>
                <a:cubicBezTo>
                  <a:pt x="39" y="978"/>
                  <a:pt x="41" y="977"/>
                  <a:pt x="43" y="976"/>
                </a:cubicBezTo>
                <a:cubicBezTo>
                  <a:pt x="48" y="975"/>
                  <a:pt x="52" y="977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5" y="986"/>
                  <a:pt x="53" y="991"/>
                  <a:pt x="49" y="992"/>
                </a:cubicBezTo>
                <a:cubicBezTo>
                  <a:pt x="48" y="992"/>
                  <a:pt x="47" y="993"/>
                  <a:pt x="46" y="993"/>
                </a:cubicBezTo>
                <a:close/>
                <a:moveTo>
                  <a:pt x="33" y="949"/>
                </a:moveTo>
                <a:cubicBezTo>
                  <a:pt x="29" y="949"/>
                  <a:pt x="26" y="947"/>
                  <a:pt x="25" y="943"/>
                </a:cubicBezTo>
                <a:cubicBezTo>
                  <a:pt x="21" y="928"/>
                  <a:pt x="17" y="913"/>
                  <a:pt x="14" y="898"/>
                </a:cubicBezTo>
                <a:cubicBezTo>
                  <a:pt x="14" y="896"/>
                  <a:pt x="14" y="894"/>
                  <a:pt x="16" y="892"/>
                </a:cubicBezTo>
                <a:cubicBezTo>
                  <a:pt x="17" y="890"/>
                  <a:pt x="19" y="889"/>
                  <a:pt x="21" y="888"/>
                </a:cubicBezTo>
                <a:cubicBezTo>
                  <a:pt x="26" y="887"/>
                  <a:pt x="30" y="891"/>
                  <a:pt x="31" y="895"/>
                </a:cubicBezTo>
                <a:cubicBezTo>
                  <a:pt x="34" y="910"/>
                  <a:pt x="37" y="924"/>
                  <a:pt x="41" y="939"/>
                </a:cubicBezTo>
                <a:cubicBezTo>
                  <a:pt x="42" y="943"/>
                  <a:pt x="40" y="948"/>
                  <a:pt x="35" y="949"/>
                </a:cubicBezTo>
                <a:cubicBezTo>
                  <a:pt x="34" y="949"/>
                  <a:pt x="34" y="949"/>
                  <a:pt x="33" y="949"/>
                </a:cubicBezTo>
                <a:close/>
                <a:moveTo>
                  <a:pt x="1477" y="903"/>
                </a:moveTo>
                <a:cubicBezTo>
                  <a:pt x="1477" y="903"/>
                  <a:pt x="1476" y="903"/>
                  <a:pt x="1476" y="903"/>
                </a:cubicBezTo>
                <a:cubicBezTo>
                  <a:pt x="1473" y="903"/>
                  <a:pt x="1471" y="901"/>
                  <a:pt x="1470" y="900"/>
                </a:cubicBezTo>
                <a:cubicBezTo>
                  <a:pt x="1469" y="898"/>
                  <a:pt x="1468" y="895"/>
                  <a:pt x="1469" y="893"/>
                </a:cubicBezTo>
                <a:cubicBezTo>
                  <a:pt x="1472" y="879"/>
                  <a:pt x="1474" y="864"/>
                  <a:pt x="1476" y="849"/>
                </a:cubicBezTo>
                <a:cubicBezTo>
                  <a:pt x="1477" y="845"/>
                  <a:pt x="1481" y="841"/>
                  <a:pt x="1486" y="842"/>
                </a:cubicBezTo>
                <a:cubicBezTo>
                  <a:pt x="1488" y="842"/>
                  <a:pt x="1490" y="843"/>
                  <a:pt x="1491" y="845"/>
                </a:cubicBezTo>
                <a:cubicBezTo>
                  <a:pt x="1493" y="847"/>
                  <a:pt x="1493" y="849"/>
                  <a:pt x="1493" y="851"/>
                </a:cubicBezTo>
                <a:cubicBezTo>
                  <a:pt x="1491" y="866"/>
                  <a:pt x="1488" y="882"/>
                  <a:pt x="1486" y="897"/>
                </a:cubicBezTo>
                <a:cubicBezTo>
                  <a:pt x="1485" y="897"/>
                  <a:pt x="1485" y="897"/>
                  <a:pt x="1485" y="897"/>
                </a:cubicBezTo>
                <a:cubicBezTo>
                  <a:pt x="1485" y="901"/>
                  <a:pt x="1481" y="903"/>
                  <a:pt x="1477" y="903"/>
                </a:cubicBezTo>
                <a:close/>
                <a:moveTo>
                  <a:pt x="15" y="861"/>
                </a:moveTo>
                <a:cubicBezTo>
                  <a:pt x="11" y="861"/>
                  <a:pt x="7" y="857"/>
                  <a:pt x="7" y="853"/>
                </a:cubicBezTo>
                <a:cubicBezTo>
                  <a:pt x="2" y="819"/>
                  <a:pt x="0" y="784"/>
                  <a:pt x="0" y="750"/>
                </a:cubicBezTo>
                <a:cubicBezTo>
                  <a:pt x="0" y="708"/>
                  <a:pt x="3" y="666"/>
                  <a:pt x="10" y="625"/>
                </a:cubicBezTo>
                <a:cubicBezTo>
                  <a:pt x="11" y="621"/>
                  <a:pt x="15" y="618"/>
                  <a:pt x="20" y="618"/>
                </a:cubicBezTo>
                <a:cubicBezTo>
                  <a:pt x="24" y="619"/>
                  <a:pt x="28" y="624"/>
                  <a:pt x="27" y="628"/>
                </a:cubicBezTo>
                <a:cubicBezTo>
                  <a:pt x="20" y="668"/>
                  <a:pt x="17" y="709"/>
                  <a:pt x="17" y="750"/>
                </a:cubicBezTo>
                <a:cubicBezTo>
                  <a:pt x="17" y="784"/>
                  <a:pt x="19" y="818"/>
                  <a:pt x="24" y="851"/>
                </a:cubicBezTo>
                <a:cubicBezTo>
                  <a:pt x="24" y="856"/>
                  <a:pt x="21" y="860"/>
                  <a:pt x="16" y="861"/>
                </a:cubicBezTo>
                <a:cubicBezTo>
                  <a:pt x="16" y="861"/>
                  <a:pt x="16" y="861"/>
                  <a:pt x="15" y="861"/>
                </a:cubicBezTo>
                <a:close/>
                <a:moveTo>
                  <a:pt x="1489" y="814"/>
                </a:moveTo>
                <a:cubicBezTo>
                  <a:pt x="1489" y="814"/>
                  <a:pt x="1489" y="814"/>
                  <a:pt x="1489" y="814"/>
                </a:cubicBezTo>
                <a:cubicBezTo>
                  <a:pt x="1486" y="814"/>
                  <a:pt x="1484" y="813"/>
                  <a:pt x="1483" y="811"/>
                </a:cubicBezTo>
                <a:cubicBezTo>
                  <a:pt x="1481" y="809"/>
                  <a:pt x="1481" y="807"/>
                  <a:pt x="1481" y="805"/>
                </a:cubicBezTo>
                <a:cubicBezTo>
                  <a:pt x="1481" y="800"/>
                  <a:pt x="1485" y="796"/>
                  <a:pt x="1490" y="797"/>
                </a:cubicBezTo>
                <a:cubicBezTo>
                  <a:pt x="1495" y="797"/>
                  <a:pt x="1498" y="801"/>
                  <a:pt x="1498" y="806"/>
                </a:cubicBezTo>
                <a:cubicBezTo>
                  <a:pt x="1497" y="810"/>
                  <a:pt x="1494" y="814"/>
                  <a:pt x="1489" y="814"/>
                </a:cubicBezTo>
                <a:close/>
                <a:moveTo>
                  <a:pt x="1491" y="725"/>
                </a:moveTo>
                <a:cubicBezTo>
                  <a:pt x="1486" y="725"/>
                  <a:pt x="1482" y="721"/>
                  <a:pt x="1482" y="716"/>
                </a:cubicBezTo>
                <a:cubicBezTo>
                  <a:pt x="1481" y="702"/>
                  <a:pt x="1480" y="687"/>
                  <a:pt x="1479" y="672"/>
                </a:cubicBezTo>
                <a:cubicBezTo>
                  <a:pt x="1479" y="670"/>
                  <a:pt x="1479" y="667"/>
                  <a:pt x="1481" y="666"/>
                </a:cubicBezTo>
                <a:cubicBezTo>
                  <a:pt x="1482" y="664"/>
                  <a:pt x="1484" y="663"/>
                  <a:pt x="1486" y="663"/>
                </a:cubicBezTo>
                <a:cubicBezTo>
                  <a:pt x="1491" y="662"/>
                  <a:pt x="1495" y="665"/>
                  <a:pt x="1496" y="670"/>
                </a:cubicBezTo>
                <a:cubicBezTo>
                  <a:pt x="1497" y="685"/>
                  <a:pt x="1498" y="700"/>
                  <a:pt x="1499" y="716"/>
                </a:cubicBezTo>
                <a:cubicBezTo>
                  <a:pt x="1499" y="720"/>
                  <a:pt x="1496" y="724"/>
                  <a:pt x="1491" y="725"/>
                </a:cubicBezTo>
                <a:cubicBezTo>
                  <a:pt x="1491" y="725"/>
                  <a:pt x="1491" y="725"/>
                  <a:pt x="1491" y="725"/>
                </a:cubicBezTo>
                <a:close/>
                <a:moveTo>
                  <a:pt x="1481" y="635"/>
                </a:moveTo>
                <a:cubicBezTo>
                  <a:pt x="1477" y="635"/>
                  <a:pt x="1473" y="632"/>
                  <a:pt x="1473" y="628"/>
                </a:cubicBezTo>
                <a:cubicBezTo>
                  <a:pt x="1472" y="625"/>
                  <a:pt x="1473" y="623"/>
                  <a:pt x="1474" y="621"/>
                </a:cubicBezTo>
                <a:cubicBezTo>
                  <a:pt x="1475" y="619"/>
                  <a:pt x="1477" y="618"/>
                  <a:pt x="1480" y="618"/>
                </a:cubicBezTo>
                <a:cubicBezTo>
                  <a:pt x="1484" y="617"/>
                  <a:pt x="1489" y="620"/>
                  <a:pt x="1489" y="625"/>
                </a:cubicBezTo>
                <a:cubicBezTo>
                  <a:pt x="1490" y="627"/>
                  <a:pt x="1489" y="629"/>
                  <a:pt x="1488" y="631"/>
                </a:cubicBezTo>
                <a:cubicBezTo>
                  <a:pt x="1487" y="633"/>
                  <a:pt x="1485" y="634"/>
                  <a:pt x="1482" y="635"/>
                </a:cubicBezTo>
                <a:cubicBezTo>
                  <a:pt x="1482" y="635"/>
                  <a:pt x="1482" y="635"/>
                  <a:pt x="1481" y="635"/>
                </a:cubicBezTo>
                <a:close/>
                <a:moveTo>
                  <a:pt x="27" y="591"/>
                </a:move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6" y="591"/>
                  <a:pt x="25" y="591"/>
                </a:cubicBezTo>
                <a:cubicBezTo>
                  <a:pt x="21" y="590"/>
                  <a:pt x="18" y="585"/>
                  <a:pt x="19" y="580"/>
                </a:cubicBezTo>
                <a:cubicBezTo>
                  <a:pt x="20" y="576"/>
                  <a:pt x="25" y="573"/>
                  <a:pt x="29" y="574"/>
                </a:cubicBezTo>
                <a:cubicBezTo>
                  <a:pt x="34" y="575"/>
                  <a:pt x="37" y="580"/>
                  <a:pt x="35" y="584"/>
                </a:cubicBezTo>
                <a:cubicBezTo>
                  <a:pt x="35" y="588"/>
                  <a:pt x="31" y="591"/>
                  <a:pt x="27" y="591"/>
                </a:cubicBezTo>
                <a:close/>
                <a:moveTo>
                  <a:pt x="1472" y="590"/>
                </a:moveTo>
                <a:cubicBezTo>
                  <a:pt x="1468" y="590"/>
                  <a:pt x="1465" y="588"/>
                  <a:pt x="1464" y="584"/>
                </a:cubicBezTo>
                <a:cubicBezTo>
                  <a:pt x="1453" y="535"/>
                  <a:pt x="1436" y="488"/>
                  <a:pt x="1416" y="443"/>
                </a:cubicBezTo>
                <a:cubicBezTo>
                  <a:pt x="1405" y="420"/>
                  <a:pt x="1394" y="398"/>
                  <a:pt x="1381" y="377"/>
                </a:cubicBezTo>
                <a:cubicBezTo>
                  <a:pt x="1379" y="373"/>
                  <a:pt x="1380" y="368"/>
                  <a:pt x="1384" y="365"/>
                </a:cubicBezTo>
                <a:cubicBezTo>
                  <a:pt x="1388" y="363"/>
                  <a:pt x="1393" y="364"/>
                  <a:pt x="1396" y="368"/>
                </a:cubicBezTo>
                <a:cubicBezTo>
                  <a:pt x="1408" y="390"/>
                  <a:pt x="1420" y="413"/>
                  <a:pt x="1431" y="436"/>
                </a:cubicBezTo>
                <a:cubicBezTo>
                  <a:pt x="1452" y="481"/>
                  <a:pt x="1469" y="530"/>
                  <a:pt x="1480" y="579"/>
                </a:cubicBezTo>
                <a:cubicBezTo>
                  <a:pt x="1480" y="580"/>
                  <a:pt x="1480" y="580"/>
                  <a:pt x="1480" y="580"/>
                </a:cubicBezTo>
                <a:cubicBezTo>
                  <a:pt x="1481" y="584"/>
                  <a:pt x="1479" y="589"/>
                  <a:pt x="1474" y="590"/>
                </a:cubicBezTo>
                <a:cubicBezTo>
                  <a:pt x="1473" y="590"/>
                  <a:pt x="1473" y="590"/>
                  <a:pt x="1472" y="590"/>
                </a:cubicBezTo>
                <a:close/>
                <a:moveTo>
                  <a:pt x="39" y="547"/>
                </a:moveTo>
                <a:cubicBezTo>
                  <a:pt x="38" y="547"/>
                  <a:pt x="37" y="547"/>
                  <a:pt x="36" y="547"/>
                </a:cubicBezTo>
                <a:cubicBezTo>
                  <a:pt x="34" y="546"/>
                  <a:pt x="32" y="545"/>
                  <a:pt x="31" y="543"/>
                </a:cubicBezTo>
                <a:cubicBezTo>
                  <a:pt x="30" y="541"/>
                  <a:pt x="30" y="538"/>
                  <a:pt x="31" y="536"/>
                </a:cubicBezTo>
                <a:cubicBezTo>
                  <a:pt x="35" y="522"/>
                  <a:pt x="40" y="507"/>
                  <a:pt x="45" y="493"/>
                </a:cubicBezTo>
                <a:cubicBezTo>
                  <a:pt x="47" y="488"/>
                  <a:pt x="52" y="486"/>
                  <a:pt x="56" y="488"/>
                </a:cubicBezTo>
                <a:cubicBezTo>
                  <a:pt x="60" y="489"/>
                  <a:pt x="63" y="494"/>
                  <a:pt x="61" y="499"/>
                </a:cubicBezTo>
                <a:cubicBezTo>
                  <a:pt x="56" y="513"/>
                  <a:pt x="51" y="527"/>
                  <a:pt x="47" y="541"/>
                </a:cubicBezTo>
                <a:cubicBezTo>
                  <a:pt x="46" y="545"/>
                  <a:pt x="42" y="547"/>
                  <a:pt x="39" y="547"/>
                </a:cubicBezTo>
                <a:close/>
                <a:moveTo>
                  <a:pt x="70" y="462"/>
                </a:moveTo>
                <a:cubicBezTo>
                  <a:pt x="69" y="462"/>
                  <a:pt x="67" y="462"/>
                  <a:pt x="66" y="461"/>
                </a:cubicBezTo>
                <a:cubicBezTo>
                  <a:pt x="64" y="461"/>
                  <a:pt x="63" y="459"/>
                  <a:pt x="62" y="457"/>
                </a:cubicBezTo>
                <a:cubicBezTo>
                  <a:pt x="61" y="455"/>
                  <a:pt x="61" y="452"/>
                  <a:pt x="62" y="450"/>
                </a:cubicBezTo>
                <a:cubicBezTo>
                  <a:pt x="93" y="380"/>
                  <a:pt x="134" y="316"/>
                  <a:pt x="184" y="258"/>
                </a:cubicBezTo>
                <a:cubicBezTo>
                  <a:pt x="184" y="258"/>
                  <a:pt x="184" y="258"/>
                  <a:pt x="184" y="258"/>
                </a:cubicBezTo>
                <a:cubicBezTo>
                  <a:pt x="187" y="254"/>
                  <a:pt x="193" y="254"/>
                  <a:pt x="196" y="257"/>
                </a:cubicBezTo>
                <a:cubicBezTo>
                  <a:pt x="199" y="260"/>
                  <a:pt x="200" y="265"/>
                  <a:pt x="197" y="269"/>
                </a:cubicBezTo>
                <a:cubicBezTo>
                  <a:pt x="147" y="325"/>
                  <a:pt x="107" y="389"/>
                  <a:pt x="78" y="457"/>
                </a:cubicBezTo>
                <a:cubicBezTo>
                  <a:pt x="76" y="460"/>
                  <a:pt x="73" y="462"/>
                  <a:pt x="70" y="462"/>
                </a:cubicBezTo>
                <a:close/>
                <a:moveTo>
                  <a:pt x="1364" y="343"/>
                </a:moveTo>
                <a:cubicBezTo>
                  <a:pt x="1364" y="343"/>
                  <a:pt x="1364" y="343"/>
                  <a:pt x="1364" y="343"/>
                </a:cubicBezTo>
                <a:cubicBezTo>
                  <a:pt x="1361" y="343"/>
                  <a:pt x="1359" y="341"/>
                  <a:pt x="1357" y="339"/>
                </a:cubicBezTo>
                <a:cubicBezTo>
                  <a:pt x="1349" y="327"/>
                  <a:pt x="1340" y="315"/>
                  <a:pt x="1331" y="303"/>
                </a:cubicBezTo>
                <a:cubicBezTo>
                  <a:pt x="1328" y="299"/>
                  <a:pt x="1329" y="294"/>
                  <a:pt x="1332" y="291"/>
                </a:cubicBezTo>
                <a:cubicBezTo>
                  <a:pt x="1336" y="288"/>
                  <a:pt x="1341" y="289"/>
                  <a:pt x="1344" y="293"/>
                </a:cubicBezTo>
                <a:cubicBezTo>
                  <a:pt x="1353" y="304"/>
                  <a:pt x="1362" y="317"/>
                  <a:pt x="1371" y="330"/>
                </a:cubicBezTo>
                <a:cubicBezTo>
                  <a:pt x="1371" y="330"/>
                  <a:pt x="1371" y="330"/>
                  <a:pt x="1371" y="330"/>
                </a:cubicBezTo>
                <a:cubicBezTo>
                  <a:pt x="1372" y="332"/>
                  <a:pt x="1373" y="334"/>
                  <a:pt x="1372" y="336"/>
                </a:cubicBezTo>
                <a:cubicBezTo>
                  <a:pt x="1372" y="338"/>
                  <a:pt x="1371" y="340"/>
                  <a:pt x="1369" y="341"/>
                </a:cubicBezTo>
                <a:cubicBezTo>
                  <a:pt x="1367" y="342"/>
                  <a:pt x="1366" y="343"/>
                  <a:pt x="1364" y="343"/>
                </a:cubicBezTo>
                <a:close/>
                <a:moveTo>
                  <a:pt x="1309" y="271"/>
                </a:moveTo>
                <a:cubicBezTo>
                  <a:pt x="1306" y="271"/>
                  <a:pt x="1304" y="270"/>
                  <a:pt x="1302" y="268"/>
                </a:cubicBezTo>
                <a:cubicBezTo>
                  <a:pt x="1301" y="267"/>
                  <a:pt x="1300" y="264"/>
                  <a:pt x="1300" y="262"/>
                </a:cubicBezTo>
                <a:cubicBezTo>
                  <a:pt x="1300" y="260"/>
                  <a:pt x="1301" y="258"/>
                  <a:pt x="1303" y="256"/>
                </a:cubicBezTo>
                <a:cubicBezTo>
                  <a:pt x="1307" y="253"/>
                  <a:pt x="1312" y="254"/>
                  <a:pt x="1315" y="257"/>
                </a:cubicBezTo>
                <a:cubicBezTo>
                  <a:pt x="1315" y="257"/>
                  <a:pt x="1315" y="257"/>
                  <a:pt x="1315" y="257"/>
                </a:cubicBezTo>
                <a:cubicBezTo>
                  <a:pt x="1318" y="261"/>
                  <a:pt x="1318" y="266"/>
                  <a:pt x="1314" y="269"/>
                </a:cubicBezTo>
                <a:cubicBezTo>
                  <a:pt x="1313" y="270"/>
                  <a:pt x="1311" y="271"/>
                  <a:pt x="1309" y="271"/>
                </a:cubicBezTo>
                <a:close/>
                <a:moveTo>
                  <a:pt x="221" y="238"/>
                </a:moveTo>
                <a:cubicBezTo>
                  <a:pt x="219" y="238"/>
                  <a:pt x="217" y="238"/>
                  <a:pt x="215" y="236"/>
                </a:cubicBezTo>
                <a:cubicBezTo>
                  <a:pt x="212" y="233"/>
                  <a:pt x="212" y="227"/>
                  <a:pt x="215" y="224"/>
                </a:cubicBezTo>
                <a:cubicBezTo>
                  <a:pt x="218" y="221"/>
                  <a:pt x="224" y="221"/>
                  <a:pt x="227" y="224"/>
                </a:cubicBezTo>
                <a:cubicBezTo>
                  <a:pt x="230" y="227"/>
                  <a:pt x="230" y="233"/>
                  <a:pt x="227" y="236"/>
                </a:cubicBezTo>
                <a:cubicBezTo>
                  <a:pt x="226" y="238"/>
                  <a:pt x="223" y="238"/>
                  <a:pt x="221" y="238"/>
                </a:cubicBezTo>
                <a:close/>
                <a:moveTo>
                  <a:pt x="1278" y="238"/>
                </a:moveTo>
                <a:cubicBezTo>
                  <a:pt x="1276" y="238"/>
                  <a:pt x="1274" y="237"/>
                  <a:pt x="1272" y="236"/>
                </a:cubicBezTo>
                <a:cubicBezTo>
                  <a:pt x="1265" y="228"/>
                  <a:pt x="1257" y="221"/>
                  <a:pt x="1250" y="214"/>
                </a:cubicBezTo>
                <a:cubicBezTo>
                  <a:pt x="1203" y="170"/>
                  <a:pt x="1150" y="133"/>
                  <a:pt x="1093" y="102"/>
                </a:cubicBezTo>
                <a:cubicBezTo>
                  <a:pt x="1091" y="101"/>
                  <a:pt x="1090" y="99"/>
                  <a:pt x="1089" y="97"/>
                </a:cubicBezTo>
                <a:cubicBezTo>
                  <a:pt x="1089" y="95"/>
                  <a:pt x="1089" y="93"/>
                  <a:pt x="1090" y="91"/>
                </a:cubicBezTo>
                <a:cubicBezTo>
                  <a:pt x="1092" y="87"/>
                  <a:pt x="1097" y="85"/>
                  <a:pt x="1101" y="87"/>
                </a:cubicBezTo>
                <a:cubicBezTo>
                  <a:pt x="1160" y="118"/>
                  <a:pt x="1214" y="157"/>
                  <a:pt x="1262" y="202"/>
                </a:cubicBezTo>
                <a:cubicBezTo>
                  <a:pt x="1269" y="209"/>
                  <a:pt x="1277" y="216"/>
                  <a:pt x="1284" y="224"/>
                </a:cubicBezTo>
                <a:cubicBezTo>
                  <a:pt x="1287" y="227"/>
                  <a:pt x="1287" y="232"/>
                  <a:pt x="1284" y="236"/>
                </a:cubicBezTo>
                <a:cubicBezTo>
                  <a:pt x="1282" y="237"/>
                  <a:pt x="1280" y="238"/>
                  <a:pt x="1278" y="238"/>
                </a:cubicBezTo>
                <a:close/>
                <a:moveTo>
                  <a:pt x="254" y="207"/>
                </a:moveTo>
                <a:cubicBezTo>
                  <a:pt x="251" y="207"/>
                  <a:pt x="249" y="206"/>
                  <a:pt x="247" y="204"/>
                </a:cubicBezTo>
                <a:cubicBezTo>
                  <a:pt x="246" y="203"/>
                  <a:pt x="245" y="201"/>
                  <a:pt x="245" y="198"/>
                </a:cubicBezTo>
                <a:cubicBezTo>
                  <a:pt x="245" y="196"/>
                  <a:pt x="246" y="194"/>
                  <a:pt x="248" y="192"/>
                </a:cubicBezTo>
                <a:cubicBezTo>
                  <a:pt x="259" y="182"/>
                  <a:pt x="271" y="172"/>
                  <a:pt x="283" y="163"/>
                </a:cubicBezTo>
                <a:cubicBezTo>
                  <a:pt x="287" y="160"/>
                  <a:pt x="292" y="161"/>
                  <a:pt x="295" y="164"/>
                </a:cubicBezTo>
                <a:cubicBezTo>
                  <a:pt x="298" y="168"/>
                  <a:pt x="297" y="173"/>
                  <a:pt x="294" y="176"/>
                </a:cubicBezTo>
                <a:cubicBezTo>
                  <a:pt x="282" y="185"/>
                  <a:pt x="270" y="195"/>
                  <a:pt x="259" y="205"/>
                </a:cubicBezTo>
                <a:cubicBezTo>
                  <a:pt x="258" y="206"/>
                  <a:pt x="256" y="207"/>
                  <a:pt x="254" y="207"/>
                </a:cubicBezTo>
                <a:close/>
                <a:moveTo>
                  <a:pt x="325" y="151"/>
                </a:moveTo>
                <a:cubicBezTo>
                  <a:pt x="322" y="151"/>
                  <a:pt x="319" y="150"/>
                  <a:pt x="318" y="147"/>
                </a:cubicBezTo>
                <a:cubicBezTo>
                  <a:pt x="316" y="145"/>
                  <a:pt x="316" y="143"/>
                  <a:pt x="316" y="141"/>
                </a:cubicBezTo>
                <a:cubicBezTo>
                  <a:pt x="317" y="139"/>
                  <a:pt x="318" y="137"/>
                  <a:pt x="320" y="135"/>
                </a:cubicBezTo>
                <a:cubicBezTo>
                  <a:pt x="361" y="106"/>
                  <a:pt x="405" y="82"/>
                  <a:pt x="451" y="62"/>
                </a:cubicBezTo>
                <a:cubicBezTo>
                  <a:pt x="475" y="52"/>
                  <a:pt x="499" y="42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9" y="33"/>
                  <a:pt x="533" y="36"/>
                  <a:pt x="535" y="40"/>
                </a:cubicBezTo>
                <a:cubicBezTo>
                  <a:pt x="536" y="44"/>
                  <a:pt x="534" y="49"/>
                  <a:pt x="529" y="51"/>
                </a:cubicBezTo>
                <a:cubicBezTo>
                  <a:pt x="505" y="58"/>
                  <a:pt x="481" y="67"/>
                  <a:pt x="458" y="77"/>
                </a:cubicBezTo>
                <a:cubicBezTo>
                  <a:pt x="413" y="97"/>
                  <a:pt x="370" y="121"/>
                  <a:pt x="329" y="149"/>
                </a:cubicBezTo>
                <a:cubicBezTo>
                  <a:pt x="328" y="150"/>
                  <a:pt x="326" y="151"/>
                  <a:pt x="325" y="151"/>
                </a:cubicBezTo>
                <a:close/>
                <a:moveTo>
                  <a:pt x="1057" y="83"/>
                </a:moveTo>
                <a:cubicBezTo>
                  <a:pt x="1056" y="83"/>
                  <a:pt x="1054" y="83"/>
                  <a:pt x="1053" y="82"/>
                </a:cubicBezTo>
                <a:cubicBezTo>
                  <a:pt x="1040" y="76"/>
                  <a:pt x="1026" y="70"/>
                  <a:pt x="1012" y="65"/>
                </a:cubicBezTo>
                <a:cubicBezTo>
                  <a:pt x="1008" y="64"/>
                  <a:pt x="1005" y="59"/>
                  <a:pt x="1007" y="54"/>
                </a:cubicBezTo>
                <a:cubicBezTo>
                  <a:pt x="1009" y="50"/>
                  <a:pt x="1014" y="48"/>
                  <a:pt x="1018" y="49"/>
                </a:cubicBezTo>
                <a:cubicBezTo>
                  <a:pt x="1032" y="55"/>
                  <a:pt x="1046" y="61"/>
                  <a:pt x="1060" y="67"/>
                </a:cubicBezTo>
                <a:cubicBezTo>
                  <a:pt x="1065" y="69"/>
                  <a:pt x="1066" y="74"/>
                  <a:pt x="1064" y="78"/>
                </a:cubicBezTo>
                <a:cubicBezTo>
                  <a:pt x="1063" y="81"/>
                  <a:pt x="1060" y="83"/>
                  <a:pt x="1057" y="83"/>
                </a:cubicBezTo>
                <a:close/>
                <a:moveTo>
                  <a:pt x="972" y="51"/>
                </a:moveTo>
                <a:cubicBezTo>
                  <a:pt x="971" y="51"/>
                  <a:pt x="971" y="51"/>
                  <a:pt x="970" y="50"/>
                </a:cubicBezTo>
                <a:cubicBezTo>
                  <a:pt x="968" y="50"/>
                  <a:pt x="966" y="48"/>
                  <a:pt x="965" y="46"/>
                </a:cubicBezTo>
                <a:cubicBezTo>
                  <a:pt x="964" y="44"/>
                  <a:pt x="964" y="42"/>
                  <a:pt x="964" y="40"/>
                </a:cubicBezTo>
                <a:cubicBezTo>
                  <a:pt x="966" y="35"/>
                  <a:pt x="970" y="33"/>
                  <a:pt x="975" y="34"/>
                </a:cubicBezTo>
                <a:cubicBezTo>
                  <a:pt x="979" y="36"/>
                  <a:pt x="982" y="40"/>
                  <a:pt x="980" y="45"/>
                </a:cubicBezTo>
                <a:cubicBezTo>
                  <a:pt x="979" y="48"/>
                  <a:pt x="976" y="51"/>
                  <a:pt x="972" y="51"/>
                </a:cubicBezTo>
                <a:close/>
                <a:moveTo>
                  <a:pt x="570" y="39"/>
                </a:moveTo>
                <a:cubicBezTo>
                  <a:pt x="570" y="39"/>
                  <a:pt x="570" y="39"/>
                  <a:pt x="570" y="39"/>
                </a:cubicBezTo>
                <a:cubicBezTo>
                  <a:pt x="566" y="39"/>
                  <a:pt x="563" y="36"/>
                  <a:pt x="562" y="32"/>
                </a:cubicBezTo>
                <a:cubicBezTo>
                  <a:pt x="561" y="28"/>
                  <a:pt x="564" y="23"/>
                  <a:pt x="568" y="22"/>
                </a:cubicBezTo>
                <a:cubicBezTo>
                  <a:pt x="573" y="21"/>
                  <a:pt x="577" y="24"/>
                  <a:pt x="578" y="28"/>
                </a:cubicBezTo>
                <a:cubicBezTo>
                  <a:pt x="579" y="31"/>
                  <a:pt x="579" y="33"/>
                  <a:pt x="577" y="35"/>
                </a:cubicBezTo>
                <a:cubicBezTo>
                  <a:pt x="577" y="36"/>
                  <a:pt x="575" y="37"/>
                  <a:pt x="573" y="38"/>
                </a:cubicBezTo>
                <a:cubicBezTo>
                  <a:pt x="574" y="38"/>
                  <a:pt x="574" y="38"/>
                  <a:pt x="574" y="38"/>
                </a:cubicBezTo>
                <a:cubicBezTo>
                  <a:pt x="572" y="39"/>
                  <a:pt x="572" y="39"/>
                  <a:pt x="572" y="39"/>
                </a:cubicBezTo>
                <a:cubicBezTo>
                  <a:pt x="572" y="39"/>
                  <a:pt x="571" y="39"/>
                  <a:pt x="570" y="39"/>
                </a:cubicBezTo>
                <a:close/>
                <a:moveTo>
                  <a:pt x="929" y="39"/>
                </a:moveTo>
                <a:cubicBezTo>
                  <a:pt x="928" y="39"/>
                  <a:pt x="927" y="39"/>
                  <a:pt x="927" y="38"/>
                </a:cubicBezTo>
                <a:cubicBezTo>
                  <a:pt x="869" y="24"/>
                  <a:pt x="810" y="17"/>
                  <a:pt x="750" y="17"/>
                </a:cubicBezTo>
                <a:cubicBezTo>
                  <a:pt x="744" y="17"/>
                  <a:pt x="738" y="17"/>
                  <a:pt x="733" y="17"/>
                </a:cubicBezTo>
                <a:cubicBezTo>
                  <a:pt x="724" y="17"/>
                  <a:pt x="714" y="18"/>
                  <a:pt x="705" y="18"/>
                </a:cubicBezTo>
                <a:cubicBezTo>
                  <a:pt x="700" y="19"/>
                  <a:pt x="696" y="15"/>
                  <a:pt x="696" y="10"/>
                </a:cubicBezTo>
                <a:cubicBezTo>
                  <a:pt x="695" y="6"/>
                  <a:pt x="699" y="2"/>
                  <a:pt x="704" y="1"/>
                </a:cubicBezTo>
                <a:cubicBezTo>
                  <a:pt x="713" y="1"/>
                  <a:pt x="723" y="0"/>
                  <a:pt x="733" y="0"/>
                </a:cubicBezTo>
                <a:cubicBezTo>
                  <a:pt x="738" y="0"/>
                  <a:pt x="744" y="0"/>
                  <a:pt x="750" y="0"/>
                </a:cubicBezTo>
                <a:cubicBezTo>
                  <a:pt x="811" y="0"/>
                  <a:pt x="872" y="7"/>
                  <a:pt x="931" y="22"/>
                </a:cubicBezTo>
                <a:cubicBezTo>
                  <a:pt x="933" y="23"/>
                  <a:pt x="935" y="24"/>
                  <a:pt x="936" y="26"/>
                </a:cubicBezTo>
                <a:cubicBezTo>
                  <a:pt x="937" y="28"/>
                  <a:pt x="938" y="30"/>
                  <a:pt x="937" y="32"/>
                </a:cubicBezTo>
                <a:cubicBezTo>
                  <a:pt x="936" y="36"/>
                  <a:pt x="933" y="39"/>
                  <a:pt x="929" y="39"/>
                </a:cubicBezTo>
                <a:close/>
                <a:moveTo>
                  <a:pt x="614" y="29"/>
                </a:moveTo>
                <a:cubicBezTo>
                  <a:pt x="610" y="29"/>
                  <a:pt x="607" y="26"/>
                  <a:pt x="606" y="22"/>
                </a:cubicBezTo>
                <a:cubicBezTo>
                  <a:pt x="605" y="18"/>
                  <a:pt x="608" y="13"/>
                  <a:pt x="613" y="12"/>
                </a:cubicBezTo>
                <a:cubicBezTo>
                  <a:pt x="628" y="10"/>
                  <a:pt x="643" y="7"/>
                  <a:pt x="658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63" y="5"/>
                  <a:pt x="667" y="8"/>
                  <a:pt x="668" y="13"/>
                </a:cubicBezTo>
                <a:cubicBezTo>
                  <a:pt x="668" y="18"/>
                  <a:pt x="665" y="22"/>
                  <a:pt x="660" y="22"/>
                </a:cubicBezTo>
                <a:cubicBezTo>
                  <a:pt x="645" y="24"/>
                  <a:pt x="631" y="26"/>
                  <a:pt x="616" y="29"/>
                </a:cubicBezTo>
                <a:cubicBezTo>
                  <a:pt x="615" y="29"/>
                  <a:pt x="615" y="29"/>
                  <a:pt x="614" y="29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E4C03-9CBD-45A3-B625-9F6B0A065CBF}"/>
              </a:ext>
            </a:extLst>
          </p:cNvPr>
          <p:cNvSpPr txBox="1"/>
          <p:nvPr/>
        </p:nvSpPr>
        <p:spPr>
          <a:xfrm>
            <a:off x="2332388" y="2963549"/>
            <a:ext cx="7527225" cy="97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ru-RU" sz="5749" b="1" dirty="0">
                <a:effectLst>
                  <a:outerShdw blurRad="292100" sx="102000" sy="102000" algn="ctr" rotWithShape="0">
                    <a:srgbClr val="377DFF">
                      <a:lumMod val="75000"/>
                      <a:alpha val="60000"/>
                    </a:srgbClr>
                  </a:outerShdw>
                </a:effectLst>
                <a:latin typeface="Century Gothic"/>
              </a:rPr>
              <a:t>вопросы?</a:t>
            </a:r>
            <a:endParaRPr lang="en-US" sz="5749" b="1" dirty="0">
              <a:effectLst>
                <a:outerShdw blurRad="292100" sx="102000" sy="102000" algn="ctr" rotWithShape="0">
                  <a:srgbClr val="377DFF">
                    <a:lumMod val="75000"/>
                    <a:alpha val="6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E4407C2-9513-4614-894C-808C0D6D6C9E}"/>
              </a:ext>
            </a:extLst>
          </p:cNvPr>
          <p:cNvSpPr/>
          <p:nvPr/>
        </p:nvSpPr>
        <p:spPr>
          <a:xfrm rot="3613037">
            <a:off x="770694" y="3730566"/>
            <a:ext cx="606382" cy="512574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0B1060E-861E-498F-83DD-2903921641C5}"/>
              </a:ext>
            </a:extLst>
          </p:cNvPr>
          <p:cNvSpPr/>
          <p:nvPr/>
        </p:nvSpPr>
        <p:spPr>
          <a:xfrm rot="4497915">
            <a:off x="-1653932" y="2994437"/>
            <a:ext cx="606382" cy="512574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4AB709-683B-49A1-A6F1-117F4D90DFB7}"/>
              </a:ext>
            </a:extLst>
          </p:cNvPr>
          <p:cNvSpPr/>
          <p:nvPr/>
        </p:nvSpPr>
        <p:spPr>
          <a:xfrm rot="5400000">
            <a:off x="-788485" y="800813"/>
            <a:ext cx="606382" cy="512574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A9505B9-AE83-4654-B47F-261296BA1FAD}"/>
              </a:ext>
            </a:extLst>
          </p:cNvPr>
          <p:cNvSpPr/>
          <p:nvPr/>
        </p:nvSpPr>
        <p:spPr>
          <a:xfrm rot="6321745">
            <a:off x="215255" y="-671166"/>
            <a:ext cx="606382" cy="512574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7E8BEB9-A8E9-4925-A538-C003A58206BE}"/>
              </a:ext>
            </a:extLst>
          </p:cNvPr>
          <p:cNvSpPr/>
          <p:nvPr/>
        </p:nvSpPr>
        <p:spPr>
          <a:xfrm rot="7230427">
            <a:off x="-253387" y="-2512865"/>
            <a:ext cx="606382" cy="512574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2E0EAEF-7FB3-4CD2-87AD-CF309505A30A}"/>
              </a:ext>
            </a:extLst>
          </p:cNvPr>
          <p:cNvSpPr/>
          <p:nvPr/>
        </p:nvSpPr>
        <p:spPr>
          <a:xfrm rot="8862247">
            <a:off x="3598171" y="-2209774"/>
            <a:ext cx="606382" cy="3911242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B9CA2FE-2528-4CB8-9511-BCA156E80144}"/>
              </a:ext>
            </a:extLst>
          </p:cNvPr>
          <p:cNvSpPr/>
          <p:nvPr/>
        </p:nvSpPr>
        <p:spPr>
          <a:xfrm rot="1866752">
            <a:off x="3663983" y="5367812"/>
            <a:ext cx="606382" cy="333517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3ADF9FF-EAAB-43BC-91AF-C1ADFDFB5E5A}"/>
              </a:ext>
            </a:extLst>
          </p:cNvPr>
          <p:cNvSpPr/>
          <p:nvPr/>
        </p:nvSpPr>
        <p:spPr>
          <a:xfrm>
            <a:off x="5654180" y="6175299"/>
            <a:ext cx="606382" cy="333517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C29BC6A-75F6-416D-860A-B0FCF43B6EB5}"/>
              </a:ext>
            </a:extLst>
          </p:cNvPr>
          <p:cNvSpPr/>
          <p:nvPr/>
        </p:nvSpPr>
        <p:spPr>
          <a:xfrm rot="12401311">
            <a:off x="7963788" y="-2814372"/>
            <a:ext cx="606382" cy="3911242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1F62105-EC06-4648-8355-EF04ECA26B0E}"/>
              </a:ext>
            </a:extLst>
          </p:cNvPr>
          <p:cNvSpPr/>
          <p:nvPr/>
        </p:nvSpPr>
        <p:spPr>
          <a:xfrm rot="14353407">
            <a:off x="10497492" y="-1844998"/>
            <a:ext cx="606382" cy="5160283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20B2EAE-8B7E-4A3A-BB4D-0175D358DFC0}"/>
              </a:ext>
            </a:extLst>
          </p:cNvPr>
          <p:cNvSpPr/>
          <p:nvPr/>
        </p:nvSpPr>
        <p:spPr>
          <a:xfrm rot="15113362">
            <a:off x="13150608" y="-1454229"/>
            <a:ext cx="606382" cy="5160283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C12672C-D99B-4D74-81FC-0FDA26FC3B96}"/>
              </a:ext>
            </a:extLst>
          </p:cNvPr>
          <p:cNvSpPr/>
          <p:nvPr/>
        </p:nvSpPr>
        <p:spPr>
          <a:xfrm rot="16200000" flipH="1">
            <a:off x="11931453" y="800813"/>
            <a:ext cx="606382" cy="512574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DE42DCB-F547-4D84-B75B-53B851BA26A5}"/>
              </a:ext>
            </a:extLst>
          </p:cNvPr>
          <p:cNvSpPr/>
          <p:nvPr/>
        </p:nvSpPr>
        <p:spPr>
          <a:xfrm rot="17866094">
            <a:off x="10148109" y="3355985"/>
            <a:ext cx="606382" cy="5160283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233520CE-3750-4A69-A2C3-40D21431FF28}"/>
              </a:ext>
            </a:extLst>
          </p:cNvPr>
          <p:cNvSpPr/>
          <p:nvPr/>
        </p:nvSpPr>
        <p:spPr>
          <a:xfrm rot="19685964">
            <a:off x="8182698" y="4985665"/>
            <a:ext cx="606382" cy="5160283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27D4255-F4EA-48D3-A2DD-545CD94A5077}"/>
              </a:ext>
            </a:extLst>
          </p:cNvPr>
          <p:cNvSpPr/>
          <p:nvPr/>
        </p:nvSpPr>
        <p:spPr>
          <a:xfrm rot="17409105">
            <a:off x="13092535" y="3228240"/>
            <a:ext cx="606382" cy="5160283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A56C08A-8FE1-4C2D-90B1-ED14380150CD}"/>
              </a:ext>
            </a:extLst>
          </p:cNvPr>
          <p:cNvSpPr/>
          <p:nvPr/>
        </p:nvSpPr>
        <p:spPr>
          <a:xfrm rot="18581234">
            <a:off x="11187971" y="5455798"/>
            <a:ext cx="606382" cy="5160283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65CA3EAC-1532-44A0-BBC1-8ED4885AE1ED}"/>
              </a:ext>
            </a:extLst>
          </p:cNvPr>
          <p:cNvSpPr/>
          <p:nvPr/>
        </p:nvSpPr>
        <p:spPr>
          <a:xfrm rot="2676964">
            <a:off x="1672468" y="5926305"/>
            <a:ext cx="606382" cy="3335176"/>
          </a:xfrm>
          <a:prstGeom prst="triangle">
            <a:avLst>
              <a:gd name="adj" fmla="val 6019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583D539-87E7-4A13-934F-A2E55E09649F}"/>
              </a:ext>
            </a:extLst>
          </p:cNvPr>
          <p:cNvSpPr/>
          <p:nvPr/>
        </p:nvSpPr>
        <p:spPr>
          <a:xfrm>
            <a:off x="5466409" y="2515358"/>
            <a:ext cx="1259183" cy="3476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r>
              <a:rPr lang="ru-RU" sz="900" b="1" dirty="0">
                <a:solidFill>
                  <a:srgbClr val="FFFFFF"/>
                </a:solidFill>
                <a:latin typeface="Calibri"/>
              </a:rPr>
              <a:t>Появились</a:t>
            </a:r>
            <a:endParaRPr lang="en-US" sz="9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6947E-6 1.66667E-6 L 0.07578 -0.078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9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7407E-6 2.59259E-6 L 0.06985 -0.117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" y="-58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5764E-6 4.07407E-6 L 0.04648 -0.124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" y="-62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74587E-6 -4.25926E-6 L 0.0013 -0.071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58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459E-6 -7.40741E-7 L -0.01614 -0.046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232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05143E-7 7.40741E-7 L -0.09074 -0.14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7" y="-717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963E-6 5E-6 L -0.02826 -0.024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" y="-12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2739E-7 -7.40741E-7 L -0.13377 -0.088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2" y="-44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27E-6 -3.51852E-6 L -0.08157 0.004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1" y="2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14816E-6 -3.7037E-7 L -0.10656 0.063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1" y="318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574E-6 4.07407E-6 L 0.03528 -0.03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" y="-18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28603E-6 1.48148E-6 L -0.01699 0.054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3" y="27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5311E-7 2.77778E-6 L 0.01966 0.0606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" y="30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2851E-6 4.07407E-6 L 0.05299 0.04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" y="238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4E-6 -1.85185E-7 L 0.09107 0.0454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" y="22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67E-6 -3.51852E-6 L 0.07395 0.009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" y="47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551E-6 -9.25926E-7 L 0.11196 -0.046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8" y="-232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3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7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1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веб-приложения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556792"/>
            <a:ext cx="8627797" cy="48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62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AppData\Roaming\Skype\katerina_volobuyeva\media_messaging\media_cache_v3\^455584120CD70750DC0E84C25D48F2D8EE6F7C6B5090F08942^pimgpsh_fullsize_dis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0"/>
            <a:ext cx="38576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1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мобильного приложения</a:t>
            </a:r>
          </a:p>
        </p:txBody>
      </p:sp>
      <p:pic>
        <p:nvPicPr>
          <p:cNvPr id="6" name="Picture 2" descr="C:\Users\Катя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91" y="1491456"/>
            <a:ext cx="3267617" cy="500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перевода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English</a:t>
            </a:r>
            <a:r>
              <a:rPr lang="en-US" i="1" dirty="0"/>
              <a:t>: Earn rewards for all things healthy: eating better, sleeping better, getting more exercise, drinking more water… </a:t>
            </a:r>
            <a:endParaRPr lang="ru-RU" dirty="0"/>
          </a:p>
          <a:p>
            <a:r>
              <a:rPr lang="en-US" dirty="0"/>
              <a:t>Translation</a:t>
            </a:r>
            <a:r>
              <a:rPr lang="ru-RU" dirty="0"/>
              <a:t>: </a:t>
            </a:r>
            <a:r>
              <a:rPr lang="ru-RU" i="1" dirty="0"/>
              <a:t>Вы сможете получить вознаграждение за участие в различных оздоровительных программах, включая программы по улучшению питания, сна, увеличению физической активности и потребления жидкостей.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94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translation: </a:t>
            </a:r>
            <a:r>
              <a:rPr lang="ru-RU" i="1" dirty="0"/>
              <a:t>Получите вознаграждение за свои полезные привычки — питайтесь лучше, спите крепче, занимайтесь спортом и пейте много воды.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23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капитализации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English: My Personal Account </a:t>
            </a:r>
          </a:p>
          <a:p>
            <a:r>
              <a:rPr lang="en-US" dirty="0"/>
              <a:t>Incorrect translation: </a:t>
            </a:r>
            <a:r>
              <a:rPr lang="ru-RU" dirty="0"/>
              <a:t>Моя </a:t>
            </a: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/>
              <a:t>ерсональная Учетная Запись</a:t>
            </a:r>
          </a:p>
          <a:p>
            <a:r>
              <a:rPr lang="en-US" dirty="0"/>
              <a:t>Correct translation: </a:t>
            </a:r>
            <a:r>
              <a:rPr lang="ru-RU" dirty="0"/>
              <a:t>Моя </a:t>
            </a:r>
            <a:r>
              <a:rPr lang="ru-RU" dirty="0">
                <a:solidFill>
                  <a:srgbClr val="00B050"/>
                </a:solidFill>
              </a:rPr>
              <a:t>п</a:t>
            </a:r>
            <a:r>
              <a:rPr lang="ru-RU" dirty="0"/>
              <a:t>ерсональная </a:t>
            </a:r>
            <a:r>
              <a:rPr lang="ru-RU" dirty="0">
                <a:solidFill>
                  <a:srgbClr val="00B050"/>
                </a:solidFill>
              </a:rPr>
              <a:t>у</a:t>
            </a:r>
            <a:r>
              <a:rPr lang="ru-RU" dirty="0"/>
              <a:t>четная </a:t>
            </a:r>
            <a:r>
              <a:rPr lang="ru-RU" dirty="0">
                <a:solidFill>
                  <a:srgbClr val="00B050"/>
                </a:solidFill>
              </a:rPr>
              <a:t>з</a:t>
            </a:r>
            <a:r>
              <a:rPr lang="ru-RU" dirty="0"/>
              <a:t>апись</a:t>
            </a:r>
          </a:p>
        </p:txBody>
      </p:sp>
    </p:spTree>
    <p:extLst>
      <p:ext uri="{BB962C8B-B14F-4D97-AF65-F5344CB8AC3E}">
        <p14:creationId xmlns:p14="http://schemas.microsoft.com/office/powerpoint/2010/main" val="254668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Пример сущности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English: </a:t>
            </a:r>
            <a:r>
              <a:rPr lang="ru-RU" dirty="0"/>
              <a:t>&lt;</a:t>
            </a:r>
            <a:r>
              <a:rPr lang="ru-RU" dirty="0" err="1"/>
              <a:t>message</a:t>
            </a:r>
            <a:r>
              <a:rPr lang="ru-RU" dirty="0"/>
              <a:t>&gt;</a:t>
            </a:r>
            <a:r>
              <a:rPr lang="en-US" dirty="0"/>
              <a:t>Your income is more then $</a:t>
            </a:r>
            <a:r>
              <a:rPr lang="ru-RU" dirty="0"/>
              <a:t>1000&lt;/</a:t>
            </a:r>
            <a:r>
              <a:rPr lang="ru-RU" dirty="0" err="1"/>
              <a:t>message</a:t>
            </a:r>
            <a:r>
              <a:rPr lang="ru-RU" dirty="0"/>
              <a:t>&gt;</a:t>
            </a:r>
          </a:p>
          <a:p>
            <a:r>
              <a:rPr lang="en-US" dirty="0" err="1"/>
              <a:t>Incorrent</a:t>
            </a:r>
            <a:r>
              <a:rPr lang="en-US" dirty="0"/>
              <a:t>: </a:t>
            </a:r>
            <a:r>
              <a:rPr lang="ru-RU" dirty="0"/>
              <a:t>&lt;</a:t>
            </a:r>
            <a:r>
              <a:rPr lang="ru-RU" dirty="0" err="1"/>
              <a:t>message</a:t>
            </a:r>
            <a:r>
              <a:rPr lang="ru-RU" dirty="0"/>
              <a:t>&gt;Ваш доход </a:t>
            </a:r>
            <a:r>
              <a:rPr lang="en-US" dirty="0"/>
              <a:t>&lt; </a:t>
            </a:r>
            <a:r>
              <a:rPr lang="ru-RU" dirty="0"/>
              <a:t>1000</a:t>
            </a:r>
            <a:r>
              <a:rPr lang="en-US" dirty="0"/>
              <a:t> $</a:t>
            </a:r>
            <a:r>
              <a:rPr lang="ru-RU" dirty="0"/>
              <a:t>&lt;/</a:t>
            </a:r>
            <a:r>
              <a:rPr lang="ru-RU" dirty="0" err="1"/>
              <a:t>message</a:t>
            </a:r>
            <a:r>
              <a:rPr lang="ru-RU" dirty="0"/>
              <a:t>&gt;</a:t>
            </a:r>
          </a:p>
          <a:p>
            <a:r>
              <a:rPr lang="en-US" dirty="0"/>
              <a:t>Correct: </a:t>
            </a:r>
            <a:r>
              <a:rPr lang="ru-RU" dirty="0"/>
              <a:t>&lt;</a:t>
            </a:r>
            <a:r>
              <a:rPr lang="ru-RU" dirty="0" err="1"/>
              <a:t>message</a:t>
            </a:r>
            <a:r>
              <a:rPr lang="ru-RU" dirty="0"/>
              <a:t>&gt;Ваш доход </a:t>
            </a:r>
            <a:r>
              <a:rPr lang="en-US" dirty="0"/>
              <a:t> </a:t>
            </a:r>
            <a:r>
              <a:rPr lang="ru-RU" dirty="0"/>
              <a:t>составляет</a:t>
            </a:r>
            <a:r>
              <a:rPr lang="en-US" dirty="0"/>
              <a:t> </a:t>
            </a:r>
            <a:r>
              <a:rPr lang="ru-RU" dirty="0"/>
              <a:t>более 1000</a:t>
            </a:r>
            <a:r>
              <a:rPr lang="en-US" dirty="0"/>
              <a:t> $</a:t>
            </a:r>
            <a:r>
              <a:rPr lang="ru-RU" dirty="0"/>
              <a:t>&lt;/</a:t>
            </a:r>
            <a:r>
              <a:rPr lang="ru-RU" dirty="0" err="1"/>
              <a:t>message</a:t>
            </a:r>
            <a:r>
              <a:rPr lang="ru-RU" dirty="0"/>
              <a:t>&gt;</a:t>
            </a:r>
          </a:p>
          <a:p>
            <a:r>
              <a:rPr lang="ru-RU" dirty="0"/>
              <a:t>Знак </a:t>
            </a:r>
            <a:r>
              <a:rPr lang="en-US" dirty="0"/>
              <a:t>&lt; </a:t>
            </a:r>
            <a:r>
              <a:rPr lang="ru-RU" dirty="0"/>
              <a:t>заменяют на &amp;</a:t>
            </a:r>
            <a:r>
              <a:rPr lang="ru-RU" dirty="0" err="1"/>
              <a:t>lt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14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762</Words>
  <Application>Microsoft Macintosh PowerPoint</Application>
  <PresentationFormat>Широкоэкранный</PresentationFormat>
  <Paragraphs>91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Century Gothic</vt:lpstr>
      <vt:lpstr>Тема Office</vt:lpstr>
      <vt:lpstr>Презентация PowerPoint</vt:lpstr>
      <vt:lpstr>Пример веб-приложения</vt:lpstr>
      <vt:lpstr>Пример веб-приложения</vt:lpstr>
      <vt:lpstr>Презентация PowerPoint</vt:lpstr>
      <vt:lpstr>Пример мобильного приложения</vt:lpstr>
      <vt:lpstr>Пример перевода </vt:lpstr>
      <vt:lpstr>Презентация PowerPoint</vt:lpstr>
      <vt:lpstr>Пример капитализации</vt:lpstr>
      <vt:lpstr>Пример сущности</vt:lpstr>
      <vt:lpstr>Сущности в XML </vt:lpstr>
      <vt:lpstr>Пример заполнителя места</vt:lpstr>
      <vt:lpstr>Пример плейсхолдера в веб-программировании</vt:lpstr>
      <vt:lpstr>Пример неправильной локализации плейсхолдера</vt:lpstr>
      <vt:lpstr>Основные моменты при локализации мобильных приложений</vt:lpstr>
      <vt:lpstr>Основные моменты при локализации мобильных приложений</vt:lpstr>
      <vt:lpstr>Основные моменты при локализации мобильных приложений</vt:lpstr>
      <vt:lpstr>Основные моменты при локализации мобильных приложений</vt:lpstr>
      <vt:lpstr>Основные моменты при локализации мобильных приложений</vt:lpstr>
      <vt:lpstr>Примеры</vt:lpstr>
      <vt:lpstr>Вариант перевода</vt:lpstr>
      <vt:lpstr>Определите ошибку в переводе</vt:lpstr>
      <vt:lpstr>Пример</vt:lpstr>
      <vt:lpstr>Пример</vt:lpstr>
      <vt:lpstr>Пример</vt:lpstr>
      <vt:lpstr>Пример</vt:lpstr>
      <vt:lpstr>Пример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Ружникова</dc:creator>
  <cp:lastModifiedBy>Мария Ружникова</cp:lastModifiedBy>
  <cp:revision>6</cp:revision>
  <dcterms:created xsi:type="dcterms:W3CDTF">2020-12-12T06:36:59Z</dcterms:created>
  <dcterms:modified xsi:type="dcterms:W3CDTF">2022-12-16T12:39:46Z</dcterms:modified>
</cp:coreProperties>
</file>